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comments/comment1.xml" ContentType="application/vnd.openxmlformats-officedocument.presentationml.comment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comments/comment2.xml" ContentType="application/vnd.openxmlformats-officedocument.presentationml.comment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5" r:id="rId1"/>
  </p:sldMasterIdLst>
  <p:sldIdLst>
    <p:sldId id="256" r:id="rId2"/>
    <p:sldId id="257" r:id="rId3"/>
    <p:sldId id="273" r:id="rId4"/>
    <p:sldId id="258" r:id="rId5"/>
    <p:sldId id="268" r:id="rId6"/>
    <p:sldId id="269" r:id="rId7"/>
    <p:sldId id="270" r:id="rId8"/>
    <p:sldId id="271" r:id="rId9"/>
    <p:sldId id="275" r:id="rId10"/>
    <p:sldId id="276" r:id="rId11"/>
    <p:sldId id="272" r:id="rId12"/>
    <p:sldId id="259" r:id="rId13"/>
    <p:sldId id="260" r:id="rId14"/>
    <p:sldId id="274" r:id="rId15"/>
    <p:sldId id="261" r:id="rId16"/>
    <p:sldId id="262" r:id="rId17"/>
    <p:sldId id="263" r:id="rId18"/>
    <p:sldId id="264" r:id="rId19"/>
    <p:sldId id="265" r:id="rId20"/>
    <p:sldId id="266" r:id="rId21"/>
    <p:sldId id="267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onthicha Phuangfueang" initials="CP" lastIdx="4" clrIdx="0">
    <p:extLst>
      <p:ext uri="{19B8F6BF-5375-455C-9EA6-DF929625EA0E}">
        <p15:presenceInfo xmlns:p15="http://schemas.microsoft.com/office/powerpoint/2012/main" userId="055aefd292e5fda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43365" autoAdjust="0"/>
    <p:restoredTop sz="94660"/>
  </p:normalViewPr>
  <p:slideViewPr>
    <p:cSldViewPr snapToGrid="0">
      <p:cViewPr varScale="1">
        <p:scale>
          <a:sx n="54" d="100"/>
          <a:sy n="54" d="100"/>
        </p:scale>
        <p:origin x="64" y="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onthicha Phuangfueang" userId="055aefd292e5fda0" providerId="LiveId" clId="{5B5F8411-1399-4D8D-B27F-31C85245C7D4}"/>
    <pc:docChg chg="undo redo custSel addSld delSld modSld sldOrd modMainMaster">
      <pc:chgData name="Chonthicha Phuangfueang" userId="055aefd292e5fda0" providerId="LiveId" clId="{5B5F8411-1399-4D8D-B27F-31C85245C7D4}" dt="2023-03-30T10:44:29.655" v="16892" actId="1038"/>
      <pc:docMkLst>
        <pc:docMk/>
      </pc:docMkLst>
      <pc:sldChg chg="addSp delSp modSp mod modAnim">
        <pc:chgData name="Chonthicha Phuangfueang" userId="055aefd292e5fda0" providerId="LiveId" clId="{5B5F8411-1399-4D8D-B27F-31C85245C7D4}" dt="2023-03-30T07:03:43.505" v="16833" actId="20577"/>
        <pc:sldMkLst>
          <pc:docMk/>
          <pc:sldMk cId="3617516183" sldId="256"/>
        </pc:sldMkLst>
        <pc:spChg chg="add del mod">
          <ac:chgData name="Chonthicha Phuangfueang" userId="055aefd292e5fda0" providerId="LiveId" clId="{5B5F8411-1399-4D8D-B27F-31C85245C7D4}" dt="2023-03-26T08:34:06.632" v="521"/>
          <ac:spMkLst>
            <pc:docMk/>
            <pc:sldMk cId="3617516183" sldId="256"/>
            <ac:spMk id="2" creationId="{6153D8ED-744C-DADA-B5C7-1C95B60B8A7B}"/>
          </ac:spMkLst>
        </pc:spChg>
        <pc:spChg chg="add del mod">
          <ac:chgData name="Chonthicha Phuangfueang" userId="055aefd292e5fda0" providerId="LiveId" clId="{5B5F8411-1399-4D8D-B27F-31C85245C7D4}" dt="2023-03-20T07:53:57.270" v="27"/>
          <ac:spMkLst>
            <pc:docMk/>
            <pc:sldMk cId="3617516183" sldId="256"/>
            <ac:spMk id="2" creationId="{F717493D-BC61-8F64-C534-A35191110131}"/>
          </ac:spMkLst>
        </pc:spChg>
        <pc:spChg chg="del mod">
          <ac:chgData name="Chonthicha Phuangfueang" userId="055aefd292e5fda0" providerId="LiveId" clId="{5B5F8411-1399-4D8D-B27F-31C85245C7D4}" dt="2023-03-27T08:14:24.706" v="818" actId="478"/>
          <ac:spMkLst>
            <pc:docMk/>
            <pc:sldMk cId="3617516183" sldId="256"/>
            <ac:spMk id="3" creationId="{7FB48BD7-36E7-7EAA-FE63-2F0E55E263B9}"/>
          </ac:spMkLst>
        </pc:spChg>
        <pc:spChg chg="add del mod">
          <ac:chgData name="Chonthicha Phuangfueang" userId="055aefd292e5fda0" providerId="LiveId" clId="{5B5F8411-1399-4D8D-B27F-31C85245C7D4}" dt="2023-03-20T07:53:31.677" v="11" actId="767"/>
          <ac:spMkLst>
            <pc:docMk/>
            <pc:sldMk cId="3617516183" sldId="256"/>
            <ac:spMk id="4" creationId="{3DF22AA7-08C6-B695-D744-42250BD4EDF7}"/>
          </ac:spMkLst>
        </pc:spChg>
        <pc:spChg chg="add del mod">
          <ac:chgData name="Chonthicha Phuangfueang" userId="055aefd292e5fda0" providerId="LiveId" clId="{5B5F8411-1399-4D8D-B27F-31C85245C7D4}" dt="2023-03-20T07:53:48.848" v="16"/>
          <ac:spMkLst>
            <pc:docMk/>
            <pc:sldMk cId="3617516183" sldId="256"/>
            <ac:spMk id="5" creationId="{13F4E7B4-EA0C-7451-F472-7F47DC5D0A15}"/>
          </ac:spMkLst>
        </pc:spChg>
        <pc:spChg chg="add del mod">
          <ac:chgData name="Chonthicha Phuangfueang" userId="055aefd292e5fda0" providerId="LiveId" clId="{5B5F8411-1399-4D8D-B27F-31C85245C7D4}" dt="2023-03-20T08:11:07.385" v="184" actId="478"/>
          <ac:spMkLst>
            <pc:docMk/>
            <pc:sldMk cId="3617516183" sldId="256"/>
            <ac:spMk id="6" creationId="{470DC362-B80D-1386-A0A2-2E1269030E81}"/>
          </ac:spMkLst>
        </pc:spChg>
        <pc:spChg chg="add del mod">
          <ac:chgData name="Chonthicha Phuangfueang" userId="055aefd292e5fda0" providerId="LiveId" clId="{5B5F8411-1399-4D8D-B27F-31C85245C7D4}" dt="2023-03-20T08:03:50.153" v="92"/>
          <ac:spMkLst>
            <pc:docMk/>
            <pc:sldMk cId="3617516183" sldId="256"/>
            <ac:spMk id="7" creationId="{2AF905E9-CEEF-4FCC-C260-6823090E4BD4}"/>
          </ac:spMkLst>
        </pc:spChg>
        <pc:spChg chg="add del mod">
          <ac:chgData name="Chonthicha Phuangfueang" userId="055aefd292e5fda0" providerId="LiveId" clId="{5B5F8411-1399-4D8D-B27F-31C85245C7D4}" dt="2023-03-20T08:13:09.620" v="240" actId="478"/>
          <ac:spMkLst>
            <pc:docMk/>
            <pc:sldMk cId="3617516183" sldId="256"/>
            <ac:spMk id="8" creationId="{2818F9DD-88C8-99DA-F406-4FDE1F4A5E34}"/>
          </ac:spMkLst>
        </pc:spChg>
        <pc:spChg chg="add del mod">
          <ac:chgData name="Chonthicha Phuangfueang" userId="055aefd292e5fda0" providerId="LiveId" clId="{5B5F8411-1399-4D8D-B27F-31C85245C7D4}" dt="2023-03-20T08:13:05.058" v="238" actId="478"/>
          <ac:spMkLst>
            <pc:docMk/>
            <pc:sldMk cId="3617516183" sldId="256"/>
            <ac:spMk id="9" creationId="{4BDCA9FB-9010-AABA-B5B8-D9A9095EA4EB}"/>
          </ac:spMkLst>
        </pc:spChg>
        <pc:spChg chg="add del mod">
          <ac:chgData name="Chonthicha Phuangfueang" userId="055aefd292e5fda0" providerId="LiveId" clId="{5B5F8411-1399-4D8D-B27F-31C85245C7D4}" dt="2023-03-20T08:11:05.777" v="183"/>
          <ac:spMkLst>
            <pc:docMk/>
            <pc:sldMk cId="3617516183" sldId="256"/>
            <ac:spMk id="10" creationId="{6C8CB590-202C-15AE-1292-0E8C8F8E1965}"/>
          </ac:spMkLst>
        </pc:spChg>
        <pc:spChg chg="add del">
          <ac:chgData name="Chonthicha Phuangfueang" userId="055aefd292e5fda0" providerId="LiveId" clId="{5B5F8411-1399-4D8D-B27F-31C85245C7D4}" dt="2023-03-27T08:08:20.342" v="756" actId="478"/>
          <ac:spMkLst>
            <pc:docMk/>
            <pc:sldMk cId="3617516183" sldId="256"/>
            <ac:spMk id="11" creationId="{47EBCCD8-CE84-B97F-3DDA-8E341569AE0C}"/>
          </ac:spMkLst>
        </pc:spChg>
        <pc:spChg chg="add del mod">
          <ac:chgData name="Chonthicha Phuangfueang" userId="055aefd292e5fda0" providerId="LiveId" clId="{5B5F8411-1399-4D8D-B27F-31C85245C7D4}" dt="2023-03-20T08:13:03.295" v="237"/>
          <ac:spMkLst>
            <pc:docMk/>
            <pc:sldMk cId="3617516183" sldId="256"/>
            <ac:spMk id="11" creationId="{7DE24BE0-CC01-6F35-1E8A-AD4EFDCB0E96}"/>
          </ac:spMkLst>
        </pc:spChg>
        <pc:spChg chg="add del mod">
          <ac:chgData name="Chonthicha Phuangfueang" userId="055aefd292e5fda0" providerId="LiveId" clId="{5B5F8411-1399-4D8D-B27F-31C85245C7D4}" dt="2023-03-20T08:14:44.044" v="313"/>
          <ac:spMkLst>
            <pc:docMk/>
            <pc:sldMk cId="3617516183" sldId="256"/>
            <ac:spMk id="12" creationId="{AB1E5484-BC32-B17C-706F-BE07EB1CBE1A}"/>
          </ac:spMkLst>
        </pc:spChg>
        <pc:spChg chg="add mod">
          <ac:chgData name="Chonthicha Phuangfueang" userId="055aefd292e5fda0" providerId="LiveId" clId="{5B5F8411-1399-4D8D-B27F-31C85245C7D4}" dt="2023-03-27T08:14:19.219" v="816" actId="207"/>
          <ac:spMkLst>
            <pc:docMk/>
            <pc:sldMk cId="3617516183" sldId="256"/>
            <ac:spMk id="13" creationId="{149DD942-43D0-EA0E-5A0E-3DF75B1E970E}"/>
          </ac:spMkLst>
        </pc:spChg>
        <pc:spChg chg="add del mod">
          <ac:chgData name="Chonthicha Phuangfueang" userId="055aefd292e5fda0" providerId="LiveId" clId="{5B5F8411-1399-4D8D-B27F-31C85245C7D4}" dt="2023-03-20T08:17:50.805" v="353"/>
          <ac:spMkLst>
            <pc:docMk/>
            <pc:sldMk cId="3617516183" sldId="256"/>
            <ac:spMk id="14" creationId="{6D6A4478-CDCA-63F2-8C77-09DD940D339A}"/>
          </ac:spMkLst>
        </pc:spChg>
        <pc:spChg chg="add del mod">
          <ac:chgData name="Chonthicha Phuangfueang" userId="055aefd292e5fda0" providerId="LiveId" clId="{5B5F8411-1399-4D8D-B27F-31C85245C7D4}" dt="2023-03-26T08:30:35.511" v="516" actId="478"/>
          <ac:spMkLst>
            <pc:docMk/>
            <pc:sldMk cId="3617516183" sldId="256"/>
            <ac:spMk id="15" creationId="{4D660527-8075-BD20-785B-E54C44605A42}"/>
          </ac:spMkLst>
        </pc:spChg>
        <pc:spChg chg="add mod">
          <ac:chgData name="Chonthicha Phuangfueang" userId="055aefd292e5fda0" providerId="LiveId" clId="{5B5F8411-1399-4D8D-B27F-31C85245C7D4}" dt="2023-03-30T07:03:17.301" v="16831" actId="121"/>
          <ac:spMkLst>
            <pc:docMk/>
            <pc:sldMk cId="3617516183" sldId="256"/>
            <ac:spMk id="16" creationId="{99F0E6F9-8E15-CE6F-B1D5-C81D91FD04B0}"/>
          </ac:spMkLst>
        </pc:spChg>
        <pc:spChg chg="add del mod">
          <ac:chgData name="Chonthicha Phuangfueang" userId="055aefd292e5fda0" providerId="LiveId" clId="{5B5F8411-1399-4D8D-B27F-31C85245C7D4}" dt="2023-03-27T08:16:12.690" v="919" actId="478"/>
          <ac:spMkLst>
            <pc:docMk/>
            <pc:sldMk cId="3617516183" sldId="256"/>
            <ac:spMk id="18" creationId="{493645E4-3961-D58A-A560-A34E4271069F}"/>
          </ac:spMkLst>
        </pc:spChg>
        <pc:spChg chg="add mod">
          <ac:chgData name="Chonthicha Phuangfueang" userId="055aefd292e5fda0" providerId="LiveId" clId="{5B5F8411-1399-4D8D-B27F-31C85245C7D4}" dt="2023-03-30T07:03:43.505" v="16833" actId="20577"/>
          <ac:spMkLst>
            <pc:docMk/>
            <pc:sldMk cId="3617516183" sldId="256"/>
            <ac:spMk id="22" creationId="{353B688F-5CBF-CCC9-0EBE-4E905BCA0812}"/>
          </ac:spMkLst>
        </pc:spChg>
        <pc:picChg chg="mod ord replST">
          <ac:chgData name="Chonthicha Phuangfueang" userId="055aefd292e5fda0" providerId="LiveId" clId="{5B5F8411-1399-4D8D-B27F-31C85245C7D4}" dt="2023-03-30T07:02:45.073" v="16824" actId="1036"/>
          <ac:picMkLst>
            <pc:docMk/>
            <pc:sldMk cId="3617516183" sldId="256"/>
            <ac:picMk id="3" creationId="{E766DC07-4F70-A9EA-3CC1-9A4344DE8A3B}"/>
          </ac:picMkLst>
        </pc:picChg>
        <pc:picChg chg="del mod ord replST">
          <ac:chgData name="Chonthicha Phuangfueang" userId="055aefd292e5fda0" providerId="LiveId" clId="{5B5F8411-1399-4D8D-B27F-31C85245C7D4}" dt="2023-03-27T07:55:22.955" v="679" actId="478"/>
          <ac:picMkLst>
            <pc:docMk/>
            <pc:sldMk cId="3617516183" sldId="256"/>
            <ac:picMk id="4" creationId="{2EE45B56-0D00-4E0A-1C74-0EBB3FC563FA}"/>
          </ac:picMkLst>
        </pc:picChg>
        <pc:picChg chg="del mod ord replST">
          <ac:chgData name="Chonthicha Phuangfueang" userId="055aefd292e5fda0" providerId="LiveId" clId="{5B5F8411-1399-4D8D-B27F-31C85245C7D4}" dt="2023-03-27T08:34:51.581" v="1033" actId="478"/>
          <ac:picMkLst>
            <pc:docMk/>
            <pc:sldMk cId="3617516183" sldId="256"/>
            <ac:picMk id="6" creationId="{0689651A-7916-DEA4-7822-BBC19B3F4C80}"/>
          </ac:picMkLst>
        </pc:picChg>
        <pc:picChg chg="add del mod">
          <ac:chgData name="Chonthicha Phuangfueang" userId="055aefd292e5fda0" providerId="LiveId" clId="{5B5F8411-1399-4D8D-B27F-31C85245C7D4}" dt="2023-03-27T08:06:31.116" v="752" actId="478"/>
          <ac:picMkLst>
            <pc:docMk/>
            <pc:sldMk cId="3617516183" sldId="256"/>
            <ac:picMk id="7" creationId="{B25C1F33-FA94-B129-9DA0-1BAFEA80F5A0}"/>
          </ac:picMkLst>
        </pc:picChg>
        <pc:picChg chg="del mod ord replST">
          <ac:chgData name="Chonthicha Phuangfueang" userId="055aefd292e5fda0" providerId="LiveId" clId="{5B5F8411-1399-4D8D-B27F-31C85245C7D4}" dt="2023-03-27T08:34:53.782" v="1034" actId="478"/>
          <ac:picMkLst>
            <pc:docMk/>
            <pc:sldMk cId="3617516183" sldId="256"/>
            <ac:picMk id="9" creationId="{DBE32163-2A54-B9D3-0BCA-93F7F3987225}"/>
          </ac:picMkLst>
        </pc:picChg>
        <pc:picChg chg="add del mod">
          <ac:chgData name="Chonthicha Phuangfueang" userId="055aefd292e5fda0" providerId="LiveId" clId="{5B5F8411-1399-4D8D-B27F-31C85245C7D4}" dt="2023-03-27T08:08:43.244" v="784" actId="478"/>
          <ac:picMkLst>
            <pc:docMk/>
            <pc:sldMk cId="3617516183" sldId="256"/>
            <ac:picMk id="12" creationId="{D73D2DED-2EA1-EF46-0967-A8A419D8E42E}"/>
          </ac:picMkLst>
        </pc:picChg>
        <pc:picChg chg="del mod ord replST">
          <ac:chgData name="Chonthicha Phuangfueang" userId="055aefd292e5fda0" providerId="LiveId" clId="{5B5F8411-1399-4D8D-B27F-31C85245C7D4}" dt="2023-03-27T08:34:55.420" v="1035" actId="478"/>
          <ac:picMkLst>
            <pc:docMk/>
            <pc:sldMk cId="3617516183" sldId="256"/>
            <ac:picMk id="15" creationId="{5AF2FFB0-FBE9-9261-384D-CBBEE6C9C08A}"/>
          </ac:picMkLst>
        </pc:picChg>
        <pc:picChg chg="del mod replST">
          <ac:chgData name="Chonthicha Phuangfueang" userId="055aefd292e5fda0" providerId="LiveId" clId="{5B5F8411-1399-4D8D-B27F-31C85245C7D4}" dt="2023-03-20T09:53:21.688" v="421" actId="478"/>
          <ac:picMkLst>
            <pc:docMk/>
            <pc:sldMk cId="3617516183" sldId="256"/>
            <ac:picMk id="17" creationId="{250752B7-5355-9F32-E8A9-5EAAA51C30D5}"/>
          </ac:picMkLst>
        </pc:picChg>
        <pc:picChg chg="del mod ord replST">
          <ac:chgData name="Chonthicha Phuangfueang" userId="055aefd292e5fda0" providerId="LiveId" clId="{5B5F8411-1399-4D8D-B27F-31C85245C7D4}" dt="2023-03-20T09:54:11.746" v="449" actId="478"/>
          <ac:picMkLst>
            <pc:docMk/>
            <pc:sldMk cId="3617516183" sldId="256"/>
            <ac:picMk id="19" creationId="{7F856326-D0C8-8574-DFE2-86448A56E6A5}"/>
          </ac:picMkLst>
        </pc:picChg>
        <pc:picChg chg="add del mod">
          <ac:chgData name="Chonthicha Phuangfueang" userId="055aefd292e5fda0" providerId="LiveId" clId="{5B5F8411-1399-4D8D-B27F-31C85245C7D4}" dt="2023-03-27T08:20:58.696" v="1012" actId="478"/>
          <ac:picMkLst>
            <pc:docMk/>
            <pc:sldMk cId="3617516183" sldId="256"/>
            <ac:picMk id="19" creationId="{F1074108-6F9D-B88F-9CBE-046BABCC1591}"/>
          </ac:picMkLst>
        </pc:picChg>
        <pc:picChg chg="add mod">
          <ac:chgData name="Chonthicha Phuangfueang" userId="055aefd292e5fda0" providerId="LiveId" clId="{5B5F8411-1399-4D8D-B27F-31C85245C7D4}" dt="2023-03-30T07:02:43.213" v="16823" actId="1036"/>
          <ac:picMkLst>
            <pc:docMk/>
            <pc:sldMk cId="3617516183" sldId="256"/>
            <ac:picMk id="20" creationId="{2D7FC502-F3FC-775B-CAB2-1BA39EF9EF81}"/>
          </ac:picMkLst>
        </pc:picChg>
        <pc:picChg chg="del mod ord replST">
          <ac:chgData name="Chonthicha Phuangfueang" userId="055aefd292e5fda0" providerId="LiveId" clId="{5B5F8411-1399-4D8D-B27F-31C85245C7D4}" dt="2023-03-20T09:56:26.797" v="477" actId="478"/>
          <ac:picMkLst>
            <pc:docMk/>
            <pc:sldMk cId="3617516183" sldId="256"/>
            <ac:picMk id="21" creationId="{A33C7CA0-660E-F5FF-B18B-53120747E69A}"/>
          </ac:picMkLst>
        </pc:picChg>
        <pc:picChg chg="add del mod">
          <ac:chgData name="Chonthicha Phuangfueang" userId="055aefd292e5fda0" providerId="LiveId" clId="{5B5F8411-1399-4D8D-B27F-31C85245C7D4}" dt="2023-03-28T17:05:20.223" v="5046" actId="478"/>
          <ac:picMkLst>
            <pc:docMk/>
            <pc:sldMk cId="3617516183" sldId="256"/>
            <ac:picMk id="21" creationId="{CBD5A171-A555-7F66-132F-12AC7B092F9A}"/>
          </ac:picMkLst>
        </pc:picChg>
        <pc:picChg chg="del mod ord replST">
          <ac:chgData name="Chonthicha Phuangfueang" userId="055aefd292e5fda0" providerId="LiveId" clId="{5B5F8411-1399-4D8D-B27F-31C85245C7D4}" dt="2023-03-20T09:56:49.800" v="507" actId="478"/>
          <ac:picMkLst>
            <pc:docMk/>
            <pc:sldMk cId="3617516183" sldId="256"/>
            <ac:picMk id="23" creationId="{E7824A8C-17A0-59FA-8C79-4E2B2963F17F}"/>
          </ac:picMkLst>
        </pc:picChg>
        <pc:picChg chg="mod ord replST">
          <ac:chgData name="Chonthicha Phuangfueang" userId="055aefd292e5fda0" providerId="LiveId" clId="{5B5F8411-1399-4D8D-B27F-31C85245C7D4}" dt="2023-03-30T07:02:37.662" v="16822" actId="1035"/>
          <ac:picMkLst>
            <pc:docMk/>
            <pc:sldMk cId="3617516183" sldId="256"/>
            <ac:picMk id="24" creationId="{24FCF29D-EEC0-BB9A-6786-8A40B4AF0A93}"/>
          </ac:picMkLst>
        </pc:picChg>
        <pc:picChg chg="del mod ord replST">
          <ac:chgData name="Chonthicha Phuangfueang" userId="055aefd292e5fda0" providerId="LiveId" clId="{5B5F8411-1399-4D8D-B27F-31C85245C7D4}" dt="2023-03-27T07:52:37.875" v="650" actId="478"/>
          <ac:picMkLst>
            <pc:docMk/>
            <pc:sldMk cId="3617516183" sldId="256"/>
            <ac:picMk id="25" creationId="{0F382F0C-DB2A-59E9-A316-352F2BDF3747}"/>
          </ac:picMkLst>
        </pc:picChg>
      </pc:sldChg>
      <pc:sldChg chg="addSp delSp modSp new add del mod ord">
        <pc:chgData name="Chonthicha Phuangfueang" userId="055aefd292e5fda0" providerId="LiveId" clId="{5B5F8411-1399-4D8D-B27F-31C85245C7D4}" dt="2023-03-29T12:00:12.486" v="13141" actId="962"/>
        <pc:sldMkLst>
          <pc:docMk/>
          <pc:sldMk cId="1407271775" sldId="257"/>
        </pc:sldMkLst>
        <pc:spChg chg="mod">
          <ac:chgData name="Chonthicha Phuangfueang" userId="055aefd292e5fda0" providerId="LiveId" clId="{5B5F8411-1399-4D8D-B27F-31C85245C7D4}" dt="2023-03-28T07:43:39.934" v="1621"/>
          <ac:spMkLst>
            <pc:docMk/>
            <pc:sldMk cId="1407271775" sldId="257"/>
            <ac:spMk id="2" creationId="{CAD318BF-D78F-B1B9-3A07-814F22A5953A}"/>
          </ac:spMkLst>
        </pc:spChg>
        <pc:spChg chg="del mod">
          <ac:chgData name="Chonthicha Phuangfueang" userId="055aefd292e5fda0" providerId="LiveId" clId="{5B5F8411-1399-4D8D-B27F-31C85245C7D4}" dt="2023-03-27T08:09:49.866" v="804"/>
          <ac:spMkLst>
            <pc:docMk/>
            <pc:sldMk cId="1407271775" sldId="257"/>
            <ac:spMk id="3" creationId="{83F2DF03-9B4B-50EC-5B36-F4DC47D762A7}"/>
          </ac:spMkLst>
        </pc:spChg>
        <pc:spChg chg="add mod">
          <ac:chgData name="Chonthicha Phuangfueang" userId="055aefd292e5fda0" providerId="LiveId" clId="{5B5F8411-1399-4D8D-B27F-31C85245C7D4}" dt="2023-03-28T12:04:12.708" v="2232" actId="20577"/>
          <ac:spMkLst>
            <pc:docMk/>
            <pc:sldMk cId="1407271775" sldId="257"/>
            <ac:spMk id="5" creationId="{53848404-3985-C0BA-0B67-9A7C95763863}"/>
          </ac:spMkLst>
        </pc:spChg>
        <pc:spChg chg="add del mod">
          <ac:chgData name="Chonthicha Phuangfueang" userId="055aefd292e5fda0" providerId="LiveId" clId="{5B5F8411-1399-4D8D-B27F-31C85245C7D4}" dt="2023-03-28T08:10:07.978" v="2179" actId="478"/>
          <ac:spMkLst>
            <pc:docMk/>
            <pc:sldMk cId="1407271775" sldId="257"/>
            <ac:spMk id="26" creationId="{AB169467-B2E6-C184-E5B8-FBB5854AC574}"/>
          </ac:spMkLst>
        </pc:spChg>
        <pc:picChg chg="add del mod">
          <ac:chgData name="Chonthicha Phuangfueang" userId="055aefd292e5fda0" providerId="LiveId" clId="{5B5F8411-1399-4D8D-B27F-31C85245C7D4}" dt="2023-03-26T08:40:48.117" v="570" actId="478"/>
          <ac:picMkLst>
            <pc:docMk/>
            <pc:sldMk cId="1407271775" sldId="257"/>
            <ac:picMk id="4" creationId="{14B8C210-20C5-61D7-DC06-460141F41CCD}"/>
          </ac:picMkLst>
        </pc:picChg>
        <pc:picChg chg="add del mod">
          <ac:chgData name="Chonthicha Phuangfueang" userId="055aefd292e5fda0" providerId="LiveId" clId="{5B5F8411-1399-4D8D-B27F-31C85245C7D4}" dt="2023-03-28T08:09:34.621" v="2172" actId="478"/>
          <ac:picMkLst>
            <pc:docMk/>
            <pc:sldMk cId="1407271775" sldId="257"/>
            <ac:picMk id="4" creationId="{618965E2-5784-BD2B-D248-A261E6E4E211}"/>
          </ac:picMkLst>
        </pc:picChg>
        <pc:picChg chg="mod ord replST">
          <ac:chgData name="Chonthicha Phuangfueang" userId="055aefd292e5fda0" providerId="LiveId" clId="{5B5F8411-1399-4D8D-B27F-31C85245C7D4}" dt="2023-03-28T12:02:27.761" v="2217" actId="962"/>
          <ac:picMkLst>
            <pc:docMk/>
            <pc:sldMk cId="1407271775" sldId="257"/>
            <ac:picMk id="4" creationId="{BC76488C-4E54-9BE7-58D0-F3D0B410B7E9}"/>
          </ac:picMkLst>
        </pc:picChg>
        <pc:picChg chg="del mod ord replST">
          <ac:chgData name="Chonthicha Phuangfueang" userId="055aefd292e5fda0" providerId="LiveId" clId="{5B5F8411-1399-4D8D-B27F-31C85245C7D4}" dt="2023-03-28T07:58:18.397" v="1813" actId="478"/>
          <ac:picMkLst>
            <pc:docMk/>
            <pc:sldMk cId="1407271775" sldId="257"/>
            <ac:picMk id="6" creationId="{09FD7ED7-DA5D-6DF6-C052-7430B0433A65}"/>
          </ac:picMkLst>
        </pc:picChg>
        <pc:picChg chg="mod ord replST">
          <ac:chgData name="Chonthicha Phuangfueang" userId="055aefd292e5fda0" providerId="LiveId" clId="{5B5F8411-1399-4D8D-B27F-31C85245C7D4}" dt="2023-03-29T12:00:12.486" v="13141" actId="962"/>
          <ac:picMkLst>
            <pc:docMk/>
            <pc:sldMk cId="1407271775" sldId="257"/>
            <ac:picMk id="6" creationId="{34FDF91E-19AA-6614-E59A-E70C79B4647F}"/>
          </ac:picMkLst>
        </pc:picChg>
        <pc:picChg chg="add del mod">
          <ac:chgData name="Chonthicha Phuangfueang" userId="055aefd292e5fda0" providerId="LiveId" clId="{5B5F8411-1399-4D8D-B27F-31C85245C7D4}" dt="2023-03-28T07:44:25.493" v="1648" actId="478"/>
          <ac:picMkLst>
            <pc:docMk/>
            <pc:sldMk cId="1407271775" sldId="257"/>
            <ac:picMk id="7" creationId="{5FDCCD7E-3E62-DC3E-EA13-0F2B29D5DBCF}"/>
          </ac:picMkLst>
        </pc:picChg>
        <pc:picChg chg="del mod ord replST">
          <ac:chgData name="Chonthicha Phuangfueang" userId="055aefd292e5fda0" providerId="LiveId" clId="{5B5F8411-1399-4D8D-B27F-31C85245C7D4}" dt="2023-03-28T07:51:22.438" v="1677" actId="478"/>
          <ac:picMkLst>
            <pc:docMk/>
            <pc:sldMk cId="1407271775" sldId="257"/>
            <ac:picMk id="9" creationId="{40E2C3B7-6C5E-9F6F-CFCD-A427BF72B74B}"/>
          </ac:picMkLst>
        </pc:picChg>
        <pc:picChg chg="del mod ord replST">
          <ac:chgData name="Chonthicha Phuangfueang" userId="055aefd292e5fda0" providerId="LiveId" clId="{5B5F8411-1399-4D8D-B27F-31C85245C7D4}" dt="2023-03-28T07:53:15.988" v="1705" actId="478"/>
          <ac:picMkLst>
            <pc:docMk/>
            <pc:sldMk cId="1407271775" sldId="257"/>
            <ac:picMk id="11" creationId="{18CA6FB2-EF15-1BC3-D948-0DE8BE544068}"/>
          </ac:picMkLst>
        </pc:picChg>
        <pc:picChg chg="del mod ord replST">
          <ac:chgData name="Chonthicha Phuangfueang" userId="055aefd292e5fda0" providerId="LiveId" clId="{5B5F8411-1399-4D8D-B27F-31C85245C7D4}" dt="2023-03-28T07:54:25.241" v="1715" actId="478"/>
          <ac:picMkLst>
            <pc:docMk/>
            <pc:sldMk cId="1407271775" sldId="257"/>
            <ac:picMk id="13" creationId="{84064293-B9DB-E118-76EF-11640BCD1E30}"/>
          </ac:picMkLst>
        </pc:picChg>
        <pc:picChg chg="add del mod">
          <ac:chgData name="Chonthicha Phuangfueang" userId="055aefd292e5fda0" providerId="LiveId" clId="{5B5F8411-1399-4D8D-B27F-31C85245C7D4}" dt="2023-03-28T12:02:27.758" v="2215" actId="478"/>
          <ac:picMkLst>
            <pc:docMk/>
            <pc:sldMk cId="1407271775" sldId="257"/>
            <ac:picMk id="14" creationId="{2F8099AA-DC69-A94D-C779-A16DD660B640}"/>
          </ac:picMkLst>
        </pc:picChg>
        <pc:picChg chg="add del mod">
          <ac:chgData name="Chonthicha Phuangfueang" userId="055aefd292e5fda0" providerId="LiveId" clId="{5B5F8411-1399-4D8D-B27F-31C85245C7D4}" dt="2023-03-28T07:56:54.209" v="1774" actId="478"/>
          <ac:picMkLst>
            <pc:docMk/>
            <pc:sldMk cId="1407271775" sldId="257"/>
            <ac:picMk id="15" creationId="{8CFF75E8-25A3-DC71-4419-DCF3FA7F0570}"/>
          </ac:picMkLst>
        </pc:picChg>
        <pc:picChg chg="del mod ord replST">
          <ac:chgData name="Chonthicha Phuangfueang" userId="055aefd292e5fda0" providerId="LiveId" clId="{5B5F8411-1399-4D8D-B27F-31C85245C7D4}" dt="2023-03-28T07:59:46.422" v="1841" actId="478"/>
          <ac:picMkLst>
            <pc:docMk/>
            <pc:sldMk cId="1407271775" sldId="257"/>
            <ac:picMk id="17" creationId="{B29167BF-6BBA-F00B-EFB5-1C62D1B90340}"/>
          </ac:picMkLst>
        </pc:picChg>
        <pc:picChg chg="del mod ord replST">
          <ac:chgData name="Chonthicha Phuangfueang" userId="055aefd292e5fda0" providerId="LiveId" clId="{5B5F8411-1399-4D8D-B27F-31C85245C7D4}" dt="2023-03-28T07:59:59.086" v="1873" actId="478"/>
          <ac:picMkLst>
            <pc:docMk/>
            <pc:sldMk cId="1407271775" sldId="257"/>
            <ac:picMk id="19" creationId="{83604B76-6DE8-6D60-DF86-ECC423A17138}"/>
          </ac:picMkLst>
        </pc:picChg>
        <pc:picChg chg="mod ord replST">
          <ac:chgData name="Chonthicha Phuangfueang" userId="055aefd292e5fda0" providerId="LiveId" clId="{5B5F8411-1399-4D8D-B27F-31C85245C7D4}" dt="2023-03-28T08:09:02.514" v="2147" actId="1036"/>
          <ac:picMkLst>
            <pc:docMk/>
            <pc:sldMk cId="1407271775" sldId="257"/>
            <ac:picMk id="21" creationId="{B4AA1828-311E-41AB-5614-B3A7F976E56F}"/>
          </ac:picMkLst>
        </pc:picChg>
        <pc:picChg chg="del mod ord replST">
          <ac:chgData name="Chonthicha Phuangfueang" userId="055aefd292e5fda0" providerId="LiveId" clId="{5B5F8411-1399-4D8D-B27F-31C85245C7D4}" dt="2023-03-28T08:08:05.130" v="2081" actId="478"/>
          <ac:picMkLst>
            <pc:docMk/>
            <pc:sldMk cId="1407271775" sldId="257"/>
            <ac:picMk id="23" creationId="{ED2FBD7D-96FB-BABF-DE13-4D1A9EDD038A}"/>
          </ac:picMkLst>
        </pc:picChg>
        <pc:picChg chg="add del mod">
          <ac:chgData name="Chonthicha Phuangfueang" userId="055aefd292e5fda0" providerId="LiveId" clId="{5B5F8411-1399-4D8D-B27F-31C85245C7D4}" dt="2023-03-29T12:00:12.485" v="13139" actId="478"/>
          <ac:picMkLst>
            <pc:docMk/>
            <pc:sldMk cId="1407271775" sldId="257"/>
            <ac:picMk id="24" creationId="{0791A3F8-5F31-845C-D368-3BFAA48EE69E}"/>
          </ac:picMkLst>
        </pc:picChg>
      </pc:sldChg>
      <pc:sldChg chg="addSp delSp modSp new mod">
        <pc:chgData name="Chonthicha Phuangfueang" userId="055aefd292e5fda0" providerId="LiveId" clId="{5B5F8411-1399-4D8D-B27F-31C85245C7D4}" dt="2023-03-28T16:06:46.201" v="4523" actId="962"/>
        <pc:sldMkLst>
          <pc:docMk/>
          <pc:sldMk cId="2058313795" sldId="258"/>
        </pc:sldMkLst>
        <pc:spChg chg="mod">
          <ac:chgData name="Chonthicha Phuangfueang" userId="055aefd292e5fda0" providerId="LiveId" clId="{5B5F8411-1399-4D8D-B27F-31C85245C7D4}" dt="2023-03-28T15:51:51.443" v="4117"/>
          <ac:spMkLst>
            <pc:docMk/>
            <pc:sldMk cId="2058313795" sldId="258"/>
            <ac:spMk id="2" creationId="{3BBA5074-B27C-3B7F-D92A-2F6AED960BE6}"/>
          </ac:spMkLst>
        </pc:spChg>
        <pc:spChg chg="del mod">
          <ac:chgData name="Chonthicha Phuangfueang" userId="055aefd292e5fda0" providerId="LiveId" clId="{5B5F8411-1399-4D8D-B27F-31C85245C7D4}" dt="2023-03-28T08:09:41.223" v="2174"/>
          <ac:spMkLst>
            <pc:docMk/>
            <pc:sldMk cId="2058313795" sldId="258"/>
            <ac:spMk id="3" creationId="{D864FF08-7D90-7E1D-4FEC-FA7A050717EE}"/>
          </ac:spMkLst>
        </pc:spChg>
        <pc:spChg chg="add del">
          <ac:chgData name="Chonthicha Phuangfueang" userId="055aefd292e5fda0" providerId="LiveId" clId="{5B5F8411-1399-4D8D-B27F-31C85245C7D4}" dt="2023-03-28T12:49:05.260" v="2264" actId="478"/>
          <ac:spMkLst>
            <pc:docMk/>
            <pc:sldMk cId="2058313795" sldId="258"/>
            <ac:spMk id="5" creationId="{F2FCA2DC-E72B-A9C6-D4E1-27D19A4FBEEF}"/>
          </ac:spMkLst>
        </pc:spChg>
        <pc:spChg chg="add del mod">
          <ac:chgData name="Chonthicha Phuangfueang" userId="055aefd292e5fda0" providerId="LiveId" clId="{5B5F8411-1399-4D8D-B27F-31C85245C7D4}" dt="2023-03-28T15:56:11.890" v="4367" actId="478"/>
          <ac:spMkLst>
            <pc:docMk/>
            <pc:sldMk cId="2058313795" sldId="258"/>
            <ac:spMk id="60" creationId="{E52780CA-94B0-8519-D96B-EBB41F4DF320}"/>
          </ac:spMkLst>
        </pc:spChg>
        <pc:picChg chg="add del mod">
          <ac:chgData name="Chonthicha Phuangfueang" userId="055aefd292e5fda0" providerId="LiveId" clId="{5B5F8411-1399-4D8D-B27F-31C85245C7D4}" dt="2023-03-28T15:56:00.251" v="4364" actId="478"/>
          <ac:picMkLst>
            <pc:docMk/>
            <pc:sldMk cId="2058313795" sldId="258"/>
            <ac:picMk id="4" creationId="{EECB39D6-A81C-14EE-F062-3CD5AA19519D}"/>
          </ac:picMkLst>
        </pc:picChg>
        <pc:picChg chg="add del mod">
          <ac:chgData name="Chonthicha Phuangfueang" userId="055aefd292e5fda0" providerId="LiveId" clId="{5B5F8411-1399-4D8D-B27F-31C85245C7D4}" dt="2023-03-28T15:15:45.249" v="2821" actId="478"/>
          <ac:picMkLst>
            <pc:docMk/>
            <pc:sldMk cId="2058313795" sldId="258"/>
            <ac:picMk id="6" creationId="{6513AE23-5CB9-E9A3-88E2-18015826859B}"/>
          </ac:picMkLst>
        </pc:picChg>
        <pc:picChg chg="mod ord replST">
          <ac:chgData name="Chonthicha Phuangfueang" userId="055aefd292e5fda0" providerId="LiveId" clId="{5B5F8411-1399-4D8D-B27F-31C85245C7D4}" dt="2023-03-28T15:39:16.002" v="3613" actId="1035"/>
          <ac:picMkLst>
            <pc:docMk/>
            <pc:sldMk cId="2058313795" sldId="258"/>
            <ac:picMk id="8" creationId="{4F04EB86-B2AF-B1DB-FFC5-39800FF2B105}"/>
          </ac:picMkLst>
        </pc:picChg>
        <pc:picChg chg="add del mod">
          <ac:chgData name="Chonthicha Phuangfueang" userId="055aefd292e5fda0" providerId="LiveId" clId="{5B5F8411-1399-4D8D-B27F-31C85245C7D4}" dt="2023-03-28T15:16:44.945" v="2864" actId="478"/>
          <ac:picMkLst>
            <pc:docMk/>
            <pc:sldMk cId="2058313795" sldId="258"/>
            <ac:picMk id="9" creationId="{7824378B-6509-B1EE-58C7-DECCEBCEB24A}"/>
          </ac:picMkLst>
        </pc:picChg>
        <pc:picChg chg="del mod ord replST">
          <ac:chgData name="Chonthicha Phuangfueang" userId="055aefd292e5fda0" providerId="LiveId" clId="{5B5F8411-1399-4D8D-B27F-31C85245C7D4}" dt="2023-03-28T15:18:09.751" v="2892" actId="478"/>
          <ac:picMkLst>
            <pc:docMk/>
            <pc:sldMk cId="2058313795" sldId="258"/>
            <ac:picMk id="11" creationId="{01AE47CE-54E3-91FF-4182-C7B4D2A9C044}"/>
          </ac:picMkLst>
        </pc:picChg>
        <pc:picChg chg="del mod ord replST">
          <ac:chgData name="Chonthicha Phuangfueang" userId="055aefd292e5fda0" providerId="LiveId" clId="{5B5F8411-1399-4D8D-B27F-31C85245C7D4}" dt="2023-03-28T15:27:05.201" v="3153" actId="478"/>
          <ac:picMkLst>
            <pc:docMk/>
            <pc:sldMk cId="2058313795" sldId="258"/>
            <ac:picMk id="13" creationId="{FCB8FE85-BC59-8417-1085-CF254044D6E7}"/>
          </ac:picMkLst>
        </pc:picChg>
        <pc:picChg chg="add del mod">
          <ac:chgData name="Chonthicha Phuangfueang" userId="055aefd292e5fda0" providerId="LiveId" clId="{5B5F8411-1399-4D8D-B27F-31C85245C7D4}" dt="2023-03-28T15:21:11.422" v="3002" actId="478"/>
          <ac:picMkLst>
            <pc:docMk/>
            <pc:sldMk cId="2058313795" sldId="258"/>
            <ac:picMk id="14" creationId="{27EBC52E-5426-3850-3A51-2640423F17B9}"/>
          </ac:picMkLst>
        </pc:picChg>
        <pc:picChg chg="del mod ord replST">
          <ac:chgData name="Chonthicha Phuangfueang" userId="055aefd292e5fda0" providerId="LiveId" clId="{5B5F8411-1399-4D8D-B27F-31C85245C7D4}" dt="2023-03-28T15:21:48.156" v="3069" actId="478"/>
          <ac:picMkLst>
            <pc:docMk/>
            <pc:sldMk cId="2058313795" sldId="258"/>
            <ac:picMk id="16" creationId="{5A1384A5-A2F1-87A1-D696-6518EE6AFDA8}"/>
          </ac:picMkLst>
        </pc:picChg>
        <pc:picChg chg="add mod">
          <ac:chgData name="Chonthicha Phuangfueang" userId="055aefd292e5fda0" providerId="LiveId" clId="{5B5F8411-1399-4D8D-B27F-31C85245C7D4}" dt="2023-03-28T15:38:39.174" v="3532" actId="1035"/>
          <ac:picMkLst>
            <pc:docMk/>
            <pc:sldMk cId="2058313795" sldId="258"/>
            <ac:picMk id="17" creationId="{0BCAAB7E-3D2D-7B88-BDC9-7A671D75F607}"/>
          </ac:picMkLst>
        </pc:picChg>
        <pc:picChg chg="mod ord replST">
          <ac:chgData name="Chonthicha Phuangfueang" userId="055aefd292e5fda0" providerId="LiveId" clId="{5B5F8411-1399-4D8D-B27F-31C85245C7D4}" dt="2023-03-28T15:38:42.731" v="3544" actId="1035"/>
          <ac:picMkLst>
            <pc:docMk/>
            <pc:sldMk cId="2058313795" sldId="258"/>
            <ac:picMk id="19" creationId="{BCFBDD1F-A816-DCC1-6509-B9ECA07EEA17}"/>
          </ac:picMkLst>
        </pc:picChg>
        <pc:picChg chg="mod ord replST">
          <ac:chgData name="Chonthicha Phuangfueang" userId="055aefd292e5fda0" providerId="LiveId" clId="{5B5F8411-1399-4D8D-B27F-31C85245C7D4}" dt="2023-03-28T15:38:51.380" v="3567" actId="1035"/>
          <ac:picMkLst>
            <pc:docMk/>
            <pc:sldMk cId="2058313795" sldId="258"/>
            <ac:picMk id="21" creationId="{3F579485-CBC0-D42C-4935-062D69045477}"/>
          </ac:picMkLst>
        </pc:picChg>
        <pc:picChg chg="add del mod">
          <ac:chgData name="Chonthicha Phuangfueang" userId="055aefd292e5fda0" providerId="LiveId" clId="{5B5F8411-1399-4D8D-B27F-31C85245C7D4}" dt="2023-03-28T15:29:04.672" v="3185" actId="478"/>
          <ac:picMkLst>
            <pc:docMk/>
            <pc:sldMk cId="2058313795" sldId="258"/>
            <ac:picMk id="22" creationId="{8AC1DF5A-0D5A-E641-60D3-65306EE27D3C}"/>
          </ac:picMkLst>
        </pc:picChg>
        <pc:picChg chg="mod ord replST">
          <ac:chgData name="Chonthicha Phuangfueang" userId="055aefd292e5fda0" providerId="LiveId" clId="{5B5F8411-1399-4D8D-B27F-31C85245C7D4}" dt="2023-03-28T15:38:56.969" v="3586" actId="1035"/>
          <ac:picMkLst>
            <pc:docMk/>
            <pc:sldMk cId="2058313795" sldId="258"/>
            <ac:picMk id="24" creationId="{8BB58E6F-26D5-583E-362E-E5944B700C88}"/>
          </ac:picMkLst>
        </pc:picChg>
        <pc:picChg chg="add del mod">
          <ac:chgData name="Chonthicha Phuangfueang" userId="055aefd292e5fda0" providerId="LiveId" clId="{5B5F8411-1399-4D8D-B27F-31C85245C7D4}" dt="2023-03-28T15:37:26.395" v="3459" actId="478"/>
          <ac:picMkLst>
            <pc:docMk/>
            <pc:sldMk cId="2058313795" sldId="258"/>
            <ac:picMk id="25" creationId="{14A1A952-8206-7734-A9CB-B4E6AA080F6C}"/>
          </ac:picMkLst>
        </pc:picChg>
        <pc:picChg chg="mod ord replST">
          <ac:chgData name="Chonthicha Phuangfueang" userId="055aefd292e5fda0" providerId="LiveId" clId="{5B5F8411-1399-4D8D-B27F-31C85245C7D4}" dt="2023-03-28T15:56:47.572" v="4375" actId="1037"/>
          <ac:picMkLst>
            <pc:docMk/>
            <pc:sldMk cId="2058313795" sldId="258"/>
            <ac:picMk id="27" creationId="{75DEB2E7-C0B6-17AE-F078-D54E914763FF}"/>
          </ac:picMkLst>
        </pc:picChg>
        <pc:picChg chg="add del mod">
          <ac:chgData name="Chonthicha Phuangfueang" userId="055aefd292e5fda0" providerId="LiveId" clId="{5B5F8411-1399-4D8D-B27F-31C85245C7D4}" dt="2023-03-28T15:40:03.787" v="3679" actId="478"/>
          <ac:picMkLst>
            <pc:docMk/>
            <pc:sldMk cId="2058313795" sldId="258"/>
            <ac:picMk id="28" creationId="{1248B11D-359F-8B4F-3ABA-8699786311C6}"/>
          </ac:picMkLst>
        </pc:picChg>
        <pc:picChg chg="mod ord replST">
          <ac:chgData name="Chonthicha Phuangfueang" userId="055aefd292e5fda0" providerId="LiveId" clId="{5B5F8411-1399-4D8D-B27F-31C85245C7D4}" dt="2023-03-28T15:40:08.975" v="3689" actId="1037"/>
          <ac:picMkLst>
            <pc:docMk/>
            <pc:sldMk cId="2058313795" sldId="258"/>
            <ac:picMk id="30" creationId="{F1127548-1494-1034-7C26-6A64C2E95EF5}"/>
          </ac:picMkLst>
        </pc:picChg>
        <pc:picChg chg="add del mod">
          <ac:chgData name="Chonthicha Phuangfueang" userId="055aefd292e5fda0" providerId="LiveId" clId="{5B5F8411-1399-4D8D-B27F-31C85245C7D4}" dt="2023-03-28T15:41:08.042" v="3779" actId="478"/>
          <ac:picMkLst>
            <pc:docMk/>
            <pc:sldMk cId="2058313795" sldId="258"/>
            <ac:picMk id="31" creationId="{0E085E0A-805E-08BB-E83B-8ECD9DADC96D}"/>
          </ac:picMkLst>
        </pc:picChg>
        <pc:picChg chg="mod ord replST">
          <ac:chgData name="Chonthicha Phuangfueang" userId="055aefd292e5fda0" providerId="LiveId" clId="{5B5F8411-1399-4D8D-B27F-31C85245C7D4}" dt="2023-03-28T15:41:24.166" v="3806" actId="1037"/>
          <ac:picMkLst>
            <pc:docMk/>
            <pc:sldMk cId="2058313795" sldId="258"/>
            <ac:picMk id="33" creationId="{C25B2FE6-6B27-1FF5-B613-0893BEDE407F}"/>
          </ac:picMkLst>
        </pc:picChg>
        <pc:picChg chg="add del mod">
          <ac:chgData name="Chonthicha Phuangfueang" userId="055aefd292e5fda0" providerId="LiveId" clId="{5B5F8411-1399-4D8D-B27F-31C85245C7D4}" dt="2023-03-28T15:42:26.611" v="3855" actId="478"/>
          <ac:picMkLst>
            <pc:docMk/>
            <pc:sldMk cId="2058313795" sldId="258"/>
            <ac:picMk id="34" creationId="{73C5A9DD-C949-3219-E40A-7F7448BC6CF9}"/>
          </ac:picMkLst>
        </pc:picChg>
        <pc:picChg chg="mod ord replST">
          <ac:chgData name="Chonthicha Phuangfueang" userId="055aefd292e5fda0" providerId="LiveId" clId="{5B5F8411-1399-4D8D-B27F-31C85245C7D4}" dt="2023-03-28T15:42:26.613" v="3857" actId="962"/>
          <ac:picMkLst>
            <pc:docMk/>
            <pc:sldMk cId="2058313795" sldId="258"/>
            <ac:picMk id="36" creationId="{B372E3FE-733D-C220-746C-2BA805A51227}"/>
          </ac:picMkLst>
        </pc:picChg>
        <pc:picChg chg="add del mod">
          <ac:chgData name="Chonthicha Phuangfueang" userId="055aefd292e5fda0" providerId="LiveId" clId="{5B5F8411-1399-4D8D-B27F-31C85245C7D4}" dt="2023-03-28T15:43:10.096" v="3884" actId="478"/>
          <ac:picMkLst>
            <pc:docMk/>
            <pc:sldMk cId="2058313795" sldId="258"/>
            <ac:picMk id="37" creationId="{3B1D840D-3296-549D-AB6C-86BE789735EA}"/>
          </ac:picMkLst>
        </pc:picChg>
        <pc:picChg chg="mod ord replST">
          <ac:chgData name="Chonthicha Phuangfueang" userId="055aefd292e5fda0" providerId="LiveId" clId="{5B5F8411-1399-4D8D-B27F-31C85245C7D4}" dt="2023-03-28T15:43:30.623" v="3897" actId="1038"/>
          <ac:picMkLst>
            <pc:docMk/>
            <pc:sldMk cId="2058313795" sldId="258"/>
            <ac:picMk id="39" creationId="{5C97143E-EB73-2AE1-74EC-F3859F782D48}"/>
          </ac:picMkLst>
        </pc:picChg>
        <pc:picChg chg="add del mod">
          <ac:chgData name="Chonthicha Phuangfueang" userId="055aefd292e5fda0" providerId="LiveId" clId="{5B5F8411-1399-4D8D-B27F-31C85245C7D4}" dt="2023-03-28T15:44:18.397" v="3931" actId="478"/>
          <ac:picMkLst>
            <pc:docMk/>
            <pc:sldMk cId="2058313795" sldId="258"/>
            <ac:picMk id="40" creationId="{53F7C751-D662-BFC4-2599-CF48C64311B7}"/>
          </ac:picMkLst>
        </pc:picChg>
        <pc:picChg chg="mod ord replST">
          <ac:chgData name="Chonthicha Phuangfueang" userId="055aefd292e5fda0" providerId="LiveId" clId="{5B5F8411-1399-4D8D-B27F-31C85245C7D4}" dt="2023-03-28T15:44:23.015" v="3938" actId="1037"/>
          <ac:picMkLst>
            <pc:docMk/>
            <pc:sldMk cId="2058313795" sldId="258"/>
            <ac:picMk id="42" creationId="{CC0F0926-5A6A-3E6B-1DA9-C567D70B45EB}"/>
          </ac:picMkLst>
        </pc:picChg>
        <pc:picChg chg="add mod">
          <ac:chgData name="Chonthicha Phuangfueang" userId="055aefd292e5fda0" providerId="LiveId" clId="{5B5F8411-1399-4D8D-B27F-31C85245C7D4}" dt="2023-03-28T15:46:24.318" v="3968" actId="14100"/>
          <ac:picMkLst>
            <pc:docMk/>
            <pc:sldMk cId="2058313795" sldId="258"/>
            <ac:picMk id="43" creationId="{16BEA707-3C99-DBDA-BF18-9FFB37B09D31}"/>
          </ac:picMkLst>
        </pc:picChg>
        <pc:picChg chg="add mod">
          <ac:chgData name="Chonthicha Phuangfueang" userId="055aefd292e5fda0" providerId="LiveId" clId="{5B5F8411-1399-4D8D-B27F-31C85245C7D4}" dt="2023-03-28T15:46:10.545" v="3967" actId="1036"/>
          <ac:picMkLst>
            <pc:docMk/>
            <pc:sldMk cId="2058313795" sldId="258"/>
            <ac:picMk id="44" creationId="{8EFEA4EE-011C-A5F7-A7BF-6171F17B71B4}"/>
          </ac:picMkLst>
        </pc:picChg>
        <pc:picChg chg="add del mod">
          <ac:chgData name="Chonthicha Phuangfueang" userId="055aefd292e5fda0" providerId="LiveId" clId="{5B5F8411-1399-4D8D-B27F-31C85245C7D4}" dt="2023-03-28T15:47:11.786" v="4056" actId="478"/>
          <ac:picMkLst>
            <pc:docMk/>
            <pc:sldMk cId="2058313795" sldId="258"/>
            <ac:picMk id="45" creationId="{C9E8440E-FF2F-E3F7-A6DD-650F77B48E9D}"/>
          </ac:picMkLst>
        </pc:picChg>
        <pc:picChg chg="mod ord replST">
          <ac:chgData name="Chonthicha Phuangfueang" userId="055aefd292e5fda0" providerId="LiveId" clId="{5B5F8411-1399-4D8D-B27F-31C85245C7D4}" dt="2023-03-28T15:47:11.787" v="4058" actId="962"/>
          <ac:picMkLst>
            <pc:docMk/>
            <pc:sldMk cId="2058313795" sldId="258"/>
            <ac:picMk id="47" creationId="{0976264D-30EB-8A7C-376B-A7D07E27D557}"/>
          </ac:picMkLst>
        </pc:picChg>
        <pc:picChg chg="add del mod">
          <ac:chgData name="Chonthicha Phuangfueang" userId="055aefd292e5fda0" providerId="LiveId" clId="{5B5F8411-1399-4D8D-B27F-31C85245C7D4}" dt="2023-03-28T15:47:41.863" v="4086" actId="478"/>
          <ac:picMkLst>
            <pc:docMk/>
            <pc:sldMk cId="2058313795" sldId="258"/>
            <ac:picMk id="48" creationId="{4643ED91-9BA6-22E2-FFC7-FF7A0D029ED9}"/>
          </ac:picMkLst>
        </pc:picChg>
        <pc:picChg chg="mod ord replST">
          <ac:chgData name="Chonthicha Phuangfueang" userId="055aefd292e5fda0" providerId="LiveId" clId="{5B5F8411-1399-4D8D-B27F-31C85245C7D4}" dt="2023-03-28T15:47:41.865" v="4088" actId="962"/>
          <ac:picMkLst>
            <pc:docMk/>
            <pc:sldMk cId="2058313795" sldId="258"/>
            <ac:picMk id="50" creationId="{615E2F78-327B-8682-2DAE-807349356D7E}"/>
          </ac:picMkLst>
        </pc:picChg>
        <pc:picChg chg="add del mod">
          <ac:chgData name="Chonthicha Phuangfueang" userId="055aefd292e5fda0" providerId="LiveId" clId="{5B5F8411-1399-4D8D-B27F-31C85245C7D4}" dt="2023-03-28T15:52:22.453" v="4205" actId="478"/>
          <ac:picMkLst>
            <pc:docMk/>
            <pc:sldMk cId="2058313795" sldId="258"/>
            <ac:picMk id="51" creationId="{39C769D3-3AA0-2542-88F0-2925991BB316}"/>
          </ac:picMkLst>
        </pc:picChg>
        <pc:picChg chg="del mod ord replST">
          <ac:chgData name="Chonthicha Phuangfueang" userId="055aefd292e5fda0" providerId="LiveId" clId="{5B5F8411-1399-4D8D-B27F-31C85245C7D4}" dt="2023-03-28T15:53:27.256" v="4247" actId="478"/>
          <ac:picMkLst>
            <pc:docMk/>
            <pc:sldMk cId="2058313795" sldId="258"/>
            <ac:picMk id="53" creationId="{40ADF20D-0766-DE44-3643-04105C959EC9}"/>
          </ac:picMkLst>
        </pc:picChg>
        <pc:picChg chg="del mod ord replST">
          <ac:chgData name="Chonthicha Phuangfueang" userId="055aefd292e5fda0" providerId="LiveId" clId="{5B5F8411-1399-4D8D-B27F-31C85245C7D4}" dt="2023-03-28T16:06:46.200" v="4521" actId="478"/>
          <ac:picMkLst>
            <pc:docMk/>
            <pc:sldMk cId="2058313795" sldId="258"/>
            <ac:picMk id="55" creationId="{DFE82069-EB55-7FE3-4DFD-91C54DA04C97}"/>
          </ac:picMkLst>
        </pc:picChg>
        <pc:picChg chg="add del mod">
          <ac:chgData name="Chonthicha Phuangfueang" userId="055aefd292e5fda0" providerId="LiveId" clId="{5B5F8411-1399-4D8D-B27F-31C85245C7D4}" dt="2023-03-28T15:55:41.979" v="4329" actId="478"/>
          <ac:picMkLst>
            <pc:docMk/>
            <pc:sldMk cId="2058313795" sldId="258"/>
            <ac:picMk id="56" creationId="{9308FB30-49DC-CB10-9147-8B60A4F67897}"/>
          </ac:picMkLst>
        </pc:picChg>
        <pc:picChg chg="del mod ord replST">
          <ac:chgData name="Chonthicha Phuangfueang" userId="055aefd292e5fda0" providerId="LiveId" clId="{5B5F8411-1399-4D8D-B27F-31C85245C7D4}" dt="2023-03-28T16:06:34.900" v="4492" actId="478"/>
          <ac:picMkLst>
            <pc:docMk/>
            <pc:sldMk cId="2058313795" sldId="258"/>
            <ac:picMk id="58" creationId="{0EA5C514-E38A-C5EE-A094-90F758EE4E71}"/>
          </ac:picMkLst>
        </pc:picChg>
        <pc:picChg chg="mod ord replST">
          <ac:chgData name="Chonthicha Phuangfueang" userId="055aefd292e5fda0" providerId="LiveId" clId="{5B5F8411-1399-4D8D-B27F-31C85245C7D4}" dt="2023-03-28T16:06:34.900" v="4494" actId="962"/>
          <ac:picMkLst>
            <pc:docMk/>
            <pc:sldMk cId="2058313795" sldId="258"/>
            <ac:picMk id="62" creationId="{DB4CF640-BF25-651B-AF34-7C02CBA04F20}"/>
          </ac:picMkLst>
        </pc:picChg>
        <pc:picChg chg="mod ord replST">
          <ac:chgData name="Chonthicha Phuangfueang" userId="055aefd292e5fda0" providerId="LiveId" clId="{5B5F8411-1399-4D8D-B27F-31C85245C7D4}" dt="2023-03-28T16:06:46.201" v="4523" actId="962"/>
          <ac:picMkLst>
            <pc:docMk/>
            <pc:sldMk cId="2058313795" sldId="258"/>
            <ac:picMk id="64" creationId="{B29EFF8D-AFD3-1A7F-596E-C034DB5D0CD0}"/>
          </ac:picMkLst>
        </pc:picChg>
      </pc:sldChg>
      <pc:sldChg chg="addSp delSp modSp new mod addCm modCm">
        <pc:chgData name="Chonthicha Phuangfueang" userId="055aefd292e5fda0" providerId="LiveId" clId="{5B5F8411-1399-4D8D-B27F-31C85245C7D4}" dt="2023-03-29T14:28:22.988" v="14605" actId="207"/>
        <pc:sldMkLst>
          <pc:docMk/>
          <pc:sldMk cId="1291169182" sldId="259"/>
        </pc:sldMkLst>
        <pc:spChg chg="del">
          <ac:chgData name="Chonthicha Phuangfueang" userId="055aefd292e5fda0" providerId="LiveId" clId="{5B5F8411-1399-4D8D-B27F-31C85245C7D4}" dt="2023-03-28T15:57:36.712" v="4376" actId="478"/>
          <ac:spMkLst>
            <pc:docMk/>
            <pc:sldMk cId="1291169182" sldId="259"/>
            <ac:spMk id="2" creationId="{654BF00C-302E-B454-8CA4-312381AEF540}"/>
          </ac:spMkLst>
        </pc:spChg>
        <pc:spChg chg="del">
          <ac:chgData name="Chonthicha Phuangfueang" userId="055aefd292e5fda0" providerId="LiveId" clId="{5B5F8411-1399-4D8D-B27F-31C85245C7D4}" dt="2023-03-28T07:41:39.588" v="1604"/>
          <ac:spMkLst>
            <pc:docMk/>
            <pc:sldMk cId="1291169182" sldId="259"/>
            <ac:spMk id="3" creationId="{A32DFDD8-7C70-8022-B604-843BD60327F7}"/>
          </ac:spMkLst>
        </pc:spChg>
        <pc:spChg chg="add mod">
          <ac:chgData name="Chonthicha Phuangfueang" userId="055aefd292e5fda0" providerId="LiveId" clId="{5B5F8411-1399-4D8D-B27F-31C85245C7D4}" dt="2023-03-29T14:28:22.988" v="14605" actId="207"/>
          <ac:spMkLst>
            <pc:docMk/>
            <pc:sldMk cId="1291169182" sldId="259"/>
            <ac:spMk id="3" creationId="{EC5CC0DF-102E-A644-EA5A-4FA2448EBCF6}"/>
          </ac:spMkLst>
        </pc:spChg>
        <pc:spChg chg="add del mod">
          <ac:chgData name="Chonthicha Phuangfueang" userId="055aefd292e5fda0" providerId="LiveId" clId="{5B5F8411-1399-4D8D-B27F-31C85245C7D4}" dt="2023-03-29T09:01:34.755" v="12184" actId="478"/>
          <ac:spMkLst>
            <pc:docMk/>
            <pc:sldMk cId="1291169182" sldId="259"/>
            <ac:spMk id="7" creationId="{EA6FE930-526F-C697-CBBA-8A942D2A4497}"/>
          </ac:spMkLst>
        </pc:spChg>
        <pc:picChg chg="del mod ord replST">
          <ac:chgData name="Chonthicha Phuangfueang" userId="055aefd292e5fda0" providerId="LiveId" clId="{5B5F8411-1399-4D8D-B27F-31C85245C7D4}" dt="2023-03-29T11:42:00.042" v="13070" actId="478"/>
          <ac:picMkLst>
            <pc:docMk/>
            <pc:sldMk cId="1291169182" sldId="259"/>
            <ac:picMk id="4" creationId="{2CA0B433-85FF-23C1-CEC6-0A2F8F718A86}"/>
          </ac:picMkLst>
        </pc:picChg>
        <pc:picChg chg="add del mod">
          <ac:chgData name="Chonthicha Phuangfueang" userId="055aefd292e5fda0" providerId="LiveId" clId="{5B5F8411-1399-4D8D-B27F-31C85245C7D4}" dt="2023-03-29T09:01:27.724" v="12182" actId="478"/>
          <ac:picMkLst>
            <pc:docMk/>
            <pc:sldMk cId="1291169182" sldId="259"/>
            <ac:picMk id="4" creationId="{570871A3-0E60-7E65-03E1-704DD251C2E9}"/>
          </ac:picMkLst>
        </pc:picChg>
        <pc:picChg chg="add del mod">
          <ac:chgData name="Chonthicha Phuangfueang" userId="055aefd292e5fda0" providerId="LiveId" clId="{5B5F8411-1399-4D8D-B27F-31C85245C7D4}" dt="2023-03-29T09:01:30.846" v="12183" actId="478"/>
          <ac:picMkLst>
            <pc:docMk/>
            <pc:sldMk cId="1291169182" sldId="259"/>
            <ac:picMk id="5" creationId="{1E0381FA-C4BA-0A76-7795-DDFF7859E047}"/>
          </ac:picMkLst>
        </pc:picChg>
        <pc:picChg chg="mod ord replST">
          <ac:chgData name="Chonthicha Phuangfueang" userId="055aefd292e5fda0" providerId="LiveId" clId="{5B5F8411-1399-4D8D-B27F-31C85245C7D4}" dt="2023-03-29T11:42:00.042" v="13072" actId="962"/>
          <ac:picMkLst>
            <pc:docMk/>
            <pc:sldMk cId="1291169182" sldId="259"/>
            <ac:picMk id="6" creationId="{04BDC4C3-462C-C49F-10B1-99F3BD965164}"/>
          </ac:picMkLst>
        </pc:picChg>
        <pc:picChg chg="add del mod">
          <ac:chgData name="Chonthicha Phuangfueang" userId="055aefd292e5fda0" providerId="LiveId" clId="{5B5F8411-1399-4D8D-B27F-31C85245C7D4}" dt="2023-03-29T11:42:35.726" v="13100" actId="478"/>
          <ac:picMkLst>
            <pc:docMk/>
            <pc:sldMk cId="1291169182" sldId="259"/>
            <ac:picMk id="7" creationId="{95F1D3A1-4FD6-3E15-3ECA-A52AC8C77F45}"/>
          </ac:picMkLst>
        </pc:picChg>
        <pc:picChg chg="add mod">
          <ac:chgData name="Chonthicha Phuangfueang" userId="055aefd292e5fda0" providerId="LiveId" clId="{5B5F8411-1399-4D8D-B27F-31C85245C7D4}" dt="2023-03-29T11:15:00.006" v="12978" actId="1036"/>
          <ac:picMkLst>
            <pc:docMk/>
            <pc:sldMk cId="1291169182" sldId="259"/>
            <ac:picMk id="8" creationId="{2B596C2D-B432-3D7D-1123-844D8C9C5302}"/>
          </ac:picMkLst>
        </pc:picChg>
        <pc:picChg chg="add mod">
          <ac:chgData name="Chonthicha Phuangfueang" userId="055aefd292e5fda0" providerId="LiveId" clId="{5B5F8411-1399-4D8D-B27F-31C85245C7D4}" dt="2023-03-29T09:04:04.537" v="12383" actId="1038"/>
          <ac:picMkLst>
            <pc:docMk/>
            <pc:sldMk cId="1291169182" sldId="259"/>
            <ac:picMk id="9" creationId="{868E123B-3DA5-7B43-D80D-8BE4CB027E8A}"/>
          </ac:picMkLst>
        </pc:picChg>
        <pc:picChg chg="add del mod">
          <ac:chgData name="Chonthicha Phuangfueang" userId="055aefd292e5fda0" providerId="LiveId" clId="{5B5F8411-1399-4D8D-B27F-31C85245C7D4}" dt="2023-03-29T09:04:55.744" v="12417" actId="478"/>
          <ac:picMkLst>
            <pc:docMk/>
            <pc:sldMk cId="1291169182" sldId="259"/>
            <ac:picMk id="10" creationId="{7001226C-DEE0-F0E2-3EE3-8C62F3F8E509}"/>
          </ac:picMkLst>
        </pc:picChg>
        <pc:picChg chg="mod ord replST">
          <ac:chgData name="Chonthicha Phuangfueang" userId="055aefd292e5fda0" providerId="LiveId" clId="{5B5F8411-1399-4D8D-B27F-31C85245C7D4}" dt="2023-03-29T11:42:35.726" v="13102" actId="962"/>
          <ac:picMkLst>
            <pc:docMk/>
            <pc:sldMk cId="1291169182" sldId="259"/>
            <ac:picMk id="11" creationId="{1478A7FE-EB38-1C8E-3322-388D2D1CF7B7}"/>
          </ac:picMkLst>
        </pc:picChg>
        <pc:picChg chg="mod ord replST">
          <ac:chgData name="Chonthicha Phuangfueang" userId="055aefd292e5fda0" providerId="LiveId" clId="{5B5F8411-1399-4D8D-B27F-31C85245C7D4}" dt="2023-03-29T09:04:55.745" v="12419" actId="962"/>
          <ac:picMkLst>
            <pc:docMk/>
            <pc:sldMk cId="1291169182" sldId="259"/>
            <ac:picMk id="12" creationId="{A84E9882-187A-3A93-CD17-693CE5C3D8B6}"/>
          </ac:picMkLst>
        </pc:picChg>
        <pc:picChg chg="add mod">
          <ac:chgData name="Chonthicha Phuangfueang" userId="055aefd292e5fda0" providerId="LiveId" clId="{5B5F8411-1399-4D8D-B27F-31C85245C7D4}" dt="2023-03-29T12:30:29.899" v="13471" actId="1037"/>
          <ac:picMkLst>
            <pc:docMk/>
            <pc:sldMk cId="1291169182" sldId="259"/>
            <ac:picMk id="13" creationId="{8B62F205-8081-4EE4-0B24-92DA7F321B5F}"/>
          </ac:picMkLst>
        </pc:picChg>
        <pc:picChg chg="del mod replST">
          <ac:chgData name="Chonthicha Phuangfueang" userId="055aefd292e5fda0" providerId="LiveId" clId="{5B5F8411-1399-4D8D-B27F-31C85245C7D4}" dt="2023-03-29T09:06:02.993" v="12642" actId="478"/>
          <ac:picMkLst>
            <pc:docMk/>
            <pc:sldMk cId="1291169182" sldId="259"/>
            <ac:picMk id="14" creationId="{3FC98ED9-D97A-5BE5-9D2D-0C30F643D14A}"/>
          </ac:picMkLst>
        </pc:picChg>
        <pc:picChg chg="add del mod">
          <ac:chgData name="Chonthicha Phuangfueang" userId="055aefd292e5fda0" providerId="LiveId" clId="{5B5F8411-1399-4D8D-B27F-31C85245C7D4}" dt="2023-03-29T12:26:28.171" v="13212" actId="478"/>
          <ac:picMkLst>
            <pc:docMk/>
            <pc:sldMk cId="1291169182" sldId="259"/>
            <ac:picMk id="14" creationId="{4AFCABF0-341E-93CC-14B8-E06186A17A54}"/>
          </ac:picMkLst>
        </pc:picChg>
        <pc:picChg chg="add del mod">
          <ac:chgData name="Chonthicha Phuangfueang" userId="055aefd292e5fda0" providerId="LiveId" clId="{5B5F8411-1399-4D8D-B27F-31C85245C7D4}" dt="2023-03-29T12:27:13.837" v="13240" actId="478"/>
          <ac:picMkLst>
            <pc:docMk/>
            <pc:sldMk cId="1291169182" sldId="259"/>
            <ac:picMk id="15" creationId="{FC1E043A-7DAB-3AE5-CE9E-E1068E3659EE}"/>
          </ac:picMkLst>
        </pc:picChg>
        <pc:picChg chg="mod ord replST">
          <ac:chgData name="Chonthicha Phuangfueang" userId="055aefd292e5fda0" providerId="LiveId" clId="{5B5F8411-1399-4D8D-B27F-31C85245C7D4}" dt="2023-03-29T09:13:01.212" v="12867" actId="1037"/>
          <ac:picMkLst>
            <pc:docMk/>
            <pc:sldMk cId="1291169182" sldId="259"/>
            <ac:picMk id="16" creationId="{36F3046A-F5E7-B60D-4E63-831400983F7D}"/>
          </ac:picMkLst>
        </pc:picChg>
        <pc:picChg chg="add mod">
          <ac:chgData name="Chonthicha Phuangfueang" userId="055aefd292e5fda0" providerId="LiveId" clId="{5B5F8411-1399-4D8D-B27F-31C85245C7D4}" dt="2023-03-29T09:06:49.552" v="12669" actId="1037"/>
          <ac:picMkLst>
            <pc:docMk/>
            <pc:sldMk cId="1291169182" sldId="259"/>
            <ac:picMk id="17" creationId="{090B840C-CFAD-3F5B-1B7C-EEC9D1DEEBD9}"/>
          </ac:picMkLst>
        </pc:picChg>
        <pc:picChg chg="add del mod">
          <ac:chgData name="Chonthicha Phuangfueang" userId="055aefd292e5fda0" providerId="LiveId" clId="{5B5F8411-1399-4D8D-B27F-31C85245C7D4}" dt="2023-03-29T09:08:27.444" v="12739" actId="478"/>
          <ac:picMkLst>
            <pc:docMk/>
            <pc:sldMk cId="1291169182" sldId="259"/>
            <ac:picMk id="18" creationId="{C8A2D8C8-4483-2F19-6F23-8EC66B67A2C4}"/>
          </ac:picMkLst>
        </pc:picChg>
        <pc:picChg chg="mod ord replST">
          <ac:chgData name="Chonthicha Phuangfueang" userId="055aefd292e5fda0" providerId="LiveId" clId="{5B5F8411-1399-4D8D-B27F-31C85245C7D4}" dt="2023-03-29T12:29:44.163" v="13455" actId="1076"/>
          <ac:picMkLst>
            <pc:docMk/>
            <pc:sldMk cId="1291169182" sldId="259"/>
            <ac:picMk id="19" creationId="{875B9F01-C44C-5104-4C1C-87D1CECF1B4A}"/>
          </ac:picMkLst>
        </pc:picChg>
        <pc:picChg chg="mod ord replST">
          <ac:chgData name="Chonthicha Phuangfueang" userId="055aefd292e5fda0" providerId="LiveId" clId="{5B5F8411-1399-4D8D-B27F-31C85245C7D4}" dt="2023-03-29T09:08:52.268" v="12780" actId="1035"/>
          <ac:picMkLst>
            <pc:docMk/>
            <pc:sldMk cId="1291169182" sldId="259"/>
            <ac:picMk id="20" creationId="{36CEE66D-4F53-D106-9A22-0603621C55F8}"/>
          </ac:picMkLst>
        </pc:picChg>
        <pc:picChg chg="add del mod">
          <ac:chgData name="Chonthicha Phuangfueang" userId="055aefd292e5fda0" providerId="LiveId" clId="{5B5F8411-1399-4D8D-B27F-31C85245C7D4}" dt="2023-03-29T12:28:14.561" v="13329" actId="478"/>
          <ac:picMkLst>
            <pc:docMk/>
            <pc:sldMk cId="1291169182" sldId="259"/>
            <ac:picMk id="21" creationId="{7FD719B5-9234-D3DE-82CB-348783E0F7E1}"/>
          </ac:picMkLst>
        </pc:picChg>
        <pc:picChg chg="add del mod">
          <ac:chgData name="Chonthicha Phuangfueang" userId="055aefd292e5fda0" providerId="LiveId" clId="{5B5F8411-1399-4D8D-B27F-31C85245C7D4}" dt="2023-03-29T11:14:27.807" v="12970" actId="478"/>
          <ac:picMkLst>
            <pc:docMk/>
            <pc:sldMk cId="1291169182" sldId="259"/>
            <ac:picMk id="21" creationId="{8E10C3D0-429F-E2CC-A5B4-83164DA8C269}"/>
          </ac:picMkLst>
        </pc:picChg>
        <pc:picChg chg="add del mod">
          <ac:chgData name="Chonthicha Phuangfueang" userId="055aefd292e5fda0" providerId="LiveId" clId="{5B5F8411-1399-4D8D-B27F-31C85245C7D4}" dt="2023-03-29T09:12:33.846" v="12853" actId="478"/>
          <ac:picMkLst>
            <pc:docMk/>
            <pc:sldMk cId="1291169182" sldId="259"/>
            <ac:picMk id="22" creationId="{BDE07E18-3D74-2DE6-87CB-A212F4CD4E81}"/>
          </ac:picMkLst>
        </pc:picChg>
        <pc:picChg chg="mod ord replST">
          <ac:chgData name="Chonthicha Phuangfueang" userId="055aefd292e5fda0" providerId="LiveId" clId="{5B5F8411-1399-4D8D-B27F-31C85245C7D4}" dt="2023-03-29T12:30:03.348" v="13466" actId="1035"/>
          <ac:picMkLst>
            <pc:docMk/>
            <pc:sldMk cId="1291169182" sldId="259"/>
            <ac:picMk id="23" creationId="{9BEE3D18-7247-D1FD-2928-D67C6CA22A1B}"/>
          </ac:picMkLst>
        </pc:picChg>
        <pc:picChg chg="mod ord replST">
          <ac:chgData name="Chonthicha Phuangfueang" userId="055aefd292e5fda0" providerId="LiveId" clId="{5B5F8411-1399-4D8D-B27F-31C85245C7D4}" dt="2023-03-29T09:12:56.411" v="12860" actId="1036"/>
          <ac:picMkLst>
            <pc:docMk/>
            <pc:sldMk cId="1291169182" sldId="259"/>
            <ac:picMk id="24" creationId="{0A9882DA-C439-94CE-5B2F-C54F414F531C}"/>
          </ac:picMkLst>
        </pc:picChg>
        <pc:picChg chg="add mod">
          <ac:chgData name="Chonthicha Phuangfueang" userId="055aefd292e5fda0" providerId="LiveId" clId="{5B5F8411-1399-4D8D-B27F-31C85245C7D4}" dt="2023-03-29T09:13:47.155" v="12892" actId="1036"/>
          <ac:picMkLst>
            <pc:docMk/>
            <pc:sldMk cId="1291169182" sldId="259"/>
            <ac:picMk id="25" creationId="{2DE69E7C-823C-2CE2-2132-69B2F72010D5}"/>
          </ac:picMkLst>
        </pc:picChg>
        <pc:picChg chg="add del mod">
          <ac:chgData name="Chonthicha Phuangfueang" userId="055aefd292e5fda0" providerId="LiveId" clId="{5B5F8411-1399-4D8D-B27F-31C85245C7D4}" dt="2023-03-29T09:14:31.356" v="12937" actId="478"/>
          <ac:picMkLst>
            <pc:docMk/>
            <pc:sldMk cId="1291169182" sldId="259"/>
            <ac:picMk id="26" creationId="{1D8C704B-B816-68BE-68C5-BB677A85BD0F}"/>
          </ac:picMkLst>
        </pc:picChg>
        <pc:picChg chg="add del mod">
          <ac:chgData name="Chonthicha Phuangfueang" userId="055aefd292e5fda0" providerId="LiveId" clId="{5B5F8411-1399-4D8D-B27F-31C85245C7D4}" dt="2023-03-29T12:31:55.665" v="13505" actId="478"/>
          <ac:picMkLst>
            <pc:docMk/>
            <pc:sldMk cId="1291169182" sldId="259"/>
            <ac:picMk id="26" creationId="{CF9A993B-DB41-FAF9-F471-D96888055DCF}"/>
          </ac:picMkLst>
        </pc:picChg>
        <pc:picChg chg="mod ord replST">
          <ac:chgData name="Chonthicha Phuangfueang" userId="055aefd292e5fda0" providerId="LiveId" clId="{5B5F8411-1399-4D8D-B27F-31C85245C7D4}" dt="2023-03-29T09:14:31.357" v="12939" actId="962"/>
          <ac:picMkLst>
            <pc:docMk/>
            <pc:sldMk cId="1291169182" sldId="259"/>
            <ac:picMk id="28" creationId="{FF3C5D0E-2588-6604-E9C3-4F217A5AFE7A}"/>
          </ac:picMkLst>
        </pc:picChg>
        <pc:picChg chg="add del mod">
          <ac:chgData name="Chonthicha Phuangfueang" userId="055aefd292e5fda0" providerId="LiveId" clId="{5B5F8411-1399-4D8D-B27F-31C85245C7D4}" dt="2023-03-29T09:14:59.106" v="12967" actId="478"/>
          <ac:picMkLst>
            <pc:docMk/>
            <pc:sldMk cId="1291169182" sldId="259"/>
            <ac:picMk id="29" creationId="{AD483971-19D5-E9A8-0AB8-F5F824916FB4}"/>
          </ac:picMkLst>
        </pc:picChg>
        <pc:picChg chg="del mod ord replST">
          <ac:chgData name="Chonthicha Phuangfueang" userId="055aefd292e5fda0" providerId="LiveId" clId="{5B5F8411-1399-4D8D-B27F-31C85245C7D4}" dt="2023-03-29T12:32:37.196" v="13533" actId="478"/>
          <ac:picMkLst>
            <pc:docMk/>
            <pc:sldMk cId="1291169182" sldId="259"/>
            <ac:picMk id="29" creationId="{E4FBFFAF-317D-B7C3-E33E-7AFCA6DFCE41}"/>
          </ac:picMkLst>
        </pc:picChg>
        <pc:picChg chg="del mod ord replST">
          <ac:chgData name="Chonthicha Phuangfueang" userId="055aefd292e5fda0" providerId="LiveId" clId="{5B5F8411-1399-4D8D-B27F-31C85245C7D4}" dt="2023-03-29T11:41:33.724" v="13042" actId="478"/>
          <ac:picMkLst>
            <pc:docMk/>
            <pc:sldMk cId="1291169182" sldId="259"/>
            <ac:picMk id="31" creationId="{D490C691-B995-D147-AC66-21C3169977F8}"/>
          </ac:picMkLst>
        </pc:picChg>
        <pc:picChg chg="mod ord replST">
          <ac:chgData name="Chonthicha Phuangfueang" userId="055aefd292e5fda0" providerId="LiveId" clId="{5B5F8411-1399-4D8D-B27F-31C85245C7D4}" dt="2023-03-29T12:32:37.196" v="13535" actId="962"/>
          <ac:picMkLst>
            <pc:docMk/>
            <pc:sldMk cId="1291169182" sldId="259"/>
            <ac:picMk id="32" creationId="{F979794C-DC41-E7AD-54E9-1583E04DB458}"/>
          </ac:picMkLst>
        </pc:picChg>
        <pc:picChg chg="add del mod">
          <ac:chgData name="Chonthicha Phuangfueang" userId="055aefd292e5fda0" providerId="LiveId" clId="{5B5F8411-1399-4D8D-B27F-31C85245C7D4}" dt="2023-03-29T12:33:46.654" v="13633" actId="478"/>
          <ac:picMkLst>
            <pc:docMk/>
            <pc:sldMk cId="1291169182" sldId="259"/>
            <ac:picMk id="33" creationId="{24FC8835-C749-3BFB-16C1-A64EE87A2A6B}"/>
          </ac:picMkLst>
        </pc:picChg>
        <pc:picChg chg="mod ord replST">
          <ac:chgData name="Chonthicha Phuangfueang" userId="055aefd292e5fda0" providerId="LiveId" clId="{5B5F8411-1399-4D8D-B27F-31C85245C7D4}" dt="2023-03-29T12:34:04.233" v="13660" actId="1076"/>
          <ac:picMkLst>
            <pc:docMk/>
            <pc:sldMk cId="1291169182" sldId="259"/>
            <ac:picMk id="35" creationId="{BBBB8B20-28CE-E4D0-BEB9-56B510A95228}"/>
          </ac:picMkLst>
        </pc:picChg>
        <pc:picChg chg="add del mod">
          <ac:chgData name="Chonthicha Phuangfueang" userId="055aefd292e5fda0" providerId="LiveId" clId="{5B5F8411-1399-4D8D-B27F-31C85245C7D4}" dt="2023-03-29T12:34:52.728" v="13665" actId="478"/>
          <ac:picMkLst>
            <pc:docMk/>
            <pc:sldMk cId="1291169182" sldId="259"/>
            <ac:picMk id="36" creationId="{21E642D3-EAE4-D07C-B50D-36E9D37DE30A}"/>
          </ac:picMkLst>
        </pc:picChg>
        <pc:picChg chg="add del mod">
          <ac:chgData name="Chonthicha Phuangfueang" userId="055aefd292e5fda0" providerId="LiveId" clId="{5B5F8411-1399-4D8D-B27F-31C85245C7D4}" dt="2023-03-29T12:38:29.968" v="13682" actId="478"/>
          <ac:picMkLst>
            <pc:docMk/>
            <pc:sldMk cId="1291169182" sldId="259"/>
            <ac:picMk id="37" creationId="{B45618F4-15E9-2CCE-5A8C-81C05D5CBA12}"/>
          </ac:picMkLst>
        </pc:picChg>
        <pc:picChg chg="add mod">
          <ac:chgData name="Chonthicha Phuangfueang" userId="055aefd292e5fda0" providerId="LiveId" clId="{5B5F8411-1399-4D8D-B27F-31C85245C7D4}" dt="2023-03-29T12:39:02.201" v="13697" actId="1076"/>
          <ac:picMkLst>
            <pc:docMk/>
            <pc:sldMk cId="1291169182" sldId="259"/>
            <ac:picMk id="38" creationId="{A4C1B98E-4E17-864F-9356-1DC54BA1D317}"/>
          </ac:picMkLst>
        </pc:picChg>
      </pc:sldChg>
      <pc:sldChg chg="addSp delSp modSp new mod">
        <pc:chgData name="Chonthicha Phuangfueang" userId="055aefd292e5fda0" providerId="LiveId" clId="{5B5F8411-1399-4D8D-B27F-31C85245C7D4}" dt="2023-03-29T11:15:18.098" v="12980" actId="478"/>
        <pc:sldMkLst>
          <pc:docMk/>
          <pc:sldMk cId="327400068" sldId="260"/>
        </pc:sldMkLst>
        <pc:spChg chg="del mod">
          <ac:chgData name="Chonthicha Phuangfueang" userId="055aefd292e5fda0" providerId="LiveId" clId="{5B5F8411-1399-4D8D-B27F-31C85245C7D4}" dt="2023-03-29T11:15:14.879" v="12979" actId="478"/>
          <ac:spMkLst>
            <pc:docMk/>
            <pc:sldMk cId="327400068" sldId="260"/>
            <ac:spMk id="2" creationId="{7EC90EFD-2B27-5AE3-AE64-CCD2943628CF}"/>
          </ac:spMkLst>
        </pc:spChg>
        <pc:spChg chg="del">
          <ac:chgData name="Chonthicha Phuangfueang" userId="055aefd292e5fda0" providerId="LiveId" clId="{5B5F8411-1399-4D8D-B27F-31C85245C7D4}" dt="2023-03-28T07:56:02.961" v="1745"/>
          <ac:spMkLst>
            <pc:docMk/>
            <pc:sldMk cId="327400068" sldId="260"/>
            <ac:spMk id="3" creationId="{48352638-CBFB-8B5B-8995-9A44A593A9E5}"/>
          </ac:spMkLst>
        </pc:spChg>
        <pc:spChg chg="add del mod">
          <ac:chgData name="Chonthicha Phuangfueang" userId="055aefd292e5fda0" providerId="LiveId" clId="{5B5F8411-1399-4D8D-B27F-31C85245C7D4}" dt="2023-03-29T11:15:18.098" v="12980" actId="478"/>
          <ac:spMkLst>
            <pc:docMk/>
            <pc:sldMk cId="327400068" sldId="260"/>
            <ac:spMk id="7" creationId="{34D1DBC3-56BE-EDCC-B329-1E3C57B5C12D}"/>
          </ac:spMkLst>
        </pc:spChg>
        <pc:picChg chg="add del mod">
          <ac:chgData name="Chonthicha Phuangfueang" userId="055aefd292e5fda0" providerId="LiveId" clId="{5B5F8411-1399-4D8D-B27F-31C85245C7D4}" dt="2023-03-28T16:23:51.725" v="4653" actId="478"/>
          <ac:picMkLst>
            <pc:docMk/>
            <pc:sldMk cId="327400068" sldId="260"/>
            <ac:picMk id="4" creationId="{8B89C6ED-202D-47BE-F0AE-9D996E7ADB9C}"/>
          </ac:picMkLst>
        </pc:picChg>
        <pc:picChg chg="mod ord replST">
          <ac:chgData name="Chonthicha Phuangfueang" userId="055aefd292e5fda0" providerId="LiveId" clId="{5B5F8411-1399-4D8D-B27F-31C85245C7D4}" dt="2023-03-28T16:23:57.314" v="4656" actId="14100"/>
          <ac:picMkLst>
            <pc:docMk/>
            <pc:sldMk cId="327400068" sldId="260"/>
            <ac:picMk id="5" creationId="{B79AFB40-BCC7-8E61-C0B9-45BAEC6E9F23}"/>
          </ac:picMkLst>
        </pc:picChg>
        <pc:picChg chg="add del mod">
          <ac:chgData name="Chonthicha Phuangfueang" userId="055aefd292e5fda0" providerId="LiveId" clId="{5B5F8411-1399-4D8D-B27F-31C85245C7D4}" dt="2023-03-28T16:49:47.680" v="4690" actId="478"/>
          <ac:picMkLst>
            <pc:docMk/>
            <pc:sldMk cId="327400068" sldId="260"/>
            <ac:picMk id="8" creationId="{B6CB9417-E887-A7C9-0F6E-A0EF63BAE862}"/>
          </ac:picMkLst>
        </pc:picChg>
        <pc:picChg chg="mod ord replST">
          <ac:chgData name="Chonthicha Phuangfueang" userId="055aefd292e5fda0" providerId="LiveId" clId="{5B5F8411-1399-4D8D-B27F-31C85245C7D4}" dt="2023-03-28T16:49:58.037" v="4695" actId="1076"/>
          <ac:picMkLst>
            <pc:docMk/>
            <pc:sldMk cId="327400068" sldId="260"/>
            <ac:picMk id="10" creationId="{138B5EB6-52B2-6EAE-8758-ACB246A7FEF2}"/>
          </ac:picMkLst>
        </pc:picChg>
      </pc:sldChg>
      <pc:sldChg chg="addSp modSp new">
        <pc:chgData name="Chonthicha Phuangfueang" userId="055aefd292e5fda0" providerId="LiveId" clId="{5B5F8411-1399-4D8D-B27F-31C85245C7D4}" dt="2023-03-29T09:01:23.732" v="12181"/>
        <pc:sldMkLst>
          <pc:docMk/>
          <pc:sldMk cId="4108964880" sldId="261"/>
        </pc:sldMkLst>
        <pc:picChg chg="add mod">
          <ac:chgData name="Chonthicha Phuangfueang" userId="055aefd292e5fda0" providerId="LiveId" clId="{5B5F8411-1399-4D8D-B27F-31C85245C7D4}" dt="2023-03-29T09:01:15.254" v="12180"/>
          <ac:picMkLst>
            <pc:docMk/>
            <pc:sldMk cId="4108964880" sldId="261"/>
            <ac:picMk id="4" creationId="{3436BAF5-9742-F8E5-7F22-9FCFFF8367E2}"/>
          </ac:picMkLst>
        </pc:picChg>
        <pc:picChg chg="add mod">
          <ac:chgData name="Chonthicha Phuangfueang" userId="055aefd292e5fda0" providerId="LiveId" clId="{5B5F8411-1399-4D8D-B27F-31C85245C7D4}" dt="2023-03-29T09:01:23.732" v="12181"/>
          <ac:picMkLst>
            <pc:docMk/>
            <pc:sldMk cId="4108964880" sldId="261"/>
            <ac:picMk id="5" creationId="{69148694-1CA0-B251-69AA-3D9FCCC8471A}"/>
          </ac:picMkLst>
        </pc:picChg>
      </pc:sldChg>
      <pc:sldChg chg="new">
        <pc:chgData name="Chonthicha Phuangfueang" userId="055aefd292e5fda0" providerId="LiveId" clId="{5B5F8411-1399-4D8D-B27F-31C85245C7D4}" dt="2023-03-26T10:37:32.998" v="577" actId="680"/>
        <pc:sldMkLst>
          <pc:docMk/>
          <pc:sldMk cId="3574337885" sldId="262"/>
        </pc:sldMkLst>
      </pc:sldChg>
      <pc:sldChg chg="new">
        <pc:chgData name="Chonthicha Phuangfueang" userId="055aefd292e5fda0" providerId="LiveId" clId="{5B5F8411-1399-4D8D-B27F-31C85245C7D4}" dt="2023-03-26T10:37:33.623" v="578" actId="680"/>
        <pc:sldMkLst>
          <pc:docMk/>
          <pc:sldMk cId="1667748773" sldId="263"/>
        </pc:sldMkLst>
      </pc:sldChg>
      <pc:sldChg chg="new">
        <pc:chgData name="Chonthicha Phuangfueang" userId="055aefd292e5fda0" providerId="LiveId" clId="{5B5F8411-1399-4D8D-B27F-31C85245C7D4}" dt="2023-03-26T10:37:33.821" v="579" actId="680"/>
        <pc:sldMkLst>
          <pc:docMk/>
          <pc:sldMk cId="803829190" sldId="264"/>
        </pc:sldMkLst>
      </pc:sldChg>
      <pc:sldChg chg="new">
        <pc:chgData name="Chonthicha Phuangfueang" userId="055aefd292e5fda0" providerId="LiveId" clId="{5B5F8411-1399-4D8D-B27F-31C85245C7D4}" dt="2023-03-26T10:37:34.045" v="580" actId="680"/>
        <pc:sldMkLst>
          <pc:docMk/>
          <pc:sldMk cId="1989448623" sldId="265"/>
        </pc:sldMkLst>
      </pc:sldChg>
      <pc:sldChg chg="new">
        <pc:chgData name="Chonthicha Phuangfueang" userId="055aefd292e5fda0" providerId="LiveId" clId="{5B5F8411-1399-4D8D-B27F-31C85245C7D4}" dt="2023-03-26T10:37:36.022" v="581" actId="680"/>
        <pc:sldMkLst>
          <pc:docMk/>
          <pc:sldMk cId="3642021682" sldId="266"/>
        </pc:sldMkLst>
      </pc:sldChg>
      <pc:sldChg chg="new">
        <pc:chgData name="Chonthicha Phuangfueang" userId="055aefd292e5fda0" providerId="LiveId" clId="{5B5F8411-1399-4D8D-B27F-31C85245C7D4}" dt="2023-03-26T10:37:37.082" v="582" actId="680"/>
        <pc:sldMkLst>
          <pc:docMk/>
          <pc:sldMk cId="1144225072" sldId="267"/>
        </pc:sldMkLst>
      </pc:sldChg>
      <pc:sldChg chg="addSp delSp modSp new mod">
        <pc:chgData name="Chonthicha Phuangfueang" userId="055aefd292e5fda0" providerId="LiveId" clId="{5B5F8411-1399-4D8D-B27F-31C85245C7D4}" dt="2023-03-30T10:44:29.655" v="16892" actId="1038"/>
        <pc:sldMkLst>
          <pc:docMk/>
          <pc:sldMk cId="2620720595" sldId="268"/>
        </pc:sldMkLst>
        <pc:spChg chg="del">
          <ac:chgData name="Chonthicha Phuangfueang" userId="055aefd292e5fda0" providerId="LiveId" clId="{5B5F8411-1399-4D8D-B27F-31C85245C7D4}" dt="2023-03-28T15:57:54.776" v="4378" actId="478"/>
          <ac:spMkLst>
            <pc:docMk/>
            <pc:sldMk cId="2620720595" sldId="268"/>
            <ac:spMk id="2" creationId="{307743D0-5F10-5A6D-0FDA-79AF07BABFA3}"/>
          </ac:spMkLst>
        </pc:spChg>
        <pc:spChg chg="del">
          <ac:chgData name="Chonthicha Phuangfueang" userId="055aefd292e5fda0" providerId="LiveId" clId="{5B5F8411-1399-4D8D-B27F-31C85245C7D4}" dt="2023-03-28T15:57:58.309" v="4379" actId="478"/>
          <ac:spMkLst>
            <pc:docMk/>
            <pc:sldMk cId="2620720595" sldId="268"/>
            <ac:spMk id="3" creationId="{71BD4E82-1262-22D6-2D0F-1E760F3558AD}"/>
          </ac:spMkLst>
        </pc:spChg>
        <pc:spChg chg="add mod">
          <ac:chgData name="Chonthicha Phuangfueang" userId="055aefd292e5fda0" providerId="LiveId" clId="{5B5F8411-1399-4D8D-B27F-31C85245C7D4}" dt="2023-03-29T06:15:44.611" v="7051" actId="20577"/>
          <ac:spMkLst>
            <pc:docMk/>
            <pc:sldMk cId="2620720595" sldId="268"/>
            <ac:spMk id="5" creationId="{0C2F9523-00CB-B6CA-E507-CD04E00F7729}"/>
          </ac:spMkLst>
        </pc:spChg>
        <pc:spChg chg="add mod">
          <ac:chgData name="Chonthicha Phuangfueang" userId="055aefd292e5fda0" providerId="LiveId" clId="{5B5F8411-1399-4D8D-B27F-31C85245C7D4}" dt="2023-03-29T05:25:30.044" v="5761" actId="571"/>
          <ac:spMkLst>
            <pc:docMk/>
            <pc:sldMk cId="2620720595" sldId="268"/>
            <ac:spMk id="15" creationId="{6D8D49C9-19FD-5828-D1CB-4457BA419B45}"/>
          </ac:spMkLst>
        </pc:spChg>
        <pc:spChg chg="add del mod">
          <ac:chgData name="Chonthicha Phuangfueang" userId="055aefd292e5fda0" providerId="LiveId" clId="{5B5F8411-1399-4D8D-B27F-31C85245C7D4}" dt="2023-03-28T16:19:06.453" v="4557" actId="478"/>
          <ac:spMkLst>
            <pc:docMk/>
            <pc:sldMk cId="2620720595" sldId="268"/>
            <ac:spMk id="16" creationId="{B23E9B3B-C0D8-AECA-E906-0D6749D21822}"/>
          </ac:spMkLst>
        </pc:spChg>
        <pc:spChg chg="add del mod">
          <ac:chgData name="Chonthicha Phuangfueang" userId="055aefd292e5fda0" providerId="LiveId" clId="{5B5F8411-1399-4D8D-B27F-31C85245C7D4}" dt="2023-03-29T11:32:54.947" v="13001" actId="478"/>
          <ac:spMkLst>
            <pc:docMk/>
            <pc:sldMk cId="2620720595" sldId="268"/>
            <ac:spMk id="41" creationId="{864DF91D-C62D-DC1E-28AB-5BCDF3ED1B82}"/>
          </ac:spMkLst>
        </pc:spChg>
        <pc:graphicFrameChg chg="add mod modGraphic">
          <ac:chgData name="Chonthicha Phuangfueang" userId="055aefd292e5fda0" providerId="LiveId" clId="{5B5F8411-1399-4D8D-B27F-31C85245C7D4}" dt="2023-03-29T05:19:23.958" v="5505" actId="1076"/>
          <ac:graphicFrameMkLst>
            <pc:docMk/>
            <pc:sldMk cId="2620720595" sldId="268"/>
            <ac:graphicFrameMk id="10" creationId="{94D3145F-B434-D929-D3AB-CEB6AD78B287}"/>
          </ac:graphicFrameMkLst>
        </pc:graphicFrameChg>
        <pc:picChg chg="add del mod">
          <ac:chgData name="Chonthicha Phuangfueang" userId="055aefd292e5fda0" providerId="LiveId" clId="{5B5F8411-1399-4D8D-B27F-31C85245C7D4}" dt="2023-03-30T10:43:10.150" v="16882" actId="478"/>
          <ac:picMkLst>
            <pc:docMk/>
            <pc:sldMk cId="2620720595" sldId="268"/>
            <ac:picMk id="2" creationId="{E8645718-7B9A-8C21-1839-BCE55844D7E8}"/>
          </ac:picMkLst>
        </pc:picChg>
        <pc:picChg chg="mod ord replST">
          <ac:chgData name="Chonthicha Phuangfueang" userId="055aefd292e5fda0" providerId="LiveId" clId="{5B5F8411-1399-4D8D-B27F-31C85245C7D4}" dt="2023-03-30T10:44:29.655" v="16892" actId="1038"/>
          <ac:picMkLst>
            <pc:docMk/>
            <pc:sldMk cId="2620720595" sldId="268"/>
            <ac:picMk id="3" creationId="{0A7A74D7-FF0C-CC47-F947-20F04A4553F6}"/>
          </ac:picMkLst>
        </pc:picChg>
        <pc:picChg chg="add del mod">
          <ac:chgData name="Chonthicha Phuangfueang" userId="055aefd292e5fda0" providerId="LiveId" clId="{5B5F8411-1399-4D8D-B27F-31C85245C7D4}" dt="2023-03-29T05:00:31.403" v="5408" actId="478"/>
          <ac:picMkLst>
            <pc:docMk/>
            <pc:sldMk cId="2620720595" sldId="268"/>
            <ac:picMk id="4" creationId="{8B7791C6-7461-F34E-3AF9-17186D4AE190}"/>
          </ac:picMkLst>
        </pc:picChg>
        <pc:picChg chg="add mod">
          <ac:chgData name="Chonthicha Phuangfueang" userId="055aefd292e5fda0" providerId="LiveId" clId="{5B5F8411-1399-4D8D-B27F-31C85245C7D4}" dt="2023-03-28T17:44:18.352" v="5304" actId="14100"/>
          <ac:picMkLst>
            <pc:docMk/>
            <pc:sldMk cId="2620720595" sldId="268"/>
            <ac:picMk id="6" creationId="{297D892A-13E7-1D1F-7ECD-4E616FA6B38F}"/>
          </ac:picMkLst>
        </pc:picChg>
        <pc:picChg chg="mod ord replST">
          <ac:chgData name="Chonthicha Phuangfueang" userId="055aefd292e5fda0" providerId="LiveId" clId="{5B5F8411-1399-4D8D-B27F-31C85245C7D4}" dt="2023-03-30T10:43:13.114" v="16886" actId="1036"/>
          <ac:picMkLst>
            <pc:docMk/>
            <pc:sldMk cId="2620720595" sldId="268"/>
            <ac:picMk id="7" creationId="{06A70EAC-6F11-9036-4561-B63699AF16A5}"/>
          </ac:picMkLst>
        </pc:picChg>
        <pc:picChg chg="add del mod">
          <ac:chgData name="Chonthicha Phuangfueang" userId="055aefd292e5fda0" providerId="LiveId" clId="{5B5F8411-1399-4D8D-B27F-31C85245C7D4}" dt="2023-03-28T17:03:29.312" v="4917" actId="478"/>
          <ac:picMkLst>
            <pc:docMk/>
            <pc:sldMk cId="2620720595" sldId="268"/>
            <ac:picMk id="7" creationId="{9E475FD5-5A8D-5F70-26C9-E8152EC64A1A}"/>
          </ac:picMkLst>
        </pc:picChg>
        <pc:picChg chg="mod ord replST">
          <ac:chgData name="Chonthicha Phuangfueang" userId="055aefd292e5fda0" providerId="LiveId" clId="{5B5F8411-1399-4D8D-B27F-31C85245C7D4}" dt="2023-03-29T05:21:27.476" v="5517" actId="14100"/>
          <ac:picMkLst>
            <pc:docMk/>
            <pc:sldMk cId="2620720595" sldId="268"/>
            <ac:picMk id="8" creationId="{E0B18390-8C82-3873-863E-894CD6FF24A8}"/>
          </ac:picMkLst>
        </pc:picChg>
        <pc:picChg chg="add del mod">
          <ac:chgData name="Chonthicha Phuangfueang" userId="055aefd292e5fda0" providerId="LiveId" clId="{5B5F8411-1399-4D8D-B27F-31C85245C7D4}" dt="2023-03-28T17:27:16.356" v="5194" actId="478"/>
          <ac:picMkLst>
            <pc:docMk/>
            <pc:sldMk cId="2620720595" sldId="268"/>
            <ac:picMk id="8" creationId="{EC31D434-C397-833F-0F3E-9599F5FEA369}"/>
          </ac:picMkLst>
        </pc:picChg>
        <pc:picChg chg="add del mod">
          <ac:chgData name="Chonthicha Phuangfueang" userId="055aefd292e5fda0" providerId="LiveId" clId="{5B5F8411-1399-4D8D-B27F-31C85245C7D4}" dt="2023-03-28T16:04:17.052" v="4461" actId="478"/>
          <ac:picMkLst>
            <pc:docMk/>
            <pc:sldMk cId="2620720595" sldId="268"/>
            <ac:picMk id="9" creationId="{6B5D9EF0-C2F3-3E56-100C-9F74A9263424}"/>
          </ac:picMkLst>
        </pc:picChg>
        <pc:picChg chg="del mod ord replST">
          <ac:chgData name="Chonthicha Phuangfueang" userId="055aefd292e5fda0" providerId="LiveId" clId="{5B5F8411-1399-4D8D-B27F-31C85245C7D4}" dt="2023-03-28T17:27:55.186" v="5226" actId="478"/>
          <ac:picMkLst>
            <pc:docMk/>
            <pc:sldMk cId="2620720595" sldId="268"/>
            <ac:picMk id="11" creationId="{2FD4FFD4-0848-C1AE-FD3D-B3ACD195D030}"/>
          </ac:picMkLst>
        </pc:picChg>
        <pc:picChg chg="add del mod">
          <ac:chgData name="Chonthicha Phuangfueang" userId="055aefd292e5fda0" providerId="LiveId" clId="{5B5F8411-1399-4D8D-B27F-31C85245C7D4}" dt="2023-03-30T10:42:05.015" v="16854" actId="478"/>
          <ac:picMkLst>
            <pc:docMk/>
            <pc:sldMk cId="2620720595" sldId="268"/>
            <ac:picMk id="11" creationId="{F284F211-A816-148A-6F76-850A3AD5A170}"/>
          </ac:picMkLst>
        </pc:picChg>
        <pc:picChg chg="add del mod">
          <ac:chgData name="Chonthicha Phuangfueang" userId="055aefd292e5fda0" providerId="LiveId" clId="{5B5F8411-1399-4D8D-B27F-31C85245C7D4}" dt="2023-03-28T16:18:52.371" v="4551" actId="478"/>
          <ac:picMkLst>
            <pc:docMk/>
            <pc:sldMk cId="2620720595" sldId="268"/>
            <ac:picMk id="12" creationId="{25398470-AFCF-5856-90CA-0111A0F0426D}"/>
          </ac:picMkLst>
        </pc:picChg>
        <pc:picChg chg="add del mod">
          <ac:chgData name="Chonthicha Phuangfueang" userId="055aefd292e5fda0" providerId="LiveId" clId="{5B5F8411-1399-4D8D-B27F-31C85245C7D4}" dt="2023-03-29T05:22:56.056" v="5545" actId="478"/>
          <ac:picMkLst>
            <pc:docMk/>
            <pc:sldMk cId="2620720595" sldId="268"/>
            <ac:picMk id="12" creationId="{A6E62718-7D8D-243F-A2D5-84E201077B88}"/>
          </ac:picMkLst>
        </pc:picChg>
        <pc:picChg chg="mod ord replST">
          <ac:chgData name="Chonthicha Phuangfueang" userId="055aefd292e5fda0" providerId="LiveId" clId="{5B5F8411-1399-4D8D-B27F-31C85245C7D4}" dt="2023-03-29T05:23:57.231" v="5722" actId="1036"/>
          <ac:picMkLst>
            <pc:docMk/>
            <pc:sldMk cId="2620720595" sldId="268"/>
            <ac:picMk id="14" creationId="{19D1E562-75A1-5FE5-8B18-97B8A56375E6}"/>
          </ac:picMkLst>
        </pc:picChg>
        <pc:picChg chg="del mod ord replST">
          <ac:chgData name="Chonthicha Phuangfueang" userId="055aefd292e5fda0" providerId="LiveId" clId="{5B5F8411-1399-4D8D-B27F-31C85245C7D4}" dt="2023-03-28T16:50:05.437" v="4697" actId="478"/>
          <ac:picMkLst>
            <pc:docMk/>
            <pc:sldMk cId="2620720595" sldId="268"/>
            <ac:picMk id="14" creationId="{DC6DA398-103F-B291-AF67-3F645C85964D}"/>
          </ac:picMkLst>
        </pc:picChg>
        <pc:picChg chg="add mod">
          <ac:chgData name="Chonthicha Phuangfueang" userId="055aefd292e5fda0" providerId="LiveId" clId="{5B5F8411-1399-4D8D-B27F-31C85245C7D4}" dt="2023-03-29T05:25:30.044" v="5761" actId="571"/>
          <ac:picMkLst>
            <pc:docMk/>
            <pc:sldMk cId="2620720595" sldId="268"/>
            <ac:picMk id="16" creationId="{F86C91C6-6A94-CC09-6901-1C20D10445AF}"/>
          </ac:picMkLst>
        </pc:picChg>
        <pc:picChg chg="add del mod">
          <ac:chgData name="Chonthicha Phuangfueang" userId="055aefd292e5fda0" providerId="LiveId" clId="{5B5F8411-1399-4D8D-B27F-31C85245C7D4}" dt="2023-03-29T05:25:59.724" v="5789" actId="478"/>
          <ac:picMkLst>
            <pc:docMk/>
            <pc:sldMk cId="2620720595" sldId="268"/>
            <ac:picMk id="17" creationId="{18C408D7-8C0E-E90E-6277-12CC58ABDB2B}"/>
          </ac:picMkLst>
        </pc:picChg>
        <pc:picChg chg="add del mod">
          <ac:chgData name="Chonthicha Phuangfueang" userId="055aefd292e5fda0" providerId="LiveId" clId="{5B5F8411-1399-4D8D-B27F-31C85245C7D4}" dt="2023-03-28T16:20:29.951" v="4585" actId="478"/>
          <ac:picMkLst>
            <pc:docMk/>
            <pc:sldMk cId="2620720595" sldId="268"/>
            <ac:picMk id="17" creationId="{AED79D8E-E4C7-84D3-34DC-56EB529ED2BC}"/>
          </ac:picMkLst>
        </pc:picChg>
        <pc:picChg chg="mod ord replST">
          <ac:chgData name="Chonthicha Phuangfueang" userId="055aefd292e5fda0" providerId="LiveId" clId="{5B5F8411-1399-4D8D-B27F-31C85245C7D4}" dt="2023-03-29T06:04:43.084" v="6611" actId="1038"/>
          <ac:picMkLst>
            <pc:docMk/>
            <pc:sldMk cId="2620720595" sldId="268"/>
            <ac:picMk id="19" creationId="{4A54B6B4-0011-9231-3B5E-87CDC15DC55F}"/>
          </ac:picMkLst>
        </pc:picChg>
        <pc:picChg chg="del mod ord replST">
          <ac:chgData name="Chonthicha Phuangfueang" userId="055aefd292e5fda0" providerId="LiveId" clId="{5B5F8411-1399-4D8D-B27F-31C85245C7D4}" dt="2023-03-28T16:20:56.792" v="4613" actId="478"/>
          <ac:picMkLst>
            <pc:docMk/>
            <pc:sldMk cId="2620720595" sldId="268"/>
            <ac:picMk id="19" creationId="{C65E02AA-18FD-F714-761A-EA6B648467C8}"/>
          </ac:picMkLst>
        </pc:picChg>
        <pc:picChg chg="add del mod">
          <ac:chgData name="Chonthicha Phuangfueang" userId="055aefd292e5fda0" providerId="LiveId" clId="{5B5F8411-1399-4D8D-B27F-31C85245C7D4}" dt="2023-03-29T05:27:40.222" v="5870" actId="478"/>
          <ac:picMkLst>
            <pc:docMk/>
            <pc:sldMk cId="2620720595" sldId="268"/>
            <ac:picMk id="20" creationId="{8F8371CD-B89C-A56B-1AB3-5B2E1BE75CB8}"/>
          </ac:picMkLst>
        </pc:picChg>
        <pc:picChg chg="del mod ord replST">
          <ac:chgData name="Chonthicha Phuangfueang" userId="055aefd292e5fda0" providerId="LiveId" clId="{5B5F8411-1399-4D8D-B27F-31C85245C7D4}" dt="2023-03-28T16:50:03.814" v="4696" actId="478"/>
          <ac:picMkLst>
            <pc:docMk/>
            <pc:sldMk cId="2620720595" sldId="268"/>
            <ac:picMk id="21" creationId="{85E4429E-94D4-66BC-6573-158D1EDF14D2}"/>
          </ac:picMkLst>
        </pc:picChg>
        <pc:picChg chg="add del mod">
          <ac:chgData name="Chonthicha Phuangfueang" userId="055aefd292e5fda0" providerId="LiveId" clId="{5B5F8411-1399-4D8D-B27F-31C85245C7D4}" dt="2023-03-28T17:02:24.451" v="4829" actId="478"/>
          <ac:picMkLst>
            <pc:docMk/>
            <pc:sldMk cId="2620720595" sldId="268"/>
            <ac:picMk id="22" creationId="{1A54BDD5-3897-7384-22DE-CCF940F2B38D}"/>
          </ac:picMkLst>
        </pc:picChg>
        <pc:picChg chg="mod ord replST">
          <ac:chgData name="Chonthicha Phuangfueang" userId="055aefd292e5fda0" providerId="LiveId" clId="{5B5F8411-1399-4D8D-B27F-31C85245C7D4}" dt="2023-03-29T06:04:49.425" v="6629" actId="1038"/>
          <ac:picMkLst>
            <pc:docMk/>
            <pc:sldMk cId="2620720595" sldId="268"/>
            <ac:picMk id="22" creationId="{F7DAC025-C0EB-C494-9A7F-5D64AD2EC782}"/>
          </ac:picMkLst>
        </pc:picChg>
        <pc:picChg chg="add del mod">
          <ac:chgData name="Chonthicha Phuangfueang" userId="055aefd292e5fda0" providerId="LiveId" clId="{5B5F8411-1399-4D8D-B27F-31C85245C7D4}" dt="2023-03-29T05:49:02.637" v="6014" actId="478"/>
          <ac:picMkLst>
            <pc:docMk/>
            <pc:sldMk cId="2620720595" sldId="268"/>
            <ac:picMk id="23" creationId="{6852DEB8-9D56-41F6-38D8-5859D7A8D61B}"/>
          </ac:picMkLst>
        </pc:picChg>
        <pc:picChg chg="add del mod">
          <ac:chgData name="Chonthicha Phuangfueang" userId="055aefd292e5fda0" providerId="LiveId" clId="{5B5F8411-1399-4D8D-B27F-31C85245C7D4}" dt="2023-03-28T16:52:11.496" v="4738" actId="478"/>
          <ac:picMkLst>
            <pc:docMk/>
            <pc:sldMk cId="2620720595" sldId="268"/>
            <ac:picMk id="23" creationId="{F1ABB620-7A0C-BC09-2A79-F7DC57306ED9}"/>
          </ac:picMkLst>
        </pc:picChg>
        <pc:picChg chg="del mod ord replST">
          <ac:chgData name="Chonthicha Phuangfueang" userId="055aefd292e5fda0" providerId="LiveId" clId="{5B5F8411-1399-4D8D-B27F-31C85245C7D4}" dt="2023-03-29T06:15:47.381" v="7052" actId="478"/>
          <ac:picMkLst>
            <pc:docMk/>
            <pc:sldMk cId="2620720595" sldId="268"/>
            <ac:picMk id="25" creationId="{5835355D-75A9-2BDD-FCEA-6B0F12980D8A}"/>
          </ac:picMkLst>
        </pc:picChg>
        <pc:picChg chg="del mod ord replST">
          <ac:chgData name="Chonthicha Phuangfueang" userId="055aefd292e5fda0" providerId="LiveId" clId="{5B5F8411-1399-4D8D-B27F-31C85245C7D4}" dt="2023-03-28T17:01:20.874" v="4767" actId="478"/>
          <ac:picMkLst>
            <pc:docMk/>
            <pc:sldMk cId="2620720595" sldId="268"/>
            <ac:picMk id="25" creationId="{A1EFF9A8-4191-9266-1545-8DAB7BCBE89B}"/>
          </ac:picMkLst>
        </pc:picChg>
        <pc:picChg chg="add del mod">
          <ac:chgData name="Chonthicha Phuangfueang" userId="055aefd292e5fda0" providerId="LiveId" clId="{5B5F8411-1399-4D8D-B27F-31C85245C7D4}" dt="2023-03-29T05:53:30.087" v="6232" actId="478"/>
          <ac:picMkLst>
            <pc:docMk/>
            <pc:sldMk cId="2620720595" sldId="268"/>
            <ac:picMk id="26" creationId="{87BA55D5-85FB-5C51-3F31-D2F7ED558BA7}"/>
          </ac:picMkLst>
        </pc:picChg>
        <pc:picChg chg="del mod ord replST">
          <ac:chgData name="Chonthicha Phuangfueang" userId="055aefd292e5fda0" providerId="LiveId" clId="{5B5F8411-1399-4D8D-B27F-31C85245C7D4}" dt="2023-03-28T17:02:26.462" v="4830" actId="478"/>
          <ac:picMkLst>
            <pc:docMk/>
            <pc:sldMk cId="2620720595" sldId="268"/>
            <ac:picMk id="27" creationId="{66C86937-5B0E-949F-5182-16C5C8593E37}"/>
          </ac:picMkLst>
        </pc:picChg>
        <pc:picChg chg="mod ord replST">
          <ac:chgData name="Chonthicha Phuangfueang" userId="055aefd292e5fda0" providerId="LiveId" clId="{5B5F8411-1399-4D8D-B27F-31C85245C7D4}" dt="2023-03-29T06:05:41.171" v="6666" actId="1038"/>
          <ac:picMkLst>
            <pc:docMk/>
            <pc:sldMk cId="2620720595" sldId="268"/>
            <ac:picMk id="28" creationId="{3CAA290F-4E40-D745-9485-1BC942BBC0E8}"/>
          </ac:picMkLst>
        </pc:picChg>
        <pc:picChg chg="add del mod">
          <ac:chgData name="Chonthicha Phuangfueang" userId="055aefd292e5fda0" providerId="LiveId" clId="{5B5F8411-1399-4D8D-B27F-31C85245C7D4}" dt="2023-03-28T17:02:02.053" v="4796" actId="478"/>
          <ac:picMkLst>
            <pc:docMk/>
            <pc:sldMk cId="2620720595" sldId="268"/>
            <ac:picMk id="28" creationId="{FB0079C9-6FEC-C322-6C52-DACCAAEA124A}"/>
          </ac:picMkLst>
        </pc:picChg>
        <pc:picChg chg="add del mod">
          <ac:chgData name="Chonthicha Phuangfueang" userId="055aefd292e5fda0" providerId="LiveId" clId="{5B5F8411-1399-4D8D-B27F-31C85245C7D4}" dt="2023-03-29T05:55:41.474" v="6308" actId="478"/>
          <ac:picMkLst>
            <pc:docMk/>
            <pc:sldMk cId="2620720595" sldId="268"/>
            <ac:picMk id="29" creationId="{7764D5E2-6706-5DC5-72D0-0D24E3D789C0}"/>
          </ac:picMkLst>
        </pc:picChg>
        <pc:picChg chg="del mod ord replST">
          <ac:chgData name="Chonthicha Phuangfueang" userId="055aefd292e5fda0" providerId="LiveId" clId="{5B5F8411-1399-4D8D-B27F-31C85245C7D4}" dt="2023-03-28T17:02:21.438" v="4826" actId="478"/>
          <ac:picMkLst>
            <pc:docMk/>
            <pc:sldMk cId="2620720595" sldId="268"/>
            <ac:picMk id="30" creationId="{075494C6-59B8-1F98-A4FC-CA6D12E04B25}"/>
          </ac:picMkLst>
        </pc:picChg>
        <pc:picChg chg="del mod ord replST">
          <ac:chgData name="Chonthicha Phuangfueang" userId="055aefd292e5fda0" providerId="LiveId" clId="{5B5F8411-1399-4D8D-B27F-31C85245C7D4}" dt="2023-03-29T05:55:58.993" v="6336" actId="478"/>
          <ac:picMkLst>
            <pc:docMk/>
            <pc:sldMk cId="2620720595" sldId="268"/>
            <ac:picMk id="31" creationId="{554304AD-A46E-82EC-9641-DEE7AA0D55F3}"/>
          </ac:picMkLst>
        </pc:picChg>
        <pc:picChg chg="del mod ord replST">
          <ac:chgData name="Chonthicha Phuangfueang" userId="055aefd292e5fda0" providerId="LiveId" clId="{5B5F8411-1399-4D8D-B27F-31C85245C7D4}" dt="2023-03-28T17:03:06.070" v="4858" actId="478"/>
          <ac:picMkLst>
            <pc:docMk/>
            <pc:sldMk cId="2620720595" sldId="268"/>
            <ac:picMk id="32" creationId="{F93ED6FE-0066-0F63-B969-81410127E87B}"/>
          </ac:picMkLst>
        </pc:picChg>
        <pc:picChg chg="del mod ord replST">
          <ac:chgData name="Chonthicha Phuangfueang" userId="055aefd292e5fda0" providerId="LiveId" clId="{5B5F8411-1399-4D8D-B27F-31C85245C7D4}" dt="2023-03-29T06:15:48.658" v="7053" actId="478"/>
          <ac:picMkLst>
            <pc:docMk/>
            <pc:sldMk cId="2620720595" sldId="268"/>
            <ac:picMk id="33" creationId="{40650A08-FAA7-53F0-051D-7A4B6B7C5804}"/>
          </ac:picMkLst>
        </pc:picChg>
        <pc:picChg chg="add del mod">
          <ac:chgData name="Chonthicha Phuangfueang" userId="055aefd292e5fda0" providerId="LiveId" clId="{5B5F8411-1399-4D8D-B27F-31C85245C7D4}" dt="2023-03-29T06:00:18.300" v="6410" actId="478"/>
          <ac:picMkLst>
            <pc:docMk/>
            <pc:sldMk cId="2620720595" sldId="268"/>
            <ac:picMk id="34" creationId="{E219B39D-FDE6-883F-E709-E0C091B6E1BA}"/>
          </ac:picMkLst>
        </pc:picChg>
        <pc:picChg chg="del mod ord replST">
          <ac:chgData name="Chonthicha Phuangfueang" userId="055aefd292e5fda0" providerId="LiveId" clId="{5B5F8411-1399-4D8D-B27F-31C85245C7D4}" dt="2023-03-28T17:03:18.277" v="4886" actId="478"/>
          <ac:picMkLst>
            <pc:docMk/>
            <pc:sldMk cId="2620720595" sldId="268"/>
            <ac:picMk id="34" creationId="{E3FACD19-85BD-8314-1E60-868A9D0CBB20}"/>
          </ac:picMkLst>
        </pc:picChg>
        <pc:picChg chg="mod ord replST">
          <ac:chgData name="Chonthicha Phuangfueang" userId="055aefd292e5fda0" providerId="LiveId" clId="{5B5F8411-1399-4D8D-B27F-31C85245C7D4}" dt="2023-03-29T05:59:24.155" v="6384" actId="1076"/>
          <ac:picMkLst>
            <pc:docMk/>
            <pc:sldMk cId="2620720595" sldId="268"/>
            <ac:picMk id="36" creationId="{C841ABC4-C373-C375-6C76-45A3B5F796BB}"/>
          </ac:picMkLst>
        </pc:picChg>
        <pc:picChg chg="del mod ord replST">
          <ac:chgData name="Chonthicha Phuangfueang" userId="055aefd292e5fda0" providerId="LiveId" clId="{5B5F8411-1399-4D8D-B27F-31C85245C7D4}" dt="2023-03-29T06:00:38.030" v="6440" actId="478"/>
          <ac:picMkLst>
            <pc:docMk/>
            <pc:sldMk cId="2620720595" sldId="268"/>
            <ac:picMk id="37" creationId="{8D2BCB7B-357D-791F-C9E2-EE6C7D6B1C06}"/>
          </ac:picMkLst>
        </pc:picChg>
        <pc:picChg chg="del mod ord replST">
          <ac:chgData name="Chonthicha Phuangfueang" userId="055aefd292e5fda0" providerId="LiveId" clId="{5B5F8411-1399-4D8D-B27F-31C85245C7D4}" dt="2023-03-28T17:03:57.833" v="4949" actId="478"/>
          <ac:picMkLst>
            <pc:docMk/>
            <pc:sldMk cId="2620720595" sldId="268"/>
            <ac:picMk id="38" creationId="{A14EACA4-B3A2-FD3E-9587-CD77B3952277}"/>
          </ac:picMkLst>
        </pc:picChg>
        <pc:picChg chg="del mod ord replST">
          <ac:chgData name="Chonthicha Phuangfueang" userId="055aefd292e5fda0" providerId="LiveId" clId="{5B5F8411-1399-4D8D-B27F-31C85245C7D4}" dt="2023-03-29T06:15:50.516" v="7054" actId="478"/>
          <ac:picMkLst>
            <pc:docMk/>
            <pc:sldMk cId="2620720595" sldId="268"/>
            <ac:picMk id="39" creationId="{778519A7-5314-55CB-8523-ED5031E17B4E}"/>
          </ac:picMkLst>
        </pc:picChg>
        <pc:picChg chg="add del mod ord replST">
          <ac:chgData name="Chonthicha Phuangfueang" userId="055aefd292e5fda0" providerId="LiveId" clId="{5B5F8411-1399-4D8D-B27F-31C85245C7D4}" dt="2023-03-28T17:44:14.225" v="5303" actId="14100"/>
          <ac:picMkLst>
            <pc:docMk/>
            <pc:sldMk cId="2620720595" sldId="268"/>
            <ac:picMk id="40" creationId="{EC702B1C-05BC-B6D6-6EC5-131E3C31E345}"/>
          </ac:picMkLst>
        </pc:picChg>
        <pc:picChg chg="del mod ord replST delST">
          <ac:chgData name="Chonthicha Phuangfueang" userId="055aefd292e5fda0" providerId="LiveId" clId="{5B5F8411-1399-4D8D-B27F-31C85245C7D4}" dt="2023-03-28T17:04:33.133" v="5018"/>
          <ac:picMkLst>
            <pc:docMk/>
            <pc:sldMk cId="2620720595" sldId="268"/>
            <ac:picMk id="42" creationId="{A4372138-AA83-D76C-CDE9-2C73244AE5BF}"/>
          </ac:picMkLst>
        </pc:picChg>
        <pc:picChg chg="add mod">
          <ac:chgData name="Chonthicha Phuangfueang" userId="055aefd292e5fda0" providerId="LiveId" clId="{5B5F8411-1399-4D8D-B27F-31C85245C7D4}" dt="2023-03-28T17:44:07.840" v="5302" actId="14100"/>
          <ac:picMkLst>
            <pc:docMk/>
            <pc:sldMk cId="2620720595" sldId="268"/>
            <ac:picMk id="43" creationId="{4DC60A27-E0CD-C18D-42D0-F223426E8507}"/>
          </ac:picMkLst>
        </pc:picChg>
        <pc:picChg chg="add mod">
          <ac:chgData name="Chonthicha Phuangfueang" userId="055aefd292e5fda0" providerId="LiveId" clId="{5B5F8411-1399-4D8D-B27F-31C85245C7D4}" dt="2023-03-29T05:23:38.877" v="5712" actId="1038"/>
          <ac:picMkLst>
            <pc:docMk/>
            <pc:sldMk cId="2620720595" sldId="268"/>
            <ac:picMk id="44" creationId="{CADBE70A-EF6C-8B17-BAB3-D9C93EDCAAE0}"/>
          </ac:picMkLst>
        </pc:picChg>
        <pc:picChg chg="add del mod">
          <ac:chgData name="Chonthicha Phuangfueang" userId="055aefd292e5fda0" providerId="LiveId" clId="{5B5F8411-1399-4D8D-B27F-31C85245C7D4}" dt="2023-03-29T04:58:24.507" v="5357" actId="478"/>
          <ac:picMkLst>
            <pc:docMk/>
            <pc:sldMk cId="2620720595" sldId="268"/>
            <ac:picMk id="45" creationId="{63D36A11-CD85-E8F1-B45A-B9B9E1B702B6}"/>
          </ac:picMkLst>
        </pc:picChg>
        <pc:picChg chg="mod ord replST">
          <ac:chgData name="Chonthicha Phuangfueang" userId="055aefd292e5fda0" providerId="LiveId" clId="{5B5F8411-1399-4D8D-B27F-31C85245C7D4}" dt="2023-03-29T04:58:54.029" v="5370" actId="1076"/>
          <ac:picMkLst>
            <pc:docMk/>
            <pc:sldMk cId="2620720595" sldId="268"/>
            <ac:picMk id="47" creationId="{3E01B6EA-4A93-4D0E-DF2F-4927CE97B110}"/>
          </ac:picMkLst>
        </pc:picChg>
        <pc:picChg chg="mod ord replST">
          <ac:chgData name="Chonthicha Phuangfueang" userId="055aefd292e5fda0" providerId="LiveId" clId="{5B5F8411-1399-4D8D-B27F-31C85245C7D4}" dt="2023-03-28T17:27:55.187" v="5228" actId="962"/>
          <ac:picMkLst>
            <pc:docMk/>
            <pc:sldMk cId="2620720595" sldId="268"/>
            <ac:picMk id="49" creationId="{E36A2AB1-4557-20EB-970B-A2D232E16C57}"/>
          </ac:picMkLst>
        </pc:picChg>
      </pc:sldChg>
      <pc:sldChg chg="addSp delSp modSp new mod addCm delCm modCm">
        <pc:chgData name="Chonthicha Phuangfueang" userId="055aefd292e5fda0" providerId="LiveId" clId="{5B5F8411-1399-4D8D-B27F-31C85245C7D4}" dt="2023-03-29T06:51:40.428" v="8559" actId="1037"/>
        <pc:sldMkLst>
          <pc:docMk/>
          <pc:sldMk cId="1443266329" sldId="269"/>
        </pc:sldMkLst>
        <pc:spChg chg="del mod">
          <ac:chgData name="Chonthicha Phuangfueang" userId="055aefd292e5fda0" providerId="LiveId" clId="{5B5F8411-1399-4D8D-B27F-31C85245C7D4}" dt="2023-03-29T05:50:29.412" v="6072" actId="478"/>
          <ac:spMkLst>
            <pc:docMk/>
            <pc:sldMk cId="1443266329" sldId="269"/>
            <ac:spMk id="2" creationId="{F7DD9A8D-5606-DD94-6601-7BA2DA39E6FD}"/>
          </ac:spMkLst>
        </pc:spChg>
        <pc:spChg chg="del mod">
          <ac:chgData name="Chonthicha Phuangfueang" userId="055aefd292e5fda0" providerId="LiveId" clId="{5B5F8411-1399-4D8D-B27F-31C85245C7D4}" dt="2023-03-29T05:50:35.142" v="6075" actId="478"/>
          <ac:spMkLst>
            <pc:docMk/>
            <pc:sldMk cId="1443266329" sldId="269"/>
            <ac:spMk id="3" creationId="{131B2B33-2CF7-A56F-1467-260A42FC7371}"/>
          </ac:spMkLst>
        </pc:spChg>
        <pc:spChg chg="add del mod">
          <ac:chgData name="Chonthicha Phuangfueang" userId="055aefd292e5fda0" providerId="LiveId" clId="{5B5F8411-1399-4D8D-B27F-31C85245C7D4}" dt="2023-03-29T05:14:25.744" v="5487"/>
          <ac:spMkLst>
            <pc:docMk/>
            <pc:sldMk cId="1443266329" sldId="269"/>
            <ac:spMk id="4" creationId="{8F469A76-A984-D438-D4AC-62A614B4BD85}"/>
          </ac:spMkLst>
        </pc:spChg>
        <pc:spChg chg="add del mod">
          <ac:chgData name="Chonthicha Phuangfueang" userId="055aefd292e5fda0" providerId="LiveId" clId="{5B5F8411-1399-4D8D-B27F-31C85245C7D4}" dt="2023-03-29T05:14:25.745" v="5489"/>
          <ac:spMkLst>
            <pc:docMk/>
            <pc:sldMk cId="1443266329" sldId="269"/>
            <ac:spMk id="5" creationId="{C1A49B78-64F2-65C5-51EB-B7A35861BFA2}"/>
          </ac:spMkLst>
        </pc:spChg>
        <pc:spChg chg="add del mod">
          <ac:chgData name="Chonthicha Phuangfueang" userId="055aefd292e5fda0" providerId="LiveId" clId="{5B5F8411-1399-4D8D-B27F-31C85245C7D4}" dt="2023-03-29T05:14:25.745" v="5491"/>
          <ac:spMkLst>
            <pc:docMk/>
            <pc:sldMk cId="1443266329" sldId="269"/>
            <ac:spMk id="8" creationId="{69630ECD-2D50-6C09-F672-57359B440369}"/>
          </ac:spMkLst>
        </pc:spChg>
        <pc:spChg chg="add del mod">
          <ac:chgData name="Chonthicha Phuangfueang" userId="055aefd292e5fda0" providerId="LiveId" clId="{5B5F8411-1399-4D8D-B27F-31C85245C7D4}" dt="2023-03-29T06:06:42.094" v="6703" actId="478"/>
          <ac:spMkLst>
            <pc:docMk/>
            <pc:sldMk cId="1443266329" sldId="269"/>
            <ac:spMk id="14" creationId="{145315F2-4B7D-B186-436B-4985C99C8E1A}"/>
          </ac:spMkLst>
        </pc:spChg>
        <pc:spChg chg="add del mod">
          <ac:chgData name="Chonthicha Phuangfueang" userId="055aefd292e5fda0" providerId="LiveId" clId="{5B5F8411-1399-4D8D-B27F-31C85245C7D4}" dt="2023-03-29T05:50:38.265" v="6076" actId="478"/>
          <ac:spMkLst>
            <pc:docMk/>
            <pc:sldMk cId="1443266329" sldId="269"/>
            <ac:spMk id="16" creationId="{A1399F51-2AEF-2571-D82F-EF7BF0FBAA5F}"/>
          </ac:spMkLst>
        </pc:spChg>
        <pc:spChg chg="add mod">
          <ac:chgData name="Chonthicha Phuangfueang" userId="055aefd292e5fda0" providerId="LiveId" clId="{5B5F8411-1399-4D8D-B27F-31C85245C7D4}" dt="2023-03-29T06:50:06.814" v="8446" actId="20577"/>
          <ac:spMkLst>
            <pc:docMk/>
            <pc:sldMk cId="1443266329" sldId="269"/>
            <ac:spMk id="18" creationId="{E0F2CD74-14AC-9FA8-A25D-127622AEF3FC}"/>
          </ac:spMkLst>
        </pc:spChg>
        <pc:graphicFrameChg chg="add del mod modGraphic">
          <ac:chgData name="Chonthicha Phuangfueang" userId="055aefd292e5fda0" providerId="LiveId" clId="{5B5F8411-1399-4D8D-B27F-31C85245C7D4}" dt="2023-03-29T05:18:26.343" v="5500" actId="478"/>
          <ac:graphicFrameMkLst>
            <pc:docMk/>
            <pc:sldMk cId="1443266329" sldId="269"/>
            <ac:graphicFrameMk id="7" creationId="{6D412D1B-FF94-ECF3-B423-287FDA6B1E6A}"/>
          </ac:graphicFrameMkLst>
        </pc:graphicFrameChg>
        <pc:graphicFrameChg chg="add del mod modGraphic">
          <ac:chgData name="Chonthicha Phuangfueang" userId="055aefd292e5fda0" providerId="LiveId" clId="{5B5F8411-1399-4D8D-B27F-31C85245C7D4}" dt="2023-03-29T05:16:07.855" v="5494" actId="478"/>
          <ac:graphicFrameMkLst>
            <pc:docMk/>
            <pc:sldMk cId="1443266329" sldId="269"/>
            <ac:graphicFrameMk id="10" creationId="{64CCBD7F-CE8D-DB34-37C9-B8E83D9EE2F1}"/>
          </ac:graphicFrameMkLst>
        </pc:graphicFrameChg>
        <pc:graphicFrameChg chg="add del mod modGraphic">
          <ac:chgData name="Chonthicha Phuangfueang" userId="055aefd292e5fda0" providerId="LiveId" clId="{5B5F8411-1399-4D8D-B27F-31C85245C7D4}" dt="2023-03-29T05:18:23.567" v="5499" actId="478"/>
          <ac:graphicFrameMkLst>
            <pc:docMk/>
            <pc:sldMk cId="1443266329" sldId="269"/>
            <ac:graphicFrameMk id="12" creationId="{ED502F40-EE00-E8ED-EE95-EE3B58DB13BF}"/>
          </ac:graphicFrameMkLst>
        </pc:graphicFrameChg>
        <pc:picChg chg="add mod">
          <ac:chgData name="Chonthicha Phuangfueang" userId="055aefd292e5fda0" providerId="LiveId" clId="{5B5F8411-1399-4D8D-B27F-31C85245C7D4}" dt="2023-03-29T06:07:15.725" v="6802" actId="1036"/>
          <ac:picMkLst>
            <pc:docMk/>
            <pc:sldMk cId="1443266329" sldId="269"/>
            <ac:picMk id="19" creationId="{61F48FC8-F3A6-1606-C39A-86926F8D303B}"/>
          </ac:picMkLst>
        </pc:picChg>
        <pc:picChg chg="add del mod">
          <ac:chgData name="Chonthicha Phuangfueang" userId="055aefd292e5fda0" providerId="LiveId" clId="{5B5F8411-1399-4D8D-B27F-31C85245C7D4}" dt="2023-03-29T06:36:40.260" v="7764" actId="478"/>
          <ac:picMkLst>
            <pc:docMk/>
            <pc:sldMk cId="1443266329" sldId="269"/>
            <ac:picMk id="20" creationId="{E42386F2-07F8-A589-2982-4365662F7988}"/>
          </ac:picMkLst>
        </pc:picChg>
        <pc:picChg chg="add del mod">
          <ac:chgData name="Chonthicha Phuangfueang" userId="055aefd292e5fda0" providerId="LiveId" clId="{5B5F8411-1399-4D8D-B27F-31C85245C7D4}" dt="2023-03-29T06:37:02.730" v="7808" actId="478"/>
          <ac:picMkLst>
            <pc:docMk/>
            <pc:sldMk cId="1443266329" sldId="269"/>
            <ac:picMk id="21" creationId="{E10C2558-6DD1-3095-390F-C559E073A151}"/>
          </ac:picMkLst>
        </pc:picChg>
        <pc:picChg chg="add del mod">
          <ac:chgData name="Chonthicha Phuangfueang" userId="055aefd292e5fda0" providerId="LiveId" clId="{5B5F8411-1399-4D8D-B27F-31C85245C7D4}" dt="2023-03-29T06:08:45.747" v="6931" actId="478"/>
          <ac:picMkLst>
            <pc:docMk/>
            <pc:sldMk cId="1443266329" sldId="269"/>
            <ac:picMk id="22" creationId="{DA3E3BA9-BB71-9D93-6279-B1A67E2B141D}"/>
          </ac:picMkLst>
        </pc:picChg>
        <pc:picChg chg="del mod ord replST">
          <ac:chgData name="Chonthicha Phuangfueang" userId="055aefd292e5fda0" providerId="LiveId" clId="{5B5F8411-1399-4D8D-B27F-31C85245C7D4}" dt="2023-03-29T06:09:03.626" v="6960" actId="478"/>
          <ac:picMkLst>
            <pc:docMk/>
            <pc:sldMk cId="1443266329" sldId="269"/>
            <ac:picMk id="24" creationId="{28640E43-2A51-7060-B2E8-E221CB48D52F}"/>
          </ac:picMkLst>
        </pc:picChg>
        <pc:picChg chg="mod ord replST">
          <ac:chgData name="Chonthicha Phuangfueang" userId="055aefd292e5fda0" providerId="LiveId" clId="{5B5F8411-1399-4D8D-B27F-31C85245C7D4}" dt="2023-03-29T06:09:18.668" v="6972" actId="1036"/>
          <ac:picMkLst>
            <pc:docMk/>
            <pc:sldMk cId="1443266329" sldId="269"/>
            <ac:picMk id="26" creationId="{ADD35BE8-5FDC-4BD1-AD32-20EB8D67A3C9}"/>
          </ac:picMkLst>
        </pc:picChg>
        <pc:picChg chg="add del mod">
          <ac:chgData name="Chonthicha Phuangfueang" userId="055aefd292e5fda0" providerId="LiveId" clId="{5B5F8411-1399-4D8D-B27F-31C85245C7D4}" dt="2023-03-29T06:12:40.762" v="7019" actId="478"/>
          <ac:picMkLst>
            <pc:docMk/>
            <pc:sldMk cId="1443266329" sldId="269"/>
            <ac:picMk id="27" creationId="{F4C873E8-7872-92E6-B4AC-A5F2FDCE1661}"/>
          </ac:picMkLst>
        </pc:picChg>
        <pc:picChg chg="mod ord replST">
          <ac:chgData name="Chonthicha Phuangfueang" userId="055aefd292e5fda0" providerId="LiveId" clId="{5B5F8411-1399-4D8D-B27F-31C85245C7D4}" dt="2023-03-29T06:12:50.363" v="7036" actId="1037"/>
          <ac:picMkLst>
            <pc:docMk/>
            <pc:sldMk cId="1443266329" sldId="269"/>
            <ac:picMk id="29" creationId="{7278E25E-8649-6AB4-3F43-85BA541FEAC1}"/>
          </ac:picMkLst>
        </pc:picChg>
        <pc:picChg chg="add del mod">
          <ac:chgData name="Chonthicha Phuangfueang" userId="055aefd292e5fda0" providerId="LiveId" clId="{5B5F8411-1399-4D8D-B27F-31C85245C7D4}" dt="2023-03-29T06:16:15.384" v="7085" actId="478"/>
          <ac:picMkLst>
            <pc:docMk/>
            <pc:sldMk cId="1443266329" sldId="269"/>
            <ac:picMk id="30" creationId="{E6F0BB54-661C-B92D-10BE-CEDCD661DA5F}"/>
          </ac:picMkLst>
        </pc:picChg>
        <pc:picChg chg="add del mod">
          <ac:chgData name="Chonthicha Phuangfueang" userId="055aefd292e5fda0" providerId="LiveId" clId="{5B5F8411-1399-4D8D-B27F-31C85245C7D4}" dt="2023-03-29T06:17:36.895" v="7140" actId="478"/>
          <ac:picMkLst>
            <pc:docMk/>
            <pc:sldMk cId="1443266329" sldId="269"/>
            <ac:picMk id="31" creationId="{09ABBA7F-4E07-141F-48E0-94236BBAC88B}"/>
          </ac:picMkLst>
        </pc:picChg>
        <pc:picChg chg="add del mod">
          <ac:chgData name="Chonthicha Phuangfueang" userId="055aefd292e5fda0" providerId="LiveId" clId="{5B5F8411-1399-4D8D-B27F-31C85245C7D4}" dt="2023-03-29T06:16:05.482" v="7081" actId="478"/>
          <ac:picMkLst>
            <pc:docMk/>
            <pc:sldMk cId="1443266329" sldId="269"/>
            <ac:picMk id="32" creationId="{5D38940B-49A0-00CD-BE62-049735386EC0}"/>
          </ac:picMkLst>
        </pc:picChg>
        <pc:picChg chg="del mod ord replST">
          <ac:chgData name="Chonthicha Phuangfueang" userId="055aefd292e5fda0" providerId="LiveId" clId="{5B5F8411-1399-4D8D-B27F-31C85245C7D4}" dt="2023-03-29T06:16:40.912" v="7111" actId="478"/>
          <ac:picMkLst>
            <pc:docMk/>
            <pc:sldMk cId="1443266329" sldId="269"/>
            <ac:picMk id="34" creationId="{4D4A09B9-C1FA-EE6F-D203-C64F07F79C0B}"/>
          </ac:picMkLst>
        </pc:picChg>
        <pc:picChg chg="mod ord replST">
          <ac:chgData name="Chonthicha Phuangfueang" userId="055aefd292e5fda0" providerId="LiveId" clId="{5B5F8411-1399-4D8D-B27F-31C85245C7D4}" dt="2023-03-29T06:16:40.913" v="7113" actId="962"/>
          <ac:picMkLst>
            <pc:docMk/>
            <pc:sldMk cId="1443266329" sldId="269"/>
            <ac:picMk id="36" creationId="{374890C2-8243-AE7E-3DB6-FEE0BA5987A2}"/>
          </ac:picMkLst>
        </pc:picChg>
        <pc:picChg chg="del mod ord replST">
          <ac:chgData name="Chonthicha Phuangfueang" userId="055aefd292e5fda0" providerId="LiveId" clId="{5B5F8411-1399-4D8D-B27F-31C85245C7D4}" dt="2023-03-29T06:18:04.406" v="7170" actId="478"/>
          <ac:picMkLst>
            <pc:docMk/>
            <pc:sldMk cId="1443266329" sldId="269"/>
            <ac:picMk id="38" creationId="{602D8EB1-1A4F-3FD9-F7CF-E77E3BA01267}"/>
          </ac:picMkLst>
        </pc:picChg>
        <pc:picChg chg="del mod ord replST">
          <ac:chgData name="Chonthicha Phuangfueang" userId="055aefd292e5fda0" providerId="LiveId" clId="{5B5F8411-1399-4D8D-B27F-31C85245C7D4}" dt="2023-03-29T06:18:25.326" v="7199" actId="478"/>
          <ac:picMkLst>
            <pc:docMk/>
            <pc:sldMk cId="1443266329" sldId="269"/>
            <ac:picMk id="40" creationId="{C92CF961-DF6E-CDB3-73A7-CA1DFB226B37}"/>
          </ac:picMkLst>
        </pc:picChg>
        <pc:picChg chg="mod ord replST">
          <ac:chgData name="Chonthicha Phuangfueang" userId="055aefd292e5fda0" providerId="LiveId" clId="{5B5F8411-1399-4D8D-B27F-31C85245C7D4}" dt="2023-03-29T06:19:31.269" v="7298" actId="1037"/>
          <ac:picMkLst>
            <pc:docMk/>
            <pc:sldMk cId="1443266329" sldId="269"/>
            <ac:picMk id="42" creationId="{FEE3D56F-A69A-1822-98DC-E66E8450B6A8}"/>
          </ac:picMkLst>
        </pc:picChg>
        <pc:picChg chg="add mod">
          <ac:chgData name="Chonthicha Phuangfueang" userId="055aefd292e5fda0" providerId="LiveId" clId="{5B5F8411-1399-4D8D-B27F-31C85245C7D4}" dt="2023-03-29T06:32:05.848" v="7573" actId="1036"/>
          <ac:picMkLst>
            <pc:docMk/>
            <pc:sldMk cId="1443266329" sldId="269"/>
            <ac:picMk id="43" creationId="{0BA1A654-65EE-A44E-DCFC-E59EDF3278CF}"/>
          </ac:picMkLst>
        </pc:picChg>
        <pc:picChg chg="add del mod">
          <ac:chgData name="Chonthicha Phuangfueang" userId="055aefd292e5fda0" providerId="LiveId" clId="{5B5F8411-1399-4D8D-B27F-31C85245C7D4}" dt="2023-03-29T06:22:25.946" v="7430" actId="478"/>
          <ac:picMkLst>
            <pc:docMk/>
            <pc:sldMk cId="1443266329" sldId="269"/>
            <ac:picMk id="44" creationId="{4227DFCD-BA40-0987-AA36-DFD37FA188BA}"/>
          </ac:picMkLst>
        </pc:picChg>
        <pc:picChg chg="mod ord replST">
          <ac:chgData name="Chonthicha Phuangfueang" userId="055aefd292e5fda0" providerId="LiveId" clId="{5B5F8411-1399-4D8D-B27F-31C85245C7D4}" dt="2023-03-29T06:33:51.355" v="7606" actId="1076"/>
          <ac:picMkLst>
            <pc:docMk/>
            <pc:sldMk cId="1443266329" sldId="269"/>
            <ac:picMk id="46" creationId="{D86977DA-F3B1-B037-32D8-7D45477B061B}"/>
          </ac:picMkLst>
        </pc:picChg>
        <pc:picChg chg="add del mod">
          <ac:chgData name="Chonthicha Phuangfueang" userId="055aefd292e5fda0" providerId="LiveId" clId="{5B5F8411-1399-4D8D-B27F-31C85245C7D4}" dt="2023-03-29T06:22:38.933" v="7459" actId="478"/>
          <ac:picMkLst>
            <pc:docMk/>
            <pc:sldMk cId="1443266329" sldId="269"/>
            <ac:picMk id="47" creationId="{91F88549-A5DF-E8ED-E312-0E32F8E93F18}"/>
          </ac:picMkLst>
        </pc:picChg>
        <pc:picChg chg="mod ord replST">
          <ac:chgData name="Chonthicha Phuangfueang" userId="055aefd292e5fda0" providerId="LiveId" clId="{5B5F8411-1399-4D8D-B27F-31C85245C7D4}" dt="2023-03-29T06:33:19.676" v="7596" actId="1038"/>
          <ac:picMkLst>
            <pc:docMk/>
            <pc:sldMk cId="1443266329" sldId="269"/>
            <ac:picMk id="49" creationId="{7F159240-E4EE-327E-88B6-6E07238282A2}"/>
          </ac:picMkLst>
        </pc:picChg>
        <pc:picChg chg="add mod">
          <ac:chgData name="Chonthicha Phuangfueang" userId="055aefd292e5fda0" providerId="LiveId" clId="{5B5F8411-1399-4D8D-B27F-31C85245C7D4}" dt="2023-03-29T06:32:23.602" v="7582" actId="1037"/>
          <ac:picMkLst>
            <pc:docMk/>
            <pc:sldMk cId="1443266329" sldId="269"/>
            <ac:picMk id="50" creationId="{B0A4D94B-015D-2C1C-7398-515C1FB8A59A}"/>
          </ac:picMkLst>
        </pc:picChg>
        <pc:picChg chg="add del mod">
          <ac:chgData name="Chonthicha Phuangfueang" userId="055aefd292e5fda0" providerId="LiveId" clId="{5B5F8411-1399-4D8D-B27F-31C85245C7D4}" dt="2023-03-29T06:31:52.392" v="7567" actId="478"/>
          <ac:picMkLst>
            <pc:docMk/>
            <pc:sldMk cId="1443266329" sldId="269"/>
            <ac:picMk id="51" creationId="{BCCBDEAF-9400-0C44-52AC-799352D69615}"/>
          </ac:picMkLst>
        </pc:picChg>
        <pc:picChg chg="mod ord replST">
          <ac:chgData name="Chonthicha Phuangfueang" userId="055aefd292e5fda0" providerId="LiveId" clId="{5B5F8411-1399-4D8D-B27F-31C85245C7D4}" dt="2023-03-29T06:35:29.338" v="7695" actId="1037"/>
          <ac:picMkLst>
            <pc:docMk/>
            <pc:sldMk cId="1443266329" sldId="269"/>
            <ac:picMk id="53" creationId="{B5919120-1ACB-819F-6B5C-3E402F61EEF7}"/>
          </ac:picMkLst>
        </pc:picChg>
        <pc:picChg chg="add del mod">
          <ac:chgData name="Chonthicha Phuangfueang" userId="055aefd292e5fda0" providerId="LiveId" clId="{5B5F8411-1399-4D8D-B27F-31C85245C7D4}" dt="2023-03-29T06:35:17.341" v="7661" actId="478"/>
          <ac:picMkLst>
            <pc:docMk/>
            <pc:sldMk cId="1443266329" sldId="269"/>
            <ac:picMk id="54" creationId="{0DB15BF3-63DA-E147-1942-7A15DE79ED59}"/>
          </ac:picMkLst>
        </pc:picChg>
        <pc:picChg chg="mod ord replST">
          <ac:chgData name="Chonthicha Phuangfueang" userId="055aefd292e5fda0" providerId="LiveId" clId="{5B5F8411-1399-4D8D-B27F-31C85245C7D4}" dt="2023-03-29T06:35:25.143" v="7682" actId="1036"/>
          <ac:picMkLst>
            <pc:docMk/>
            <pc:sldMk cId="1443266329" sldId="269"/>
            <ac:picMk id="56" creationId="{BAB367E1-197B-5335-A088-0F3B544E613E}"/>
          </ac:picMkLst>
        </pc:picChg>
        <pc:picChg chg="add del mod">
          <ac:chgData name="Chonthicha Phuangfueang" userId="055aefd292e5fda0" providerId="LiveId" clId="{5B5F8411-1399-4D8D-B27F-31C85245C7D4}" dt="2023-03-29T06:36:31.985" v="7724" actId="478"/>
          <ac:picMkLst>
            <pc:docMk/>
            <pc:sldMk cId="1443266329" sldId="269"/>
            <ac:picMk id="57" creationId="{AF545157-5210-95A9-89C2-AC74475D7577}"/>
          </ac:picMkLst>
        </pc:picChg>
        <pc:picChg chg="mod ord replST">
          <ac:chgData name="Chonthicha Phuangfueang" userId="055aefd292e5fda0" providerId="LiveId" clId="{5B5F8411-1399-4D8D-B27F-31C85245C7D4}" dt="2023-03-29T06:37:26.110" v="7811" actId="1038"/>
          <ac:picMkLst>
            <pc:docMk/>
            <pc:sldMk cId="1443266329" sldId="269"/>
            <ac:picMk id="59" creationId="{CD2C7F7B-36D8-C65D-7B23-C488DEE0B51C}"/>
          </ac:picMkLst>
        </pc:picChg>
        <pc:picChg chg="mod ord replST">
          <ac:chgData name="Chonthicha Phuangfueang" userId="055aefd292e5fda0" providerId="LiveId" clId="{5B5F8411-1399-4D8D-B27F-31C85245C7D4}" dt="2023-03-29T06:36:40.260" v="7766" actId="962"/>
          <ac:picMkLst>
            <pc:docMk/>
            <pc:sldMk cId="1443266329" sldId="269"/>
            <ac:picMk id="61" creationId="{842B7202-43AD-DE69-7A2E-3C9022D71FA6}"/>
          </ac:picMkLst>
        </pc:picChg>
        <pc:picChg chg="add mod">
          <ac:chgData name="Chonthicha Phuangfueang" userId="055aefd292e5fda0" providerId="LiveId" clId="{5B5F8411-1399-4D8D-B27F-31C85245C7D4}" dt="2023-03-29T06:36:50.712" v="7770" actId="1038"/>
          <ac:picMkLst>
            <pc:docMk/>
            <pc:sldMk cId="1443266329" sldId="269"/>
            <ac:picMk id="62" creationId="{0CBDEE26-6FC4-B6EB-940A-97E2F4DBD68D}"/>
          </ac:picMkLst>
        </pc:picChg>
        <pc:picChg chg="mod ord replST">
          <ac:chgData name="Chonthicha Phuangfueang" userId="055aefd292e5fda0" providerId="LiveId" clId="{5B5F8411-1399-4D8D-B27F-31C85245C7D4}" dt="2023-03-29T06:37:02.731" v="7810" actId="962"/>
          <ac:picMkLst>
            <pc:docMk/>
            <pc:sldMk cId="1443266329" sldId="269"/>
            <ac:picMk id="64" creationId="{AA3BA1C1-9AF1-E137-5843-26E31666FD3B}"/>
          </ac:picMkLst>
        </pc:picChg>
        <pc:picChg chg="add mod">
          <ac:chgData name="Chonthicha Phuangfueang" userId="055aefd292e5fda0" providerId="LiveId" clId="{5B5F8411-1399-4D8D-B27F-31C85245C7D4}" dt="2023-03-29T06:43:19.935" v="8017" actId="1037"/>
          <ac:picMkLst>
            <pc:docMk/>
            <pc:sldMk cId="1443266329" sldId="269"/>
            <ac:picMk id="65" creationId="{7B2B2CF0-071D-F4EA-4DD2-0D7E3CCFFAE2}"/>
          </ac:picMkLst>
        </pc:picChg>
        <pc:picChg chg="add mod">
          <ac:chgData name="Chonthicha Phuangfueang" userId="055aefd292e5fda0" providerId="LiveId" clId="{5B5F8411-1399-4D8D-B27F-31C85245C7D4}" dt="2023-03-29T06:42:59.011" v="7981" actId="1035"/>
          <ac:picMkLst>
            <pc:docMk/>
            <pc:sldMk cId="1443266329" sldId="269"/>
            <ac:picMk id="66" creationId="{687AB9C8-3DCB-F03D-F86C-CC2DF78A4013}"/>
          </ac:picMkLst>
        </pc:picChg>
        <pc:picChg chg="add del mod">
          <ac:chgData name="Chonthicha Phuangfueang" userId="055aefd292e5fda0" providerId="LiveId" clId="{5B5F8411-1399-4D8D-B27F-31C85245C7D4}" dt="2023-03-29T06:44:20.093" v="8089" actId="478"/>
          <ac:picMkLst>
            <pc:docMk/>
            <pc:sldMk cId="1443266329" sldId="269"/>
            <ac:picMk id="67" creationId="{84ED54A8-45BA-21DC-37CF-45239D143437}"/>
          </ac:picMkLst>
        </pc:picChg>
        <pc:picChg chg="mod ord replST">
          <ac:chgData name="Chonthicha Phuangfueang" userId="055aefd292e5fda0" providerId="LiveId" clId="{5B5F8411-1399-4D8D-B27F-31C85245C7D4}" dt="2023-03-29T06:44:36.538" v="8092" actId="14100"/>
          <ac:picMkLst>
            <pc:docMk/>
            <pc:sldMk cId="1443266329" sldId="269"/>
            <ac:picMk id="69" creationId="{9FE50167-6697-0651-CE53-9903E0D985D1}"/>
          </ac:picMkLst>
        </pc:picChg>
        <pc:picChg chg="add del mod">
          <ac:chgData name="Chonthicha Phuangfueang" userId="055aefd292e5fda0" providerId="LiveId" clId="{5B5F8411-1399-4D8D-B27F-31C85245C7D4}" dt="2023-03-29T06:45:28.153" v="8135" actId="478"/>
          <ac:picMkLst>
            <pc:docMk/>
            <pc:sldMk cId="1443266329" sldId="269"/>
            <ac:picMk id="70" creationId="{6F87F5D1-7823-444A-05C7-74A2D8C99315}"/>
          </ac:picMkLst>
        </pc:picChg>
        <pc:picChg chg="mod ord replST">
          <ac:chgData name="Chonthicha Phuangfueang" userId="055aefd292e5fda0" providerId="LiveId" clId="{5B5F8411-1399-4D8D-B27F-31C85245C7D4}" dt="2023-03-29T06:47:51.921" v="8231" actId="1037"/>
          <ac:picMkLst>
            <pc:docMk/>
            <pc:sldMk cId="1443266329" sldId="269"/>
            <ac:picMk id="72" creationId="{0E83803C-24B4-C01C-82B7-2B58C8D63CA9}"/>
          </ac:picMkLst>
        </pc:picChg>
        <pc:picChg chg="add del mod">
          <ac:chgData name="Chonthicha Phuangfueang" userId="055aefd292e5fda0" providerId="LiveId" clId="{5B5F8411-1399-4D8D-B27F-31C85245C7D4}" dt="2023-03-29T06:46:04.201" v="8168" actId="478"/>
          <ac:picMkLst>
            <pc:docMk/>
            <pc:sldMk cId="1443266329" sldId="269"/>
            <ac:picMk id="73" creationId="{EC3AE1E2-90DA-773D-07FA-5706BD35BBB9}"/>
          </ac:picMkLst>
        </pc:picChg>
        <pc:picChg chg="del mod ord replST">
          <ac:chgData name="Chonthicha Phuangfueang" userId="055aefd292e5fda0" providerId="LiveId" clId="{5B5F8411-1399-4D8D-B27F-31C85245C7D4}" dt="2023-03-29T06:49:37.123" v="8442" actId="478"/>
          <ac:picMkLst>
            <pc:docMk/>
            <pc:sldMk cId="1443266329" sldId="269"/>
            <ac:picMk id="75" creationId="{940C3EBC-3514-6E7E-7116-87CCF3BB7066}"/>
          </ac:picMkLst>
        </pc:picChg>
        <pc:picChg chg="add del mod">
          <ac:chgData name="Chonthicha Phuangfueang" userId="055aefd292e5fda0" providerId="LiveId" clId="{5B5F8411-1399-4D8D-B27F-31C85245C7D4}" dt="2023-03-29T06:47:33.325" v="8199" actId="478"/>
          <ac:picMkLst>
            <pc:docMk/>
            <pc:sldMk cId="1443266329" sldId="269"/>
            <ac:picMk id="76" creationId="{04B82176-F702-38DE-05B0-93C93D996C61}"/>
          </ac:picMkLst>
        </pc:picChg>
        <pc:picChg chg="del mod ord replST">
          <ac:chgData name="Chonthicha Phuangfueang" userId="055aefd292e5fda0" providerId="LiveId" clId="{5B5F8411-1399-4D8D-B27F-31C85245C7D4}" dt="2023-03-29T06:47:43.585" v="8227" actId="478"/>
          <ac:picMkLst>
            <pc:docMk/>
            <pc:sldMk cId="1443266329" sldId="269"/>
            <ac:picMk id="78" creationId="{1E438458-F324-3E31-0C31-D8F2BD0400AF}"/>
          </ac:picMkLst>
        </pc:picChg>
        <pc:picChg chg="del mod ord replST">
          <ac:chgData name="Chonthicha Phuangfueang" userId="055aefd292e5fda0" providerId="LiveId" clId="{5B5F8411-1399-4D8D-B27F-31C85245C7D4}" dt="2023-03-29T06:51:22.649" v="8535" actId="478"/>
          <ac:picMkLst>
            <pc:docMk/>
            <pc:sldMk cId="1443266329" sldId="269"/>
            <ac:picMk id="80" creationId="{EED8B97A-66FF-FD55-3D2D-99DBD355687D}"/>
          </ac:picMkLst>
        </pc:picChg>
        <pc:picChg chg="add del mod">
          <ac:chgData name="Chonthicha Phuangfueang" userId="055aefd292e5fda0" providerId="LiveId" clId="{5B5F8411-1399-4D8D-B27F-31C85245C7D4}" dt="2023-03-29T06:49:02.483" v="8409" actId="478"/>
          <ac:picMkLst>
            <pc:docMk/>
            <pc:sldMk cId="1443266329" sldId="269"/>
            <ac:picMk id="81" creationId="{B18CD38B-473D-EA9C-9521-98B293B27F3B}"/>
          </ac:picMkLst>
        </pc:picChg>
        <pc:picChg chg="del mod ord replST delST">
          <ac:chgData name="Chonthicha Phuangfueang" userId="055aefd292e5fda0" providerId="LiveId" clId="{5B5F8411-1399-4D8D-B27F-31C85245C7D4}" dt="2023-03-29T06:48:54.227" v="8407"/>
          <ac:picMkLst>
            <pc:docMk/>
            <pc:sldMk cId="1443266329" sldId="269"/>
            <ac:picMk id="83" creationId="{D0402B56-5BA0-EAFD-90EF-8201E2D8D56E}"/>
          </ac:picMkLst>
        </pc:picChg>
        <pc:picChg chg="add del mod">
          <ac:chgData name="Chonthicha Phuangfueang" userId="055aefd292e5fda0" providerId="LiveId" clId="{5B5F8411-1399-4D8D-B27F-31C85245C7D4}" dt="2023-03-29T06:49:20.947" v="8437" actId="478"/>
          <ac:picMkLst>
            <pc:docMk/>
            <pc:sldMk cId="1443266329" sldId="269"/>
            <ac:picMk id="84" creationId="{8896B2AD-056E-2F37-7504-5F48B1D1C114}"/>
          </ac:picMkLst>
        </pc:picChg>
        <pc:picChg chg="del mod ord replST">
          <ac:chgData name="Chonthicha Phuangfueang" userId="055aefd292e5fda0" providerId="LiveId" clId="{5B5F8411-1399-4D8D-B27F-31C85245C7D4}" dt="2023-03-29T06:50:32.938" v="8450" actId="478"/>
          <ac:picMkLst>
            <pc:docMk/>
            <pc:sldMk cId="1443266329" sldId="269"/>
            <ac:picMk id="86" creationId="{A7C2569B-9247-9F03-F3A1-577E3DE9D95E}"/>
          </ac:picMkLst>
        </pc:picChg>
        <pc:picChg chg="mod ord replST">
          <ac:chgData name="Chonthicha Phuangfueang" userId="055aefd292e5fda0" providerId="LiveId" clId="{5B5F8411-1399-4D8D-B27F-31C85245C7D4}" dt="2023-03-29T06:51:40.428" v="8559" actId="1037"/>
          <ac:picMkLst>
            <pc:docMk/>
            <pc:sldMk cId="1443266329" sldId="269"/>
            <ac:picMk id="88" creationId="{D048439D-21C1-8A7F-F2A4-5EFE173E36C9}"/>
          </ac:picMkLst>
        </pc:picChg>
      </pc:sldChg>
      <pc:sldChg chg="addSp delSp modSp new mod addCm delCm modCm">
        <pc:chgData name="Chonthicha Phuangfueang" userId="055aefd292e5fda0" providerId="LiveId" clId="{5B5F8411-1399-4D8D-B27F-31C85245C7D4}" dt="2023-03-29T14:28:06.532" v="14604" actId="1036"/>
        <pc:sldMkLst>
          <pc:docMk/>
          <pc:sldMk cId="2030428866" sldId="270"/>
        </pc:sldMkLst>
        <pc:spChg chg="add del mod">
          <ac:chgData name="Chonthicha Phuangfueang" userId="055aefd292e5fda0" providerId="LiveId" clId="{5B5F8411-1399-4D8D-B27F-31C85245C7D4}" dt="2023-03-29T13:20:15.636" v="13850"/>
          <ac:spMkLst>
            <pc:docMk/>
            <pc:sldMk cId="2030428866" sldId="270"/>
            <ac:spMk id="2" creationId="{2CA2FF7B-E75C-B50F-90FC-1D852721E49B}"/>
          </ac:spMkLst>
        </pc:spChg>
        <pc:spChg chg="del">
          <ac:chgData name="Chonthicha Phuangfueang" userId="055aefd292e5fda0" providerId="LiveId" clId="{5B5F8411-1399-4D8D-B27F-31C85245C7D4}" dt="2023-03-29T06:49:42.086" v="8443" actId="478"/>
          <ac:spMkLst>
            <pc:docMk/>
            <pc:sldMk cId="2030428866" sldId="270"/>
            <ac:spMk id="2" creationId="{C51CC0CF-FB7B-679E-29B0-721FC64CDBEF}"/>
          </ac:spMkLst>
        </pc:spChg>
        <pc:spChg chg="del mod">
          <ac:chgData name="Chonthicha Phuangfueang" userId="055aefd292e5fda0" providerId="LiveId" clId="{5B5F8411-1399-4D8D-B27F-31C85245C7D4}" dt="2023-03-29T06:49:47.744" v="8445"/>
          <ac:spMkLst>
            <pc:docMk/>
            <pc:sldMk cId="2030428866" sldId="270"/>
            <ac:spMk id="3" creationId="{44F12864-E208-F28B-4842-22A17524687E}"/>
          </ac:spMkLst>
        </pc:spChg>
        <pc:spChg chg="add mod ord">
          <ac:chgData name="Chonthicha Phuangfueang" userId="055aefd292e5fda0" providerId="LiveId" clId="{5B5F8411-1399-4D8D-B27F-31C85245C7D4}" dt="2023-03-29T14:27:55.131" v="14593" actId="20577"/>
          <ac:spMkLst>
            <pc:docMk/>
            <pc:sldMk cId="2030428866" sldId="270"/>
            <ac:spMk id="3" creationId="{DA143EF8-87CE-CEB3-1CDD-08D807EF03FA}"/>
          </ac:spMkLst>
        </pc:spChg>
        <pc:spChg chg="add del mod">
          <ac:chgData name="Chonthicha Phuangfueang" userId="055aefd292e5fda0" providerId="LiveId" clId="{5B5F8411-1399-4D8D-B27F-31C85245C7D4}" dt="2023-03-29T13:18:40.124" v="13766" actId="478"/>
          <ac:spMkLst>
            <pc:docMk/>
            <pc:sldMk cId="2030428866" sldId="270"/>
            <ac:spMk id="6" creationId="{1A9CE63C-69A4-D347-FE28-4FCDAF138569}"/>
          </ac:spMkLst>
        </pc:spChg>
        <pc:spChg chg="add del mod">
          <ac:chgData name="Chonthicha Phuangfueang" userId="055aefd292e5fda0" providerId="LiveId" clId="{5B5F8411-1399-4D8D-B27F-31C85245C7D4}" dt="2023-03-29T07:01:31.043" v="9018"/>
          <ac:spMkLst>
            <pc:docMk/>
            <pc:sldMk cId="2030428866" sldId="270"/>
            <ac:spMk id="25" creationId="{AF57A0D5-BDD9-8F92-8712-F147E62E3C98}"/>
          </ac:spMkLst>
        </pc:spChg>
        <pc:picChg chg="add mod">
          <ac:chgData name="Chonthicha Phuangfueang" userId="055aefd292e5fda0" providerId="LiveId" clId="{5B5F8411-1399-4D8D-B27F-31C85245C7D4}" dt="2023-03-29T13:20:32.435" v="13890" actId="1035"/>
          <ac:picMkLst>
            <pc:docMk/>
            <pc:sldMk cId="2030428866" sldId="270"/>
            <ac:picMk id="4" creationId="{7CB2F55B-A436-7020-4992-24608D8A3CF5}"/>
          </ac:picMkLst>
        </pc:picChg>
        <pc:picChg chg="add mod">
          <ac:chgData name="Chonthicha Phuangfueang" userId="055aefd292e5fda0" providerId="LiveId" clId="{5B5F8411-1399-4D8D-B27F-31C85245C7D4}" dt="2023-03-29T13:21:04.054" v="13922" actId="1036"/>
          <ac:picMkLst>
            <pc:docMk/>
            <pc:sldMk cId="2030428866" sldId="270"/>
            <ac:picMk id="5" creationId="{E10ED3E5-E199-50D3-D6A1-775A80F2059C}"/>
          </ac:picMkLst>
        </pc:picChg>
        <pc:picChg chg="add del mod">
          <ac:chgData name="Chonthicha Phuangfueang" userId="055aefd292e5fda0" providerId="LiveId" clId="{5B5F8411-1399-4D8D-B27F-31C85245C7D4}" dt="2023-03-29T13:19:50.183" v="13794" actId="478"/>
          <ac:picMkLst>
            <pc:docMk/>
            <pc:sldMk cId="2030428866" sldId="270"/>
            <ac:picMk id="7" creationId="{71781B1B-F958-CCDE-DD40-98F6670C0E7B}"/>
          </ac:picMkLst>
        </pc:picChg>
        <pc:picChg chg="add del mod">
          <ac:chgData name="Chonthicha Phuangfueang" userId="055aefd292e5fda0" providerId="LiveId" clId="{5B5F8411-1399-4D8D-B27F-31C85245C7D4}" dt="2023-03-29T13:32:02.637" v="13994" actId="478"/>
          <ac:picMkLst>
            <pc:docMk/>
            <pc:sldMk cId="2030428866" sldId="270"/>
            <ac:picMk id="8" creationId="{899CF1AC-BBAE-5722-C2BB-97C267E5D360}"/>
          </ac:picMkLst>
        </pc:picChg>
        <pc:picChg chg="add del mod">
          <ac:chgData name="Chonthicha Phuangfueang" userId="055aefd292e5fda0" providerId="LiveId" clId="{5B5F8411-1399-4D8D-B27F-31C85245C7D4}" dt="2023-03-29T06:53:51.197" v="8613" actId="478"/>
          <ac:picMkLst>
            <pc:docMk/>
            <pc:sldMk cId="2030428866" sldId="270"/>
            <ac:picMk id="8" creationId="{A2E9FB44-2695-5D2D-60F4-165F633F6A7D}"/>
          </ac:picMkLst>
        </pc:picChg>
        <pc:picChg chg="del mod ord replST">
          <ac:chgData name="Chonthicha Phuangfueang" userId="055aefd292e5fda0" providerId="LiveId" clId="{5B5F8411-1399-4D8D-B27F-31C85245C7D4}" dt="2023-03-29T13:15:51.046" v="13744" actId="478"/>
          <ac:picMkLst>
            <pc:docMk/>
            <pc:sldMk cId="2030428866" sldId="270"/>
            <ac:picMk id="10" creationId="{2B69DF72-79DD-8079-9DBA-0AEABFEB6211}"/>
          </ac:picMkLst>
        </pc:picChg>
        <pc:picChg chg="mod ord replST">
          <ac:chgData name="Chonthicha Phuangfueang" userId="055aefd292e5fda0" providerId="LiveId" clId="{5B5F8411-1399-4D8D-B27F-31C85245C7D4}" dt="2023-03-29T13:33:52.366" v="14070" actId="1035"/>
          <ac:picMkLst>
            <pc:docMk/>
            <pc:sldMk cId="2030428866" sldId="270"/>
            <ac:picMk id="11" creationId="{4E8267D9-1EB9-64B9-C25B-AC9B40A09AE6}"/>
          </ac:picMkLst>
        </pc:picChg>
        <pc:picChg chg="add del mod">
          <ac:chgData name="Chonthicha Phuangfueang" userId="055aefd292e5fda0" providerId="LiveId" clId="{5B5F8411-1399-4D8D-B27F-31C85245C7D4}" dt="2023-03-29T06:55:26.503" v="8702" actId="478"/>
          <ac:picMkLst>
            <pc:docMk/>
            <pc:sldMk cId="2030428866" sldId="270"/>
            <ac:picMk id="11" creationId="{5E845182-8A9B-0B2E-3E28-340434879F76}"/>
          </ac:picMkLst>
        </pc:picChg>
        <pc:picChg chg="add del mod">
          <ac:chgData name="Chonthicha Phuangfueang" userId="055aefd292e5fda0" providerId="LiveId" clId="{5B5F8411-1399-4D8D-B27F-31C85245C7D4}" dt="2023-03-29T13:34:47.147" v="14106" actId="478"/>
          <ac:picMkLst>
            <pc:docMk/>
            <pc:sldMk cId="2030428866" sldId="270"/>
            <ac:picMk id="12" creationId="{B0747FF2-1C92-9AA7-7CDC-2ACE941A9AA8}"/>
          </ac:picMkLst>
        </pc:picChg>
        <pc:picChg chg="del mod ord replST">
          <ac:chgData name="Chonthicha Phuangfueang" userId="055aefd292e5fda0" providerId="LiveId" clId="{5B5F8411-1399-4D8D-B27F-31C85245C7D4}" dt="2023-03-29T06:55:57.193" v="8758" actId="478"/>
          <ac:picMkLst>
            <pc:docMk/>
            <pc:sldMk cId="2030428866" sldId="270"/>
            <ac:picMk id="13" creationId="{449FC16B-7F44-291E-AEB9-54CB9DF9EA79}"/>
          </ac:picMkLst>
        </pc:picChg>
        <pc:picChg chg="del mod ord replST">
          <ac:chgData name="Chonthicha Phuangfueang" userId="055aefd292e5fda0" providerId="LiveId" clId="{5B5F8411-1399-4D8D-B27F-31C85245C7D4}" dt="2023-03-29T13:35:42.146" v="14200" actId="478"/>
          <ac:picMkLst>
            <pc:docMk/>
            <pc:sldMk cId="2030428866" sldId="270"/>
            <ac:picMk id="14" creationId="{AED161D8-4CB7-18E0-5841-7B40F8DBEA49}"/>
          </ac:picMkLst>
        </pc:picChg>
        <pc:picChg chg="mod ord replST">
          <ac:chgData name="Chonthicha Phuangfueang" userId="055aefd292e5fda0" providerId="LiveId" clId="{5B5F8411-1399-4D8D-B27F-31C85245C7D4}" dt="2023-03-29T13:20:32.435" v="13890" actId="1035"/>
          <ac:picMkLst>
            <pc:docMk/>
            <pc:sldMk cId="2030428866" sldId="270"/>
            <ac:picMk id="15" creationId="{886E0C78-F65B-5E0D-BE71-CF1BCBABF5D3}"/>
          </ac:picMkLst>
        </pc:picChg>
        <pc:picChg chg="add del mod">
          <ac:chgData name="Chonthicha Phuangfueang" userId="055aefd292e5fda0" providerId="LiveId" clId="{5B5F8411-1399-4D8D-B27F-31C85245C7D4}" dt="2023-03-29T06:56:16.657" v="8788" actId="478"/>
          <ac:picMkLst>
            <pc:docMk/>
            <pc:sldMk cId="2030428866" sldId="270"/>
            <ac:picMk id="16" creationId="{92792C08-1B4D-3012-B9A0-79194CBB0A5B}"/>
          </ac:picMkLst>
        </pc:picChg>
        <pc:picChg chg="del mod ord replST">
          <ac:chgData name="Chonthicha Phuangfueang" userId="055aefd292e5fda0" providerId="LiveId" clId="{5B5F8411-1399-4D8D-B27F-31C85245C7D4}" dt="2023-03-29T13:36:07.656" v="14240" actId="478"/>
          <ac:picMkLst>
            <pc:docMk/>
            <pc:sldMk cId="2030428866" sldId="270"/>
            <ac:picMk id="17" creationId="{C84A3FE3-C9E2-119F-A7A5-932B93963328}"/>
          </ac:picMkLst>
        </pc:picChg>
        <pc:picChg chg="mod ord replST">
          <ac:chgData name="Chonthicha Phuangfueang" userId="055aefd292e5fda0" providerId="LiveId" clId="{5B5F8411-1399-4D8D-B27F-31C85245C7D4}" dt="2023-03-29T13:20:32.435" v="13890" actId="1035"/>
          <ac:picMkLst>
            <pc:docMk/>
            <pc:sldMk cId="2030428866" sldId="270"/>
            <ac:picMk id="18" creationId="{22A0055B-D18B-F5FF-1BA1-BF5613691399}"/>
          </ac:picMkLst>
        </pc:picChg>
        <pc:picChg chg="add del mod">
          <ac:chgData name="Chonthicha Phuangfueang" userId="055aefd292e5fda0" providerId="LiveId" clId="{5B5F8411-1399-4D8D-B27F-31C85245C7D4}" dt="2023-03-29T06:57:26.729" v="8818" actId="478"/>
          <ac:picMkLst>
            <pc:docMk/>
            <pc:sldMk cId="2030428866" sldId="270"/>
            <ac:picMk id="19" creationId="{FFF19422-9188-9441-1058-EF5D91209B80}"/>
          </ac:picMkLst>
        </pc:picChg>
        <pc:picChg chg="mod ord replST">
          <ac:chgData name="Chonthicha Phuangfueang" userId="055aefd292e5fda0" providerId="LiveId" clId="{5B5F8411-1399-4D8D-B27F-31C85245C7D4}" dt="2023-03-29T13:44:08.116" v="14374" actId="1037"/>
          <ac:picMkLst>
            <pc:docMk/>
            <pc:sldMk cId="2030428866" sldId="270"/>
            <ac:picMk id="20" creationId="{6B6C6812-6D0C-A89B-7918-2F2FF953D469}"/>
          </ac:picMkLst>
        </pc:picChg>
        <pc:picChg chg="del mod ord replST">
          <ac:chgData name="Chonthicha Phuangfueang" userId="055aefd292e5fda0" providerId="LiveId" clId="{5B5F8411-1399-4D8D-B27F-31C85245C7D4}" dt="2023-03-29T13:15:49.012" v="13743" actId="478"/>
          <ac:picMkLst>
            <pc:docMk/>
            <pc:sldMk cId="2030428866" sldId="270"/>
            <ac:picMk id="21" creationId="{986CE2AF-F21B-BB83-33A7-EA14CB7854A8}"/>
          </ac:picMkLst>
        </pc:picChg>
        <pc:picChg chg="add del mod">
          <ac:chgData name="Chonthicha Phuangfueang" userId="055aefd292e5fda0" providerId="LiveId" clId="{5B5F8411-1399-4D8D-B27F-31C85245C7D4}" dt="2023-03-29T06:59:21.845" v="8949" actId="478"/>
          <ac:picMkLst>
            <pc:docMk/>
            <pc:sldMk cId="2030428866" sldId="270"/>
            <ac:picMk id="22" creationId="{D844E40D-2D29-B087-F9EB-167C9CE1B1ED}"/>
          </ac:picMkLst>
        </pc:picChg>
        <pc:picChg chg="mod ord replST">
          <ac:chgData name="Chonthicha Phuangfueang" userId="055aefd292e5fda0" providerId="LiveId" clId="{5B5F8411-1399-4D8D-B27F-31C85245C7D4}" dt="2023-03-29T14:18:41.991" v="14555" actId="1035"/>
          <ac:picMkLst>
            <pc:docMk/>
            <pc:sldMk cId="2030428866" sldId="270"/>
            <ac:picMk id="23" creationId="{9205955F-39CD-0369-F552-9FCCCBE87DE9}"/>
          </ac:picMkLst>
        </pc:picChg>
        <pc:picChg chg="mod ord replST">
          <ac:chgData name="Chonthicha Phuangfueang" userId="055aefd292e5fda0" providerId="LiveId" clId="{5B5F8411-1399-4D8D-B27F-31C85245C7D4}" dt="2023-03-29T13:20:32.435" v="13890" actId="1035"/>
          <ac:picMkLst>
            <pc:docMk/>
            <pc:sldMk cId="2030428866" sldId="270"/>
            <ac:picMk id="24" creationId="{EF64C0C4-95FB-3F8C-8875-A6E3D454A90E}"/>
          </ac:picMkLst>
        </pc:picChg>
        <pc:picChg chg="add mod">
          <ac:chgData name="Chonthicha Phuangfueang" userId="055aefd292e5fda0" providerId="LiveId" clId="{5B5F8411-1399-4D8D-B27F-31C85245C7D4}" dt="2023-03-29T14:27:49.817" v="14591" actId="1037"/>
          <ac:picMkLst>
            <pc:docMk/>
            <pc:sldMk cId="2030428866" sldId="270"/>
            <ac:picMk id="26" creationId="{4B99A5E5-F46F-0770-E3C0-96A5AE224D25}"/>
          </ac:picMkLst>
        </pc:picChg>
        <pc:picChg chg="add mod">
          <ac:chgData name="Chonthicha Phuangfueang" userId="055aefd292e5fda0" providerId="LiveId" clId="{5B5F8411-1399-4D8D-B27F-31C85245C7D4}" dt="2023-03-29T13:22:30.673" v="13945" actId="1036"/>
          <ac:picMkLst>
            <pc:docMk/>
            <pc:sldMk cId="2030428866" sldId="270"/>
            <ac:picMk id="27" creationId="{EFE70B55-9E52-B94A-69E5-5287EE4D2EAA}"/>
          </ac:picMkLst>
        </pc:picChg>
        <pc:picChg chg="add mod">
          <ac:chgData name="Chonthicha Phuangfueang" userId="055aefd292e5fda0" providerId="LiveId" clId="{5B5F8411-1399-4D8D-B27F-31C85245C7D4}" dt="2023-03-29T13:22:30.673" v="13945" actId="1036"/>
          <ac:picMkLst>
            <pc:docMk/>
            <pc:sldMk cId="2030428866" sldId="270"/>
            <ac:picMk id="28" creationId="{110821E7-C00F-4BF5-C90E-0E737AC3F61F}"/>
          </ac:picMkLst>
        </pc:picChg>
        <pc:picChg chg="add mod">
          <ac:chgData name="Chonthicha Phuangfueang" userId="055aefd292e5fda0" providerId="LiveId" clId="{5B5F8411-1399-4D8D-B27F-31C85245C7D4}" dt="2023-03-29T14:28:06.532" v="14604" actId="1036"/>
          <ac:picMkLst>
            <pc:docMk/>
            <pc:sldMk cId="2030428866" sldId="270"/>
            <ac:picMk id="29" creationId="{96BE4245-1E0C-7F60-B6B8-4AF99A8977F3}"/>
          </ac:picMkLst>
        </pc:picChg>
        <pc:picChg chg="add del mod">
          <ac:chgData name="Chonthicha Phuangfueang" userId="055aefd292e5fda0" providerId="LiveId" clId="{5B5F8411-1399-4D8D-B27F-31C85245C7D4}" dt="2023-03-29T07:11:42.700" v="9134" actId="478"/>
          <ac:picMkLst>
            <pc:docMk/>
            <pc:sldMk cId="2030428866" sldId="270"/>
            <ac:picMk id="30" creationId="{285F1D0E-646F-CFFD-B8FD-4608F21A38CB}"/>
          </ac:picMkLst>
        </pc:picChg>
        <pc:picChg chg="mod ord replST">
          <ac:chgData name="Chonthicha Phuangfueang" userId="055aefd292e5fda0" providerId="LiveId" clId="{5B5F8411-1399-4D8D-B27F-31C85245C7D4}" dt="2023-03-29T13:38:46.514" v="14299" actId="1036"/>
          <ac:picMkLst>
            <pc:docMk/>
            <pc:sldMk cId="2030428866" sldId="270"/>
            <ac:picMk id="30" creationId="{3DDA159B-E701-705F-071B-DE44D0CD693C}"/>
          </ac:picMkLst>
        </pc:picChg>
        <pc:picChg chg="add del mod">
          <ac:chgData name="Chonthicha Phuangfueang" userId="055aefd292e5fda0" providerId="LiveId" clId="{5B5F8411-1399-4D8D-B27F-31C85245C7D4}" dt="2023-03-29T13:46:01.552" v="14447" actId="478"/>
          <ac:picMkLst>
            <pc:docMk/>
            <pc:sldMk cId="2030428866" sldId="270"/>
            <ac:picMk id="31" creationId="{5B29AC82-E7FD-757E-A54A-4C47A2F27EE1}"/>
          </ac:picMkLst>
        </pc:picChg>
        <pc:picChg chg="mod ord replST">
          <ac:chgData name="Chonthicha Phuangfueang" userId="055aefd292e5fda0" providerId="LiveId" clId="{5B5F8411-1399-4D8D-B27F-31C85245C7D4}" dt="2023-03-29T13:22:30.673" v="13945" actId="1036"/>
          <ac:picMkLst>
            <pc:docMk/>
            <pc:sldMk cId="2030428866" sldId="270"/>
            <ac:picMk id="32" creationId="{B40B0092-057A-C65C-41FF-2D3F85D36829}"/>
          </ac:picMkLst>
        </pc:picChg>
        <pc:picChg chg="add del mod">
          <ac:chgData name="Chonthicha Phuangfueang" userId="055aefd292e5fda0" providerId="LiveId" clId="{5B5F8411-1399-4D8D-B27F-31C85245C7D4}" dt="2023-03-29T07:13:35.600" v="9185" actId="478"/>
          <ac:picMkLst>
            <pc:docMk/>
            <pc:sldMk cId="2030428866" sldId="270"/>
            <ac:picMk id="33" creationId="{3744E2D1-5A5E-17EF-CB75-8448CA5E7396}"/>
          </ac:picMkLst>
        </pc:picChg>
        <pc:picChg chg="del mod ord replST">
          <ac:chgData name="Chonthicha Phuangfueang" userId="055aefd292e5fda0" providerId="LiveId" clId="{5B5F8411-1399-4D8D-B27F-31C85245C7D4}" dt="2023-03-29T13:46:26.710" v="14475" actId="478"/>
          <ac:picMkLst>
            <pc:docMk/>
            <pc:sldMk cId="2030428866" sldId="270"/>
            <ac:picMk id="34" creationId="{7E356F66-4345-21DA-AC68-9214E287C67D}"/>
          </ac:picMkLst>
        </pc:picChg>
        <pc:picChg chg="mod ord replST">
          <ac:chgData name="Chonthicha Phuangfueang" userId="055aefd292e5fda0" providerId="LiveId" clId="{5B5F8411-1399-4D8D-B27F-31C85245C7D4}" dt="2023-03-29T13:20:32.435" v="13890" actId="1035"/>
          <ac:picMkLst>
            <pc:docMk/>
            <pc:sldMk cId="2030428866" sldId="270"/>
            <ac:picMk id="35" creationId="{9269055C-B2FE-5A15-8A2A-756F68704E70}"/>
          </ac:picMkLst>
        </pc:picChg>
        <pc:picChg chg="add del mod">
          <ac:chgData name="Chonthicha Phuangfueang" userId="055aefd292e5fda0" providerId="LiveId" clId="{5B5F8411-1399-4D8D-B27F-31C85245C7D4}" dt="2023-03-29T07:14:01.756" v="9216" actId="478"/>
          <ac:picMkLst>
            <pc:docMk/>
            <pc:sldMk cId="2030428866" sldId="270"/>
            <ac:picMk id="36" creationId="{58592F32-22A0-5FF7-CF5E-D00533CEF495}"/>
          </ac:picMkLst>
        </pc:picChg>
        <pc:picChg chg="mod ord replST">
          <ac:chgData name="Chonthicha Phuangfueang" userId="055aefd292e5fda0" providerId="LiveId" clId="{5B5F8411-1399-4D8D-B27F-31C85245C7D4}" dt="2023-03-29T13:46:26.711" v="14477" actId="962"/>
          <ac:picMkLst>
            <pc:docMk/>
            <pc:sldMk cId="2030428866" sldId="270"/>
            <ac:picMk id="37" creationId="{9466DCCD-FE98-4063-FD61-45125A7DC488}"/>
          </ac:picMkLst>
        </pc:picChg>
        <pc:picChg chg="mod ord replST">
          <ac:chgData name="Chonthicha Phuangfueang" userId="055aefd292e5fda0" providerId="LiveId" clId="{5B5F8411-1399-4D8D-B27F-31C85245C7D4}" dt="2023-03-29T13:20:32.435" v="13890" actId="1035"/>
          <ac:picMkLst>
            <pc:docMk/>
            <pc:sldMk cId="2030428866" sldId="270"/>
            <ac:picMk id="38" creationId="{E908C723-0864-CEDA-E9F4-CAD5448C829B}"/>
          </ac:picMkLst>
        </pc:picChg>
        <pc:picChg chg="add del mod">
          <ac:chgData name="Chonthicha Phuangfueang" userId="055aefd292e5fda0" providerId="LiveId" clId="{5B5F8411-1399-4D8D-B27F-31C85245C7D4}" dt="2023-03-29T13:48:40.245" v="14509" actId="478"/>
          <ac:picMkLst>
            <pc:docMk/>
            <pc:sldMk cId="2030428866" sldId="270"/>
            <ac:picMk id="39" creationId="{72C93697-4EA2-48BC-F3D2-A8711F2E9FBE}"/>
          </ac:picMkLst>
        </pc:picChg>
        <pc:picChg chg="add del mod">
          <ac:chgData name="Chonthicha Phuangfueang" userId="055aefd292e5fda0" providerId="LiveId" clId="{5B5F8411-1399-4D8D-B27F-31C85245C7D4}" dt="2023-03-29T07:15:14.108" v="9270" actId="478"/>
          <ac:picMkLst>
            <pc:docMk/>
            <pc:sldMk cId="2030428866" sldId="270"/>
            <ac:picMk id="39" creationId="{87345429-48A2-F99C-E444-612F2D6459B1}"/>
          </ac:picMkLst>
        </pc:picChg>
        <pc:picChg chg="mod ord replST">
          <ac:chgData name="Chonthicha Phuangfueang" userId="055aefd292e5fda0" providerId="LiveId" clId="{5B5F8411-1399-4D8D-B27F-31C85245C7D4}" dt="2023-03-29T13:33:48.582" v="14068" actId="1035"/>
          <ac:picMkLst>
            <pc:docMk/>
            <pc:sldMk cId="2030428866" sldId="270"/>
            <ac:picMk id="41" creationId="{756B6503-4659-78A0-2391-814503BDFFE4}"/>
          </ac:picMkLst>
        </pc:picChg>
        <pc:picChg chg="add del mod">
          <ac:chgData name="Chonthicha Phuangfueang" userId="055aefd292e5fda0" providerId="LiveId" clId="{5B5F8411-1399-4D8D-B27F-31C85245C7D4}" dt="2023-03-29T07:22:30.362" v="9348" actId="478"/>
          <ac:picMkLst>
            <pc:docMk/>
            <pc:sldMk cId="2030428866" sldId="270"/>
            <ac:picMk id="42" creationId="{1185D42E-6634-6F8C-AE39-82BDF0A2E747}"/>
          </ac:picMkLst>
        </pc:picChg>
        <pc:picChg chg="mod ord replST">
          <ac:chgData name="Chonthicha Phuangfueang" userId="055aefd292e5fda0" providerId="LiveId" clId="{5B5F8411-1399-4D8D-B27F-31C85245C7D4}" dt="2023-03-29T13:48:40.246" v="14511" actId="962"/>
          <ac:picMkLst>
            <pc:docMk/>
            <pc:sldMk cId="2030428866" sldId="270"/>
            <ac:picMk id="42" creationId="{B13A233F-32ED-46D4-0E4B-6359AE1B62A6}"/>
          </ac:picMkLst>
        </pc:picChg>
        <pc:picChg chg="mod ord replST">
          <ac:chgData name="Chonthicha Phuangfueang" userId="055aefd292e5fda0" providerId="LiveId" clId="{5B5F8411-1399-4D8D-B27F-31C85245C7D4}" dt="2023-03-29T13:33:48.582" v="14068" actId="1035"/>
          <ac:picMkLst>
            <pc:docMk/>
            <pc:sldMk cId="2030428866" sldId="270"/>
            <ac:picMk id="44" creationId="{D8121C05-92FD-3BB1-4908-91CF63C68ED3}"/>
          </ac:picMkLst>
        </pc:picChg>
        <pc:picChg chg="add del mod">
          <ac:chgData name="Chonthicha Phuangfueang" userId="055aefd292e5fda0" providerId="LiveId" clId="{5B5F8411-1399-4D8D-B27F-31C85245C7D4}" dt="2023-03-29T07:24:44.115" v="9398" actId="478"/>
          <ac:picMkLst>
            <pc:docMk/>
            <pc:sldMk cId="2030428866" sldId="270"/>
            <ac:picMk id="45" creationId="{B7B69499-9C06-5F68-31F2-C19B9D7DBAA7}"/>
          </ac:picMkLst>
        </pc:picChg>
        <pc:picChg chg="add del mod">
          <ac:chgData name="Chonthicha Phuangfueang" userId="055aefd292e5fda0" providerId="LiveId" clId="{5B5F8411-1399-4D8D-B27F-31C85245C7D4}" dt="2023-03-29T07:24:21.245" v="9396" actId="478"/>
          <ac:picMkLst>
            <pc:docMk/>
            <pc:sldMk cId="2030428866" sldId="270"/>
            <ac:picMk id="46" creationId="{C46896BD-AB56-5D36-388F-AD50A2C0B66B}"/>
          </ac:picMkLst>
        </pc:picChg>
        <pc:picChg chg="add del mod">
          <ac:chgData name="Chonthicha Phuangfueang" userId="055aefd292e5fda0" providerId="LiveId" clId="{5B5F8411-1399-4D8D-B27F-31C85245C7D4}" dt="2023-03-29T07:24:17.733" v="9393" actId="478"/>
          <ac:picMkLst>
            <pc:docMk/>
            <pc:sldMk cId="2030428866" sldId="270"/>
            <ac:picMk id="47" creationId="{1A319BEC-337C-104E-FC03-752A4873DFC9}"/>
          </ac:picMkLst>
        </pc:picChg>
        <pc:picChg chg="del mod ord replST">
          <ac:chgData name="Chonthicha Phuangfueang" userId="055aefd292e5fda0" providerId="LiveId" clId="{5B5F8411-1399-4D8D-B27F-31C85245C7D4}" dt="2023-03-29T13:35:12.236" v="14159" actId="478"/>
          <ac:picMkLst>
            <pc:docMk/>
            <pc:sldMk cId="2030428866" sldId="270"/>
            <ac:picMk id="49" creationId="{0FB337EC-8903-E464-354E-EE445EE5900C}"/>
          </ac:picMkLst>
        </pc:picChg>
        <pc:picChg chg="add del mod">
          <ac:chgData name="Chonthicha Phuangfueang" userId="055aefd292e5fda0" providerId="LiveId" clId="{5B5F8411-1399-4D8D-B27F-31C85245C7D4}" dt="2023-03-29T07:25:44.367" v="9461" actId="478"/>
          <ac:picMkLst>
            <pc:docMk/>
            <pc:sldMk cId="2030428866" sldId="270"/>
            <ac:picMk id="50" creationId="{DF3AC2A2-DD1F-362E-08A8-2A2C9E0A84EE}"/>
          </ac:picMkLst>
        </pc:picChg>
        <pc:picChg chg="del mod ord replST">
          <ac:chgData name="Chonthicha Phuangfueang" userId="055aefd292e5fda0" providerId="LiveId" clId="{5B5F8411-1399-4D8D-B27F-31C85245C7D4}" dt="2023-03-29T07:26:08.211" v="9489" actId="478"/>
          <ac:picMkLst>
            <pc:docMk/>
            <pc:sldMk cId="2030428866" sldId="270"/>
            <ac:picMk id="52" creationId="{00A64DFD-8F74-6F83-1EC1-7B9F9B3564ED}"/>
          </ac:picMkLst>
        </pc:picChg>
        <pc:picChg chg="del mod ord replST">
          <ac:chgData name="Chonthicha Phuangfueang" userId="055aefd292e5fda0" providerId="LiveId" clId="{5B5F8411-1399-4D8D-B27F-31C85245C7D4}" dt="2023-03-29T07:29:07.525" v="9640" actId="478"/>
          <ac:picMkLst>
            <pc:docMk/>
            <pc:sldMk cId="2030428866" sldId="270"/>
            <ac:picMk id="54" creationId="{6494781B-A6F7-ADB9-7B91-3EFDCFB6EE14}"/>
          </ac:picMkLst>
        </pc:picChg>
        <pc:picChg chg="add del mod">
          <ac:chgData name="Chonthicha Phuangfueang" userId="055aefd292e5fda0" providerId="LiveId" clId="{5B5F8411-1399-4D8D-B27F-31C85245C7D4}" dt="2023-03-29T07:26:47.925" v="9576" actId="478"/>
          <ac:picMkLst>
            <pc:docMk/>
            <pc:sldMk cId="2030428866" sldId="270"/>
            <ac:picMk id="55" creationId="{AD01D7AC-FD0B-F01E-15D3-710F48A5187C}"/>
          </ac:picMkLst>
        </pc:picChg>
        <pc:picChg chg="del mod ord replST">
          <ac:chgData name="Chonthicha Phuangfueang" userId="055aefd292e5fda0" providerId="LiveId" clId="{5B5F8411-1399-4D8D-B27F-31C85245C7D4}" dt="2023-03-29T07:28:17.582" v="9604" actId="478"/>
          <ac:picMkLst>
            <pc:docMk/>
            <pc:sldMk cId="2030428866" sldId="270"/>
            <ac:picMk id="57" creationId="{C7A1614F-239B-6B49-517C-42F036DABB3D}"/>
          </ac:picMkLst>
        </pc:picChg>
        <pc:picChg chg="del mod ord replST">
          <ac:chgData name="Chonthicha Phuangfueang" userId="055aefd292e5fda0" providerId="LiveId" clId="{5B5F8411-1399-4D8D-B27F-31C85245C7D4}" dt="2023-03-29T07:30:52.821" v="9697" actId="478"/>
          <ac:picMkLst>
            <pc:docMk/>
            <pc:sldMk cId="2030428866" sldId="270"/>
            <ac:picMk id="59" creationId="{622E118E-0284-5A4C-7B12-92D5314EE820}"/>
          </ac:picMkLst>
        </pc:picChg>
        <pc:picChg chg="del mod ord replST">
          <ac:chgData name="Chonthicha Phuangfueang" userId="055aefd292e5fda0" providerId="LiveId" clId="{5B5F8411-1399-4D8D-B27F-31C85245C7D4}" dt="2023-03-29T07:30:03.330" v="9669" actId="478"/>
          <ac:picMkLst>
            <pc:docMk/>
            <pc:sldMk cId="2030428866" sldId="270"/>
            <ac:picMk id="61" creationId="{D8B5D150-141F-7F01-0F48-F92A3213BDA7}"/>
          </ac:picMkLst>
        </pc:picChg>
        <pc:picChg chg="mod ord replST">
          <ac:chgData name="Chonthicha Phuangfueang" userId="055aefd292e5fda0" providerId="LiveId" clId="{5B5F8411-1399-4D8D-B27F-31C85245C7D4}" dt="2023-03-29T13:33:55.259" v="14071" actId="1035"/>
          <ac:picMkLst>
            <pc:docMk/>
            <pc:sldMk cId="2030428866" sldId="270"/>
            <ac:picMk id="63" creationId="{693BC2AB-A222-A1C1-9587-22DF74211B18}"/>
          </ac:picMkLst>
        </pc:picChg>
        <pc:picChg chg="mod ord replST">
          <ac:chgData name="Chonthicha Phuangfueang" userId="055aefd292e5fda0" providerId="LiveId" clId="{5B5F8411-1399-4D8D-B27F-31C85245C7D4}" dt="2023-03-29T13:33:48.582" v="14068" actId="1035"/>
          <ac:picMkLst>
            <pc:docMk/>
            <pc:sldMk cId="2030428866" sldId="270"/>
            <ac:picMk id="65" creationId="{75F4DFAA-8C44-1380-1E56-656879CC70C8}"/>
          </ac:picMkLst>
        </pc:picChg>
        <pc:picChg chg="add del mod">
          <ac:chgData name="Chonthicha Phuangfueang" userId="055aefd292e5fda0" providerId="LiveId" clId="{5B5F8411-1399-4D8D-B27F-31C85245C7D4}" dt="2023-03-29T07:33:12.571" v="9839" actId="478"/>
          <ac:picMkLst>
            <pc:docMk/>
            <pc:sldMk cId="2030428866" sldId="270"/>
            <ac:picMk id="66" creationId="{049B0042-22C4-E046-247D-65F8DEA39136}"/>
          </ac:picMkLst>
        </pc:picChg>
        <pc:picChg chg="del mod ord replST">
          <ac:chgData name="Chonthicha Phuangfueang" userId="055aefd292e5fda0" providerId="LiveId" clId="{5B5F8411-1399-4D8D-B27F-31C85245C7D4}" dt="2023-03-29T13:37:37.420" v="14295" actId="478"/>
          <ac:picMkLst>
            <pc:docMk/>
            <pc:sldMk cId="2030428866" sldId="270"/>
            <ac:picMk id="68" creationId="{BD2DE880-9076-414C-F14E-B217F38C698E}"/>
          </ac:picMkLst>
        </pc:picChg>
        <pc:picChg chg="add del mod">
          <ac:chgData name="Chonthicha Phuangfueang" userId="055aefd292e5fda0" providerId="LiveId" clId="{5B5F8411-1399-4D8D-B27F-31C85245C7D4}" dt="2023-03-29T07:34:00.709" v="9895" actId="478"/>
          <ac:picMkLst>
            <pc:docMk/>
            <pc:sldMk cId="2030428866" sldId="270"/>
            <ac:picMk id="69" creationId="{ED0EEF4E-A465-C4F7-C9F9-0F0146D52B37}"/>
          </ac:picMkLst>
        </pc:picChg>
        <pc:picChg chg="mod ord replST">
          <ac:chgData name="Chonthicha Phuangfueang" userId="055aefd292e5fda0" providerId="LiveId" clId="{5B5F8411-1399-4D8D-B27F-31C85245C7D4}" dt="2023-03-29T13:49:44.560" v="14514" actId="1035"/>
          <ac:picMkLst>
            <pc:docMk/>
            <pc:sldMk cId="2030428866" sldId="270"/>
            <ac:picMk id="71" creationId="{D187D620-DA8A-106F-6B5A-6A991B6D6960}"/>
          </ac:picMkLst>
        </pc:picChg>
        <pc:picChg chg="add mod">
          <ac:chgData name="Chonthicha Phuangfueang" userId="055aefd292e5fda0" providerId="LiveId" clId="{5B5F8411-1399-4D8D-B27F-31C85245C7D4}" dt="2023-03-29T13:33:48.582" v="14068" actId="1035"/>
          <ac:picMkLst>
            <pc:docMk/>
            <pc:sldMk cId="2030428866" sldId="270"/>
            <ac:picMk id="72" creationId="{A911BB40-645F-8512-3FE1-BA2369D9F769}"/>
          </ac:picMkLst>
        </pc:picChg>
        <pc:picChg chg="add mod">
          <ac:chgData name="Chonthicha Phuangfueang" userId="055aefd292e5fda0" providerId="LiveId" clId="{5B5F8411-1399-4D8D-B27F-31C85245C7D4}" dt="2023-03-29T13:33:48.582" v="14068" actId="1035"/>
          <ac:picMkLst>
            <pc:docMk/>
            <pc:sldMk cId="2030428866" sldId="270"/>
            <ac:picMk id="73" creationId="{A925E126-06AE-36AB-FBAD-DE2F5268B8B5}"/>
          </ac:picMkLst>
        </pc:picChg>
        <pc:picChg chg="add mod">
          <ac:chgData name="Chonthicha Phuangfueang" userId="055aefd292e5fda0" providerId="LiveId" clId="{5B5F8411-1399-4D8D-B27F-31C85245C7D4}" dt="2023-03-29T14:18:28.421" v="14549" actId="1037"/>
          <ac:picMkLst>
            <pc:docMk/>
            <pc:sldMk cId="2030428866" sldId="270"/>
            <ac:picMk id="74" creationId="{F468FE04-13BA-FEA5-8B24-A3E4357EC7A1}"/>
          </ac:picMkLst>
        </pc:picChg>
        <pc:picChg chg="add del mod">
          <ac:chgData name="Chonthicha Phuangfueang" userId="055aefd292e5fda0" providerId="LiveId" clId="{5B5F8411-1399-4D8D-B27F-31C85245C7D4}" dt="2023-03-29T07:37:02.088" v="10020" actId="478"/>
          <ac:picMkLst>
            <pc:docMk/>
            <pc:sldMk cId="2030428866" sldId="270"/>
            <ac:picMk id="75" creationId="{54303902-551D-4FF5-29E6-0E65EF5007CC}"/>
          </ac:picMkLst>
        </pc:picChg>
        <pc:picChg chg="del mod ord replST">
          <ac:chgData name="Chonthicha Phuangfueang" userId="055aefd292e5fda0" providerId="LiveId" clId="{5B5F8411-1399-4D8D-B27F-31C85245C7D4}" dt="2023-03-29T07:41:32.825" v="10056" actId="478"/>
          <ac:picMkLst>
            <pc:docMk/>
            <pc:sldMk cId="2030428866" sldId="270"/>
            <ac:picMk id="77" creationId="{C86CF11E-61F5-14F3-90AD-A6AB570C6B83}"/>
          </ac:picMkLst>
        </pc:picChg>
        <pc:picChg chg="del mod ord replST">
          <ac:chgData name="Chonthicha Phuangfueang" userId="055aefd292e5fda0" providerId="LiveId" clId="{5B5F8411-1399-4D8D-B27F-31C85245C7D4}" dt="2023-03-29T07:41:53.935" v="10084" actId="478"/>
          <ac:picMkLst>
            <pc:docMk/>
            <pc:sldMk cId="2030428866" sldId="270"/>
            <ac:picMk id="79" creationId="{58CA3041-134E-DBC6-E231-9C4832C8A1A2}"/>
          </ac:picMkLst>
        </pc:picChg>
        <pc:picChg chg="del mod ord replST">
          <ac:chgData name="Chonthicha Phuangfueang" userId="055aefd292e5fda0" providerId="LiveId" clId="{5B5F8411-1399-4D8D-B27F-31C85245C7D4}" dt="2023-03-29T08:11:26.976" v="10970" actId="478"/>
          <ac:picMkLst>
            <pc:docMk/>
            <pc:sldMk cId="2030428866" sldId="270"/>
            <ac:picMk id="81" creationId="{5DD7978B-B65D-C454-D627-EA57DF4E2897}"/>
          </ac:picMkLst>
        </pc:picChg>
        <pc:picChg chg="add del mod">
          <ac:chgData name="Chonthicha Phuangfueang" userId="055aefd292e5fda0" providerId="LiveId" clId="{5B5F8411-1399-4D8D-B27F-31C85245C7D4}" dt="2023-03-29T07:42:41.728" v="10114" actId="478"/>
          <ac:picMkLst>
            <pc:docMk/>
            <pc:sldMk cId="2030428866" sldId="270"/>
            <ac:picMk id="82" creationId="{44465AE6-2ECE-444F-0C9B-130155362FBB}"/>
          </ac:picMkLst>
        </pc:picChg>
        <pc:picChg chg="mod ord replST">
          <ac:chgData name="Chonthicha Phuangfueang" userId="055aefd292e5fda0" providerId="LiveId" clId="{5B5F8411-1399-4D8D-B27F-31C85245C7D4}" dt="2023-03-29T14:18:36.750" v="14554" actId="1037"/>
          <ac:picMkLst>
            <pc:docMk/>
            <pc:sldMk cId="2030428866" sldId="270"/>
            <ac:picMk id="84" creationId="{5C34BF57-47FA-9E79-2282-4C83FB3967C0}"/>
          </ac:picMkLst>
        </pc:picChg>
        <pc:picChg chg="mod ord replST">
          <ac:chgData name="Chonthicha Phuangfueang" userId="055aefd292e5fda0" providerId="LiveId" clId="{5B5F8411-1399-4D8D-B27F-31C85245C7D4}" dt="2023-03-29T13:33:48.582" v="14068" actId="1035"/>
          <ac:picMkLst>
            <pc:docMk/>
            <pc:sldMk cId="2030428866" sldId="270"/>
            <ac:picMk id="86" creationId="{BCF7F687-28ED-9BFF-CF28-E7E3DA5E9117}"/>
          </ac:picMkLst>
        </pc:picChg>
      </pc:sldChg>
      <pc:sldChg chg="addSp delSp modSp new mod">
        <pc:chgData name="Chonthicha Phuangfueang" userId="055aefd292e5fda0" providerId="LiveId" clId="{5B5F8411-1399-4D8D-B27F-31C85245C7D4}" dt="2023-03-30T06:18:08.602" v="15866" actId="13926"/>
        <pc:sldMkLst>
          <pc:docMk/>
          <pc:sldMk cId="3999688864" sldId="271"/>
        </pc:sldMkLst>
        <pc:spChg chg="del">
          <ac:chgData name="Chonthicha Phuangfueang" userId="055aefd292e5fda0" providerId="LiveId" clId="{5B5F8411-1399-4D8D-B27F-31C85245C7D4}" dt="2023-03-29T07:38:16.023" v="10029" actId="478"/>
          <ac:spMkLst>
            <pc:docMk/>
            <pc:sldMk cId="3999688864" sldId="271"/>
            <ac:spMk id="2" creationId="{4A2EFCD6-A6D8-A702-C486-F5C836243404}"/>
          </ac:spMkLst>
        </pc:spChg>
        <pc:spChg chg="del">
          <ac:chgData name="Chonthicha Phuangfueang" userId="055aefd292e5fda0" providerId="LiveId" clId="{5B5F8411-1399-4D8D-B27F-31C85245C7D4}" dt="2023-03-29T07:38:17.798" v="10030" actId="478"/>
          <ac:spMkLst>
            <pc:docMk/>
            <pc:sldMk cId="3999688864" sldId="271"/>
            <ac:spMk id="3" creationId="{7D00ECD5-C717-B160-B58D-916B27415F09}"/>
          </ac:spMkLst>
        </pc:spChg>
        <pc:spChg chg="add mod">
          <ac:chgData name="Chonthicha Phuangfueang" userId="055aefd292e5fda0" providerId="LiveId" clId="{5B5F8411-1399-4D8D-B27F-31C85245C7D4}" dt="2023-03-30T06:18:08.602" v="15866" actId="13926"/>
          <ac:spMkLst>
            <pc:docMk/>
            <pc:sldMk cId="3999688864" sldId="271"/>
            <ac:spMk id="4" creationId="{BBC5014E-DDD4-5FE9-9FAF-A862A31648A3}"/>
          </ac:spMkLst>
        </pc:spChg>
        <pc:picChg chg="add del mod">
          <ac:chgData name="Chonthicha Phuangfueang" userId="055aefd292e5fda0" providerId="LiveId" clId="{5B5F8411-1399-4D8D-B27F-31C85245C7D4}" dt="2023-03-29T13:48:19.595" v="14481" actId="478"/>
          <ac:picMkLst>
            <pc:docMk/>
            <pc:sldMk cId="3999688864" sldId="271"/>
            <ac:picMk id="2" creationId="{2D7A385B-AB4F-C5F7-ECB3-7FE5FBC265FB}"/>
          </ac:picMkLst>
        </pc:picChg>
        <pc:picChg chg="add mod">
          <ac:chgData name="Chonthicha Phuangfueang" userId="055aefd292e5fda0" providerId="LiveId" clId="{5B5F8411-1399-4D8D-B27F-31C85245C7D4}" dt="2023-03-29T07:48:01.757" v="10147" actId="1035"/>
          <ac:picMkLst>
            <pc:docMk/>
            <pc:sldMk cId="3999688864" sldId="271"/>
            <ac:picMk id="5" creationId="{AED6CA5A-73AE-24F2-E5BA-D7325EB78BF1}"/>
          </ac:picMkLst>
        </pc:picChg>
        <pc:picChg chg="add del mod">
          <ac:chgData name="Chonthicha Phuangfueang" userId="055aefd292e5fda0" providerId="LiveId" clId="{5B5F8411-1399-4D8D-B27F-31C85245C7D4}" dt="2023-03-29T07:48:59.812" v="10186" actId="478"/>
          <ac:picMkLst>
            <pc:docMk/>
            <pc:sldMk cId="3999688864" sldId="271"/>
            <ac:picMk id="6" creationId="{25AA75B0-D2A3-C43E-BD3B-7021B54C1DC9}"/>
          </ac:picMkLst>
        </pc:picChg>
        <pc:picChg chg="del mod ord replST">
          <ac:chgData name="Chonthicha Phuangfueang" userId="055aefd292e5fda0" providerId="LiveId" clId="{5B5F8411-1399-4D8D-B27F-31C85245C7D4}" dt="2023-03-29T08:10:40.091" v="10902" actId="478"/>
          <ac:picMkLst>
            <pc:docMk/>
            <pc:sldMk cId="3999688864" sldId="271"/>
            <ac:picMk id="8" creationId="{6CDF77D1-7439-1850-6934-DDEAB4D0AA98}"/>
          </ac:picMkLst>
        </pc:picChg>
        <pc:picChg chg="add mod">
          <ac:chgData name="Chonthicha Phuangfueang" userId="055aefd292e5fda0" providerId="LiveId" clId="{5B5F8411-1399-4D8D-B27F-31C85245C7D4}" dt="2023-03-29T07:52:01.384" v="10238" actId="1035"/>
          <ac:picMkLst>
            <pc:docMk/>
            <pc:sldMk cId="3999688864" sldId="271"/>
            <ac:picMk id="9" creationId="{C662C711-969C-6FD6-5ECD-F91EF93150C1}"/>
          </ac:picMkLst>
        </pc:picChg>
        <pc:picChg chg="add del mod">
          <ac:chgData name="Chonthicha Phuangfueang" userId="055aefd292e5fda0" providerId="LiveId" clId="{5B5F8411-1399-4D8D-B27F-31C85245C7D4}" dt="2023-03-29T07:52:33.160" v="10279" actId="478"/>
          <ac:picMkLst>
            <pc:docMk/>
            <pc:sldMk cId="3999688864" sldId="271"/>
            <ac:picMk id="10" creationId="{CBF0EE29-DD59-4F92-8B69-95BA0597AD95}"/>
          </ac:picMkLst>
        </pc:picChg>
        <pc:picChg chg="mod ord replST">
          <ac:chgData name="Chonthicha Phuangfueang" userId="055aefd292e5fda0" providerId="LiveId" clId="{5B5F8411-1399-4D8D-B27F-31C85245C7D4}" dt="2023-03-29T07:52:33.161" v="10281" actId="962"/>
          <ac:picMkLst>
            <pc:docMk/>
            <pc:sldMk cId="3999688864" sldId="271"/>
            <ac:picMk id="12" creationId="{71DA2E5D-E15C-7893-7A46-DE11CF136045}"/>
          </ac:picMkLst>
        </pc:picChg>
        <pc:picChg chg="add mod">
          <ac:chgData name="Chonthicha Phuangfueang" userId="055aefd292e5fda0" providerId="LiveId" clId="{5B5F8411-1399-4D8D-B27F-31C85245C7D4}" dt="2023-03-29T07:52:53.329" v="10300" actId="1076"/>
          <ac:picMkLst>
            <pc:docMk/>
            <pc:sldMk cId="3999688864" sldId="271"/>
            <ac:picMk id="13" creationId="{DE597A55-13D4-2AC6-086F-B784F5A102C2}"/>
          </ac:picMkLst>
        </pc:picChg>
        <pc:picChg chg="add del mod">
          <ac:chgData name="Chonthicha Phuangfueang" userId="055aefd292e5fda0" providerId="LiveId" clId="{5B5F8411-1399-4D8D-B27F-31C85245C7D4}" dt="2023-03-29T07:53:56.726" v="10347" actId="478"/>
          <ac:picMkLst>
            <pc:docMk/>
            <pc:sldMk cId="3999688864" sldId="271"/>
            <ac:picMk id="14" creationId="{984CE5AC-51F0-565A-E378-DAA66E8C5A24}"/>
          </ac:picMkLst>
        </pc:picChg>
        <pc:picChg chg="mod ord replST">
          <ac:chgData name="Chonthicha Phuangfueang" userId="055aefd292e5fda0" providerId="LiveId" clId="{5B5F8411-1399-4D8D-B27F-31C85245C7D4}" dt="2023-03-29T07:56:06.803" v="10482" actId="1038"/>
          <ac:picMkLst>
            <pc:docMk/>
            <pc:sldMk cId="3999688864" sldId="271"/>
            <ac:picMk id="16" creationId="{B2D76A94-3F48-2B7C-D10A-0B751BAC8EFE}"/>
          </ac:picMkLst>
        </pc:picChg>
        <pc:picChg chg="add del mod">
          <ac:chgData name="Chonthicha Phuangfueang" userId="055aefd292e5fda0" providerId="LiveId" clId="{5B5F8411-1399-4D8D-B27F-31C85245C7D4}" dt="2023-03-29T07:54:38.943" v="10378" actId="478"/>
          <ac:picMkLst>
            <pc:docMk/>
            <pc:sldMk cId="3999688864" sldId="271"/>
            <ac:picMk id="17" creationId="{87EBFFD2-81C0-6764-6F88-2C126A5CE115}"/>
          </ac:picMkLst>
        </pc:picChg>
        <pc:picChg chg="del mod ord replST">
          <ac:chgData name="Chonthicha Phuangfueang" userId="055aefd292e5fda0" providerId="LiveId" clId="{5B5F8411-1399-4D8D-B27F-31C85245C7D4}" dt="2023-03-29T07:54:58.323" v="10406" actId="478"/>
          <ac:picMkLst>
            <pc:docMk/>
            <pc:sldMk cId="3999688864" sldId="271"/>
            <ac:picMk id="19" creationId="{1E0C61D4-96F5-87D6-DCD9-407DA12D1032}"/>
          </ac:picMkLst>
        </pc:picChg>
        <pc:picChg chg="mod ord replST">
          <ac:chgData name="Chonthicha Phuangfueang" userId="055aefd292e5fda0" providerId="LiveId" clId="{5B5F8411-1399-4D8D-B27F-31C85245C7D4}" dt="2023-03-29T14:23:05.412" v="14563" actId="1035"/>
          <ac:picMkLst>
            <pc:docMk/>
            <pc:sldMk cId="3999688864" sldId="271"/>
            <ac:picMk id="21" creationId="{0867A739-1DEF-C3BF-22F8-8ED734B6AC93}"/>
          </ac:picMkLst>
        </pc:picChg>
        <pc:picChg chg="add del mod">
          <ac:chgData name="Chonthicha Phuangfueang" userId="055aefd292e5fda0" providerId="LiveId" clId="{5B5F8411-1399-4D8D-B27F-31C85245C7D4}" dt="2023-03-29T07:57:42.470" v="10529" actId="478"/>
          <ac:picMkLst>
            <pc:docMk/>
            <pc:sldMk cId="3999688864" sldId="271"/>
            <ac:picMk id="22" creationId="{4683B096-8F90-E4E9-C260-3A9936028DB5}"/>
          </ac:picMkLst>
        </pc:picChg>
        <pc:picChg chg="del mod ord replST">
          <ac:chgData name="Chonthicha Phuangfueang" userId="055aefd292e5fda0" providerId="LiveId" clId="{5B5F8411-1399-4D8D-B27F-31C85245C7D4}" dt="2023-03-29T07:58:21.468" v="10575" actId="478"/>
          <ac:picMkLst>
            <pc:docMk/>
            <pc:sldMk cId="3999688864" sldId="271"/>
            <ac:picMk id="24" creationId="{5368A4C8-8864-B839-F154-3D712A87AFE6}"/>
          </ac:picMkLst>
        </pc:picChg>
        <pc:picChg chg="mod ord replST">
          <ac:chgData name="Chonthicha Phuangfueang" userId="055aefd292e5fda0" providerId="LiveId" clId="{5B5F8411-1399-4D8D-B27F-31C85245C7D4}" dt="2023-03-29T07:58:21.470" v="10577" actId="962"/>
          <ac:picMkLst>
            <pc:docMk/>
            <pc:sldMk cId="3999688864" sldId="271"/>
            <ac:picMk id="26" creationId="{AE414348-5FA3-8BED-274B-06BB85226FB6}"/>
          </ac:picMkLst>
        </pc:picChg>
        <pc:picChg chg="add del mod">
          <ac:chgData name="Chonthicha Phuangfueang" userId="055aefd292e5fda0" providerId="LiveId" clId="{5B5F8411-1399-4D8D-B27F-31C85245C7D4}" dt="2023-03-29T07:59:07.360" v="10586" actId="478"/>
          <ac:picMkLst>
            <pc:docMk/>
            <pc:sldMk cId="3999688864" sldId="271"/>
            <ac:picMk id="27" creationId="{A675D9E5-4F49-7357-8FAB-03969DA99DD2}"/>
          </ac:picMkLst>
        </pc:picChg>
        <pc:picChg chg="add mod">
          <ac:chgData name="Chonthicha Phuangfueang" userId="055aefd292e5fda0" providerId="LiveId" clId="{5B5F8411-1399-4D8D-B27F-31C85245C7D4}" dt="2023-03-29T08:00:08.244" v="10589" actId="14100"/>
          <ac:picMkLst>
            <pc:docMk/>
            <pc:sldMk cId="3999688864" sldId="271"/>
            <ac:picMk id="28" creationId="{373A8534-0A98-EAB6-37F9-41EAC338C58A}"/>
          </ac:picMkLst>
        </pc:picChg>
        <pc:picChg chg="add del mod">
          <ac:chgData name="Chonthicha Phuangfueang" userId="055aefd292e5fda0" providerId="LiveId" clId="{5B5F8411-1399-4D8D-B27F-31C85245C7D4}" dt="2023-03-29T08:00:47.109" v="10634" actId="478"/>
          <ac:picMkLst>
            <pc:docMk/>
            <pc:sldMk cId="3999688864" sldId="271"/>
            <ac:picMk id="29" creationId="{1429A8C0-5F0E-682D-6308-9647383B935E}"/>
          </ac:picMkLst>
        </pc:picChg>
        <pc:picChg chg="add del mod">
          <ac:chgData name="Chonthicha Phuangfueang" userId="055aefd292e5fda0" providerId="LiveId" clId="{5B5F8411-1399-4D8D-B27F-31C85245C7D4}" dt="2023-03-29T08:01:33.770" v="10664" actId="478"/>
          <ac:picMkLst>
            <pc:docMk/>
            <pc:sldMk cId="3999688864" sldId="271"/>
            <ac:picMk id="30" creationId="{4295769E-102F-C37A-5A7F-71C130D2A196}"/>
          </ac:picMkLst>
        </pc:picChg>
        <pc:picChg chg="mod ord replST">
          <ac:chgData name="Chonthicha Phuangfueang" userId="055aefd292e5fda0" providerId="LiveId" clId="{5B5F8411-1399-4D8D-B27F-31C85245C7D4}" dt="2023-03-29T14:25:00.997" v="14586" actId="1038"/>
          <ac:picMkLst>
            <pc:docMk/>
            <pc:sldMk cId="3999688864" sldId="271"/>
            <ac:picMk id="32" creationId="{2693799F-7275-93A4-1698-24A97C4FE7F4}"/>
          </ac:picMkLst>
        </pc:picChg>
        <pc:picChg chg="add del mod">
          <ac:chgData name="Chonthicha Phuangfueang" userId="055aefd292e5fda0" providerId="LiveId" clId="{5B5F8411-1399-4D8D-B27F-31C85245C7D4}" dt="2023-03-29T08:04:44.069" v="10734" actId="478"/>
          <ac:picMkLst>
            <pc:docMk/>
            <pc:sldMk cId="3999688864" sldId="271"/>
            <ac:picMk id="33" creationId="{2E2F9F0C-24FE-4C40-B3AB-B77BA6F55AEA}"/>
          </ac:picMkLst>
        </pc:picChg>
        <pc:picChg chg="add del mod ord replST">
          <ac:chgData name="Chonthicha Phuangfueang" userId="055aefd292e5fda0" providerId="LiveId" clId="{5B5F8411-1399-4D8D-B27F-31C85245C7D4}" dt="2023-03-29T14:24:04.640" v="14567" actId="1035"/>
          <ac:picMkLst>
            <pc:docMk/>
            <pc:sldMk cId="3999688864" sldId="271"/>
            <ac:picMk id="35" creationId="{459A99CC-1E50-13FD-5F4F-D3CA69A110D6}"/>
          </ac:picMkLst>
        </pc:picChg>
        <pc:picChg chg="add mod">
          <ac:chgData name="Chonthicha Phuangfueang" userId="055aefd292e5fda0" providerId="LiveId" clId="{5B5F8411-1399-4D8D-B27F-31C85245C7D4}" dt="2023-03-29T14:24:01.653" v="14566" actId="1036"/>
          <ac:picMkLst>
            <pc:docMk/>
            <pc:sldMk cId="3999688864" sldId="271"/>
            <ac:picMk id="36" creationId="{79C94976-98CB-0A8B-F137-D3FBA6660440}"/>
          </ac:picMkLst>
        </pc:picChg>
        <pc:picChg chg="add del mod">
          <ac:chgData name="Chonthicha Phuangfueang" userId="055aefd292e5fda0" providerId="LiveId" clId="{5B5F8411-1399-4D8D-B27F-31C85245C7D4}" dt="2023-03-29T08:08:06.200" v="10833" actId="478"/>
          <ac:picMkLst>
            <pc:docMk/>
            <pc:sldMk cId="3999688864" sldId="271"/>
            <ac:picMk id="37" creationId="{267CC672-576F-75F1-09E0-A5A864B3335D}"/>
          </ac:picMkLst>
        </pc:picChg>
        <pc:picChg chg="add del mod">
          <ac:chgData name="Chonthicha Phuangfueang" userId="055aefd292e5fda0" providerId="LiveId" clId="{5B5F8411-1399-4D8D-B27F-31C85245C7D4}" dt="2023-03-29T08:08:53.398" v="10861" actId="478"/>
          <ac:picMkLst>
            <pc:docMk/>
            <pc:sldMk cId="3999688864" sldId="271"/>
            <ac:picMk id="38" creationId="{38B00B9C-22AD-1382-3DE1-EEC608F7FE29}"/>
          </ac:picMkLst>
        </pc:picChg>
        <pc:picChg chg="mod ord replST">
          <ac:chgData name="Chonthicha Phuangfueang" userId="055aefd292e5fda0" providerId="LiveId" clId="{5B5F8411-1399-4D8D-B27F-31C85245C7D4}" dt="2023-03-29T08:08:53.399" v="10863" actId="962"/>
          <ac:picMkLst>
            <pc:docMk/>
            <pc:sldMk cId="3999688864" sldId="271"/>
            <ac:picMk id="40" creationId="{675AA4A9-B15A-D5C3-C9CB-775B61D1E2FB}"/>
          </ac:picMkLst>
        </pc:picChg>
        <pc:picChg chg="add del mod">
          <ac:chgData name="Chonthicha Phuangfueang" userId="055aefd292e5fda0" providerId="LiveId" clId="{5B5F8411-1399-4D8D-B27F-31C85245C7D4}" dt="2023-03-29T08:09:22.262" v="10865" actId="478"/>
          <ac:picMkLst>
            <pc:docMk/>
            <pc:sldMk cId="3999688864" sldId="271"/>
            <ac:picMk id="41" creationId="{4B88801C-02C2-C7AF-FF36-311AD964120E}"/>
          </ac:picMkLst>
        </pc:picChg>
        <pc:picChg chg="del mod ord replST">
          <ac:chgData name="Chonthicha Phuangfueang" userId="055aefd292e5fda0" providerId="LiveId" clId="{5B5F8411-1399-4D8D-B27F-31C85245C7D4}" dt="2023-03-29T08:11:18.067" v="10941" actId="478"/>
          <ac:picMkLst>
            <pc:docMk/>
            <pc:sldMk cId="3999688864" sldId="271"/>
            <ac:picMk id="43" creationId="{C5CB213F-700C-51EA-5E17-26B5E0537A3E}"/>
          </ac:picMkLst>
        </pc:picChg>
        <pc:picChg chg="mod ord replST">
          <ac:chgData name="Chonthicha Phuangfueang" userId="055aefd292e5fda0" providerId="LiveId" clId="{5B5F8411-1399-4D8D-B27F-31C85245C7D4}" dt="2023-03-29T08:11:18.068" v="10943" actId="962"/>
          <ac:picMkLst>
            <pc:docMk/>
            <pc:sldMk cId="3999688864" sldId="271"/>
            <ac:picMk id="45" creationId="{2E0C3047-A9BD-8D37-185E-BEBD6DD43FCC}"/>
          </ac:picMkLst>
        </pc:picChg>
        <pc:picChg chg="add del mod">
          <ac:chgData name="Chonthicha Phuangfueang" userId="055aefd292e5fda0" providerId="LiveId" clId="{5B5F8411-1399-4D8D-B27F-31C85245C7D4}" dt="2023-03-29T08:29:07.716" v="11188" actId="478"/>
          <ac:picMkLst>
            <pc:docMk/>
            <pc:sldMk cId="3999688864" sldId="271"/>
            <ac:picMk id="46" creationId="{F3E5B40B-B0E9-384C-3F48-DF3E333F3FD9}"/>
          </ac:picMkLst>
        </pc:picChg>
        <pc:picChg chg="add del mod">
          <ac:chgData name="Chonthicha Phuangfueang" userId="055aefd292e5fda0" providerId="LiveId" clId="{5B5F8411-1399-4D8D-B27F-31C85245C7D4}" dt="2023-03-29T08:27:37.617" v="11067" actId="478"/>
          <ac:picMkLst>
            <pc:docMk/>
            <pc:sldMk cId="3999688864" sldId="271"/>
            <ac:picMk id="47" creationId="{D437CB50-192F-1BA0-B83B-D7612533B2F8}"/>
          </ac:picMkLst>
        </pc:picChg>
        <pc:picChg chg="mod ord replST">
          <ac:chgData name="Chonthicha Phuangfueang" userId="055aefd292e5fda0" providerId="LiveId" clId="{5B5F8411-1399-4D8D-B27F-31C85245C7D4}" dt="2023-03-29T08:30:15.397" v="11270" actId="1038"/>
          <ac:picMkLst>
            <pc:docMk/>
            <pc:sldMk cId="3999688864" sldId="271"/>
            <ac:picMk id="49" creationId="{5D321835-1708-19CB-031C-704579E11DD0}"/>
          </ac:picMkLst>
        </pc:picChg>
        <pc:picChg chg="add del mod">
          <ac:chgData name="Chonthicha Phuangfueang" userId="055aefd292e5fda0" providerId="LiveId" clId="{5B5F8411-1399-4D8D-B27F-31C85245C7D4}" dt="2023-03-29T08:28:06.915" v="11100" actId="478"/>
          <ac:picMkLst>
            <pc:docMk/>
            <pc:sldMk cId="3999688864" sldId="271"/>
            <ac:picMk id="50" creationId="{8F582136-EB2E-C7F3-B7B0-85D18CB6D18C}"/>
          </ac:picMkLst>
        </pc:picChg>
        <pc:picChg chg="mod ord replST">
          <ac:chgData name="Chonthicha Phuangfueang" userId="055aefd292e5fda0" providerId="LiveId" clId="{5B5F8411-1399-4D8D-B27F-31C85245C7D4}" dt="2023-03-29T08:30:00.320" v="11238" actId="1076"/>
          <ac:picMkLst>
            <pc:docMk/>
            <pc:sldMk cId="3999688864" sldId="271"/>
            <ac:picMk id="52" creationId="{BC4510AE-E1A7-4127-4751-9988B300BD28}"/>
          </ac:picMkLst>
        </pc:picChg>
        <pc:picChg chg="mod ord replST">
          <ac:chgData name="Chonthicha Phuangfueang" userId="055aefd292e5fda0" providerId="LiveId" clId="{5B5F8411-1399-4D8D-B27F-31C85245C7D4}" dt="2023-03-29T08:33:37.638" v="11403" actId="1037"/>
          <ac:picMkLst>
            <pc:docMk/>
            <pc:sldMk cId="3999688864" sldId="271"/>
            <ac:picMk id="54" creationId="{376A8970-4A3F-4167-5868-6B2F367DDC3E}"/>
          </ac:picMkLst>
        </pc:picChg>
        <pc:picChg chg="add del mod">
          <ac:chgData name="Chonthicha Phuangfueang" userId="055aefd292e5fda0" providerId="LiveId" clId="{5B5F8411-1399-4D8D-B27F-31C85245C7D4}" dt="2023-03-29T08:32:40.917" v="11342" actId="478"/>
          <ac:picMkLst>
            <pc:docMk/>
            <pc:sldMk cId="3999688864" sldId="271"/>
            <ac:picMk id="55" creationId="{D8AB6776-58F4-E414-B1AD-64B1F4001C61}"/>
          </ac:picMkLst>
        </pc:picChg>
        <pc:picChg chg="mod ord replST">
          <ac:chgData name="Chonthicha Phuangfueang" userId="055aefd292e5fda0" providerId="LiveId" clId="{5B5F8411-1399-4D8D-B27F-31C85245C7D4}" dt="2023-03-29T14:24:15.204" v="14573" actId="14100"/>
          <ac:picMkLst>
            <pc:docMk/>
            <pc:sldMk cId="3999688864" sldId="271"/>
            <ac:picMk id="57" creationId="{26D51FB0-0A2D-5581-C0F9-1124623C4386}"/>
          </ac:picMkLst>
        </pc:picChg>
        <pc:picChg chg="add mod">
          <ac:chgData name="Chonthicha Phuangfueang" userId="055aefd292e5fda0" providerId="LiveId" clId="{5B5F8411-1399-4D8D-B27F-31C85245C7D4}" dt="2023-03-29T14:24:27.587" v="14574" actId="1035"/>
          <ac:picMkLst>
            <pc:docMk/>
            <pc:sldMk cId="3999688864" sldId="271"/>
            <ac:picMk id="58" creationId="{09947C79-8AF6-11FC-77FB-B25A27ADEC81}"/>
          </ac:picMkLst>
        </pc:picChg>
        <pc:picChg chg="add del mod">
          <ac:chgData name="Chonthicha Phuangfueang" userId="055aefd292e5fda0" providerId="LiveId" clId="{5B5F8411-1399-4D8D-B27F-31C85245C7D4}" dt="2023-03-29T08:35:15.704" v="11443" actId="478"/>
          <ac:picMkLst>
            <pc:docMk/>
            <pc:sldMk cId="3999688864" sldId="271"/>
            <ac:picMk id="59" creationId="{30205153-3B28-DBAF-5F1C-499D55A14A69}"/>
          </ac:picMkLst>
        </pc:picChg>
        <pc:picChg chg="mod ord replST">
          <ac:chgData name="Chonthicha Phuangfueang" userId="055aefd292e5fda0" providerId="LiveId" clId="{5B5F8411-1399-4D8D-B27F-31C85245C7D4}" dt="2023-03-29T08:35:15.704" v="11445" actId="962"/>
          <ac:picMkLst>
            <pc:docMk/>
            <pc:sldMk cId="3999688864" sldId="271"/>
            <ac:picMk id="61" creationId="{39421225-4905-5105-A55A-8A5C900BDEA6}"/>
          </ac:picMkLst>
        </pc:picChg>
        <pc:picChg chg="add del mod">
          <ac:chgData name="Chonthicha Phuangfueang" userId="055aefd292e5fda0" providerId="LiveId" clId="{5B5F8411-1399-4D8D-B27F-31C85245C7D4}" dt="2023-03-29T08:36:25.604" v="11499" actId="478"/>
          <ac:picMkLst>
            <pc:docMk/>
            <pc:sldMk cId="3999688864" sldId="271"/>
            <ac:picMk id="62" creationId="{1EFC31EB-B63E-F77A-FB32-C9D1A4596824}"/>
          </ac:picMkLst>
        </pc:picChg>
        <pc:picChg chg="del mod ord replST">
          <ac:chgData name="Chonthicha Phuangfueang" userId="055aefd292e5fda0" providerId="LiveId" clId="{5B5F8411-1399-4D8D-B27F-31C85245C7D4}" dt="2023-03-29T08:37:31.216" v="11527" actId="478"/>
          <ac:picMkLst>
            <pc:docMk/>
            <pc:sldMk cId="3999688864" sldId="271"/>
            <ac:picMk id="64" creationId="{998C25D5-1A8E-7D06-1771-89DABF69BE12}"/>
          </ac:picMkLst>
        </pc:picChg>
        <pc:picChg chg="mod ord replST">
          <ac:chgData name="Chonthicha Phuangfueang" userId="055aefd292e5fda0" providerId="LiveId" clId="{5B5F8411-1399-4D8D-B27F-31C85245C7D4}" dt="2023-03-29T14:24:33.692" v="14578" actId="1035"/>
          <ac:picMkLst>
            <pc:docMk/>
            <pc:sldMk cId="3999688864" sldId="271"/>
            <ac:picMk id="66" creationId="{428293E4-6ACB-EE30-96FE-9D16A65E48CB}"/>
          </ac:picMkLst>
        </pc:picChg>
        <pc:picChg chg="add mod">
          <ac:chgData name="Chonthicha Phuangfueang" userId="055aefd292e5fda0" providerId="LiveId" clId="{5B5F8411-1399-4D8D-B27F-31C85245C7D4}" dt="2023-03-29T14:24:52.608" v="14584" actId="1038"/>
          <ac:picMkLst>
            <pc:docMk/>
            <pc:sldMk cId="3999688864" sldId="271"/>
            <ac:picMk id="67" creationId="{F7A5A13D-F2F6-9C8C-F61C-64A859C25F0C}"/>
          </ac:picMkLst>
        </pc:picChg>
        <pc:picChg chg="add del mod">
          <ac:chgData name="Chonthicha Phuangfueang" userId="055aefd292e5fda0" providerId="LiveId" clId="{5B5F8411-1399-4D8D-B27F-31C85245C7D4}" dt="2023-03-29T08:39:46.034" v="11591" actId="478"/>
          <ac:picMkLst>
            <pc:docMk/>
            <pc:sldMk cId="3999688864" sldId="271"/>
            <ac:picMk id="68" creationId="{6808C79A-965E-9ED2-8700-78A2C9C41368}"/>
          </ac:picMkLst>
        </pc:picChg>
        <pc:picChg chg="del mod ord replST">
          <ac:chgData name="Chonthicha Phuangfueang" userId="055aefd292e5fda0" providerId="LiveId" clId="{5B5F8411-1399-4D8D-B27F-31C85245C7D4}" dt="2023-03-29T08:45:15.813" v="11619" actId="478"/>
          <ac:picMkLst>
            <pc:docMk/>
            <pc:sldMk cId="3999688864" sldId="271"/>
            <ac:picMk id="70" creationId="{DBFB991C-A67D-5EDA-92F6-438BEE0158DD}"/>
          </ac:picMkLst>
        </pc:picChg>
        <pc:picChg chg="del mod ord replST">
          <ac:chgData name="Chonthicha Phuangfueang" userId="055aefd292e5fda0" providerId="LiveId" clId="{5B5F8411-1399-4D8D-B27F-31C85245C7D4}" dt="2023-03-29T08:45:34.904" v="11647" actId="478"/>
          <ac:picMkLst>
            <pc:docMk/>
            <pc:sldMk cId="3999688864" sldId="271"/>
            <ac:picMk id="72" creationId="{DA682CF0-5C49-1318-E040-DC705AF52BCC}"/>
          </ac:picMkLst>
        </pc:picChg>
        <pc:picChg chg="mod ord replST">
          <ac:chgData name="Chonthicha Phuangfueang" userId="055aefd292e5fda0" providerId="LiveId" clId="{5B5F8411-1399-4D8D-B27F-31C85245C7D4}" dt="2023-03-29T14:24:38.474" v="14579" actId="1036"/>
          <ac:picMkLst>
            <pc:docMk/>
            <pc:sldMk cId="3999688864" sldId="271"/>
            <ac:picMk id="74" creationId="{8F831819-5667-B5A1-F531-063976CBB961}"/>
          </ac:picMkLst>
        </pc:picChg>
      </pc:sldChg>
      <pc:sldChg chg="addSp delSp modSp new mod">
        <pc:chgData name="Chonthicha Phuangfueang" userId="055aefd292e5fda0" providerId="LiveId" clId="{5B5F8411-1399-4D8D-B27F-31C85245C7D4}" dt="2023-03-29T08:59:50.521" v="12128" actId="1076"/>
        <pc:sldMkLst>
          <pc:docMk/>
          <pc:sldMk cId="179543041" sldId="272"/>
        </pc:sldMkLst>
        <pc:spChg chg="del">
          <ac:chgData name="Chonthicha Phuangfueang" userId="055aefd292e5fda0" providerId="LiveId" clId="{5B5F8411-1399-4D8D-B27F-31C85245C7D4}" dt="2023-03-29T08:46:05.638" v="11652" actId="478"/>
          <ac:spMkLst>
            <pc:docMk/>
            <pc:sldMk cId="179543041" sldId="272"/>
            <ac:spMk id="2" creationId="{15E3A220-436F-4201-23C1-C35284030187}"/>
          </ac:spMkLst>
        </pc:spChg>
        <pc:spChg chg="del mod">
          <ac:chgData name="Chonthicha Phuangfueang" userId="055aefd292e5fda0" providerId="LiveId" clId="{5B5F8411-1399-4D8D-B27F-31C85245C7D4}" dt="2023-03-29T08:46:12.697" v="11655" actId="478"/>
          <ac:spMkLst>
            <pc:docMk/>
            <pc:sldMk cId="179543041" sldId="272"/>
            <ac:spMk id="3" creationId="{932C564B-B093-1A31-5CA3-B0ADB310E790}"/>
          </ac:spMkLst>
        </pc:spChg>
        <pc:spChg chg="add mod">
          <ac:chgData name="Chonthicha Phuangfueang" userId="055aefd292e5fda0" providerId="LiveId" clId="{5B5F8411-1399-4D8D-B27F-31C85245C7D4}" dt="2023-03-29T08:59:17.784" v="12127" actId="20577"/>
          <ac:spMkLst>
            <pc:docMk/>
            <pc:sldMk cId="179543041" sldId="272"/>
            <ac:spMk id="4" creationId="{071A0A03-4EA2-4F99-8B14-06F35D876DE4}"/>
          </ac:spMkLst>
        </pc:spChg>
        <pc:picChg chg="add del mod">
          <ac:chgData name="Chonthicha Phuangfueang" userId="055aefd292e5fda0" providerId="LiveId" clId="{5B5F8411-1399-4D8D-B27F-31C85245C7D4}" dt="2023-03-29T08:46:41.222" v="11684" actId="478"/>
          <ac:picMkLst>
            <pc:docMk/>
            <pc:sldMk cId="179543041" sldId="272"/>
            <ac:picMk id="5" creationId="{1D8B151F-2709-9A44-EA38-522C638D109A}"/>
          </ac:picMkLst>
        </pc:picChg>
        <pc:picChg chg="mod ord replST">
          <ac:chgData name="Chonthicha Phuangfueang" userId="055aefd292e5fda0" providerId="LiveId" clId="{5B5F8411-1399-4D8D-B27F-31C85245C7D4}" dt="2023-03-29T08:51:24.044" v="11870" actId="1038"/>
          <ac:picMkLst>
            <pc:docMk/>
            <pc:sldMk cId="179543041" sldId="272"/>
            <ac:picMk id="7" creationId="{D73C138C-9103-82B5-1BFF-31F1B51D6ACC}"/>
          </ac:picMkLst>
        </pc:picChg>
        <pc:picChg chg="add del mod">
          <ac:chgData name="Chonthicha Phuangfueang" userId="055aefd292e5fda0" providerId="LiveId" clId="{5B5F8411-1399-4D8D-B27F-31C85245C7D4}" dt="2023-03-29T08:47:02.353" v="11715" actId="478"/>
          <ac:picMkLst>
            <pc:docMk/>
            <pc:sldMk cId="179543041" sldId="272"/>
            <ac:picMk id="8" creationId="{2B7E3FBD-6853-A8F8-6618-0D5F5E588F9E}"/>
          </ac:picMkLst>
        </pc:picChg>
        <pc:picChg chg="mod ord replST">
          <ac:chgData name="Chonthicha Phuangfueang" userId="055aefd292e5fda0" providerId="LiveId" clId="{5B5F8411-1399-4D8D-B27F-31C85245C7D4}" dt="2023-03-29T08:51:24.044" v="11870" actId="1038"/>
          <ac:picMkLst>
            <pc:docMk/>
            <pc:sldMk cId="179543041" sldId="272"/>
            <ac:picMk id="10" creationId="{1493B3ED-327C-35D1-B6CA-DFC825A8E317}"/>
          </ac:picMkLst>
        </pc:picChg>
        <pc:picChg chg="add del mod">
          <ac:chgData name="Chonthicha Phuangfueang" userId="055aefd292e5fda0" providerId="LiveId" clId="{5B5F8411-1399-4D8D-B27F-31C85245C7D4}" dt="2023-03-29T08:47:18.754" v="11720"/>
          <ac:picMkLst>
            <pc:docMk/>
            <pc:sldMk cId="179543041" sldId="272"/>
            <ac:picMk id="11" creationId="{D9A155E7-6D54-CD36-7E68-AF393170C7AA}"/>
          </ac:picMkLst>
        </pc:picChg>
        <pc:picChg chg="add del mod">
          <ac:chgData name="Chonthicha Phuangfueang" userId="055aefd292e5fda0" providerId="LiveId" clId="{5B5F8411-1399-4D8D-B27F-31C85245C7D4}" dt="2023-03-29T08:47:52.192" v="11748" actId="478"/>
          <ac:picMkLst>
            <pc:docMk/>
            <pc:sldMk cId="179543041" sldId="272"/>
            <ac:picMk id="12" creationId="{DD364B46-21F8-6999-8CC8-452D35BA8C28}"/>
          </ac:picMkLst>
        </pc:picChg>
        <pc:picChg chg="mod ord replST">
          <ac:chgData name="Chonthicha Phuangfueang" userId="055aefd292e5fda0" providerId="LiveId" clId="{5B5F8411-1399-4D8D-B27F-31C85245C7D4}" dt="2023-03-29T08:51:24.044" v="11870" actId="1038"/>
          <ac:picMkLst>
            <pc:docMk/>
            <pc:sldMk cId="179543041" sldId="272"/>
            <ac:picMk id="14" creationId="{CB39F02F-A187-AE14-7948-5C586BDF00D2}"/>
          </ac:picMkLst>
        </pc:picChg>
        <pc:picChg chg="add del mod">
          <ac:chgData name="Chonthicha Phuangfueang" userId="055aefd292e5fda0" providerId="LiveId" clId="{5B5F8411-1399-4D8D-B27F-31C85245C7D4}" dt="2023-03-29T08:49:28.662" v="11782" actId="478"/>
          <ac:picMkLst>
            <pc:docMk/>
            <pc:sldMk cId="179543041" sldId="272"/>
            <ac:picMk id="15" creationId="{236C93D8-6D7C-ABA6-CBE9-37F361D5A737}"/>
          </ac:picMkLst>
        </pc:picChg>
        <pc:picChg chg="add del mod">
          <ac:chgData name="Chonthicha Phuangfueang" userId="055aefd292e5fda0" providerId="LiveId" clId="{5B5F8411-1399-4D8D-B27F-31C85245C7D4}" dt="2023-03-29T08:50:25.390" v="11812" actId="478"/>
          <ac:picMkLst>
            <pc:docMk/>
            <pc:sldMk cId="179543041" sldId="272"/>
            <ac:picMk id="16" creationId="{FD61EE6E-0015-E256-EE24-9A28CCB9D682}"/>
          </ac:picMkLst>
        </pc:picChg>
        <pc:picChg chg="mod ord replST">
          <ac:chgData name="Chonthicha Phuangfueang" userId="055aefd292e5fda0" providerId="LiveId" clId="{5B5F8411-1399-4D8D-B27F-31C85245C7D4}" dt="2023-03-29T08:51:24.044" v="11870" actId="1038"/>
          <ac:picMkLst>
            <pc:docMk/>
            <pc:sldMk cId="179543041" sldId="272"/>
            <ac:picMk id="18" creationId="{EAA36821-9597-E807-5F54-4248C2DDA9A9}"/>
          </ac:picMkLst>
        </pc:picChg>
        <pc:picChg chg="mod ord replST">
          <ac:chgData name="Chonthicha Phuangfueang" userId="055aefd292e5fda0" providerId="LiveId" clId="{5B5F8411-1399-4D8D-B27F-31C85245C7D4}" dt="2023-03-29T08:51:24.044" v="11870" actId="1038"/>
          <ac:picMkLst>
            <pc:docMk/>
            <pc:sldMk cId="179543041" sldId="272"/>
            <ac:picMk id="20" creationId="{D8F62028-A894-0CDD-010A-CAA24F1A431B}"/>
          </ac:picMkLst>
        </pc:picChg>
        <pc:picChg chg="add del mod">
          <ac:chgData name="Chonthicha Phuangfueang" userId="055aefd292e5fda0" providerId="LiveId" clId="{5B5F8411-1399-4D8D-B27F-31C85245C7D4}" dt="2023-03-29T08:51:00.835" v="11843" actId="478"/>
          <ac:picMkLst>
            <pc:docMk/>
            <pc:sldMk cId="179543041" sldId="272"/>
            <ac:picMk id="21" creationId="{14F7FDE7-110C-E8CF-1DA8-6DEFF65F5DA0}"/>
          </ac:picMkLst>
        </pc:picChg>
        <pc:picChg chg="mod ord replST">
          <ac:chgData name="Chonthicha Phuangfueang" userId="055aefd292e5fda0" providerId="LiveId" clId="{5B5F8411-1399-4D8D-B27F-31C85245C7D4}" dt="2023-03-29T08:54:37.067" v="11985" actId="1076"/>
          <ac:picMkLst>
            <pc:docMk/>
            <pc:sldMk cId="179543041" sldId="272"/>
            <ac:picMk id="23" creationId="{41ED811B-3CC8-368E-74AA-A2FEE5AEFA32}"/>
          </ac:picMkLst>
        </pc:picChg>
        <pc:picChg chg="add del mod">
          <ac:chgData name="Chonthicha Phuangfueang" userId="055aefd292e5fda0" providerId="LiveId" clId="{5B5F8411-1399-4D8D-B27F-31C85245C7D4}" dt="2023-03-29T08:53:02.297" v="11947" actId="478"/>
          <ac:picMkLst>
            <pc:docMk/>
            <pc:sldMk cId="179543041" sldId="272"/>
            <ac:picMk id="24" creationId="{2555C2A2-573C-2F69-695C-8111C3116A40}"/>
          </ac:picMkLst>
        </pc:picChg>
        <pc:picChg chg="del mod ord replST">
          <ac:chgData name="Chonthicha Phuangfueang" userId="055aefd292e5fda0" providerId="LiveId" clId="{5B5F8411-1399-4D8D-B27F-31C85245C7D4}" dt="2023-03-29T08:53:53.944" v="11975" actId="478"/>
          <ac:picMkLst>
            <pc:docMk/>
            <pc:sldMk cId="179543041" sldId="272"/>
            <ac:picMk id="26" creationId="{74EE5456-2EB5-5259-B360-7FEE65ED3F44}"/>
          </ac:picMkLst>
        </pc:picChg>
        <pc:picChg chg="mod ord replST">
          <ac:chgData name="Chonthicha Phuangfueang" userId="055aefd292e5fda0" providerId="LiveId" clId="{5B5F8411-1399-4D8D-B27F-31C85245C7D4}" dt="2023-03-29T08:56:55.030" v="12003" actId="1076"/>
          <ac:picMkLst>
            <pc:docMk/>
            <pc:sldMk cId="179543041" sldId="272"/>
            <ac:picMk id="28" creationId="{6667D7BC-98DF-9EF3-B544-5258F7A99D27}"/>
          </ac:picMkLst>
        </pc:picChg>
        <pc:picChg chg="add mod">
          <ac:chgData name="Chonthicha Phuangfueang" userId="055aefd292e5fda0" providerId="LiveId" clId="{5B5F8411-1399-4D8D-B27F-31C85245C7D4}" dt="2023-03-29T08:59:50.521" v="12128" actId="1076"/>
          <ac:picMkLst>
            <pc:docMk/>
            <pc:sldMk cId="179543041" sldId="272"/>
            <ac:picMk id="29" creationId="{BAEF8153-68F8-7BDE-25FD-AB0115B7B2C5}"/>
          </ac:picMkLst>
        </pc:picChg>
        <pc:picChg chg="add del mod">
          <ac:chgData name="Chonthicha Phuangfueang" userId="055aefd292e5fda0" providerId="LiveId" clId="{5B5F8411-1399-4D8D-B27F-31C85245C7D4}" dt="2023-03-29T08:58:54.786" v="12112" actId="478"/>
          <ac:picMkLst>
            <pc:docMk/>
            <pc:sldMk cId="179543041" sldId="272"/>
            <ac:picMk id="30" creationId="{BDCAC27C-001D-CAC1-CA79-4476478F2DD1}"/>
          </ac:picMkLst>
        </pc:picChg>
        <pc:picChg chg="mod ord replST">
          <ac:chgData name="Chonthicha Phuangfueang" userId="055aefd292e5fda0" providerId="LiveId" clId="{5B5F8411-1399-4D8D-B27F-31C85245C7D4}" dt="2023-03-29T08:59:00.235" v="12118" actId="1035"/>
          <ac:picMkLst>
            <pc:docMk/>
            <pc:sldMk cId="179543041" sldId="272"/>
            <ac:picMk id="32" creationId="{47C6E0DC-891D-2811-04C8-986C90D898D2}"/>
          </ac:picMkLst>
        </pc:picChg>
      </pc:sldChg>
      <pc:sldChg chg="addSp delSp modSp new mod">
        <pc:chgData name="Chonthicha Phuangfueang" userId="055aefd292e5fda0" providerId="LiveId" clId="{5B5F8411-1399-4D8D-B27F-31C85245C7D4}" dt="2023-03-30T06:08:35.797" v="15787" actId="115"/>
        <pc:sldMkLst>
          <pc:docMk/>
          <pc:sldMk cId="641597096" sldId="273"/>
        </pc:sldMkLst>
        <pc:spChg chg="add mod">
          <ac:chgData name="Chonthicha Phuangfueang" userId="055aefd292e5fda0" providerId="LiveId" clId="{5B5F8411-1399-4D8D-B27F-31C85245C7D4}" dt="2023-03-30T05:53:50.088" v="15364" actId="1076"/>
          <ac:spMkLst>
            <pc:docMk/>
            <pc:sldMk cId="641597096" sldId="273"/>
            <ac:spMk id="2" creationId="{6C60122F-55C3-699E-29E2-C0B88F6E3B61}"/>
          </ac:spMkLst>
        </pc:spChg>
        <pc:spChg chg="del">
          <ac:chgData name="Chonthicha Phuangfueang" userId="055aefd292e5fda0" providerId="LiveId" clId="{5B5F8411-1399-4D8D-B27F-31C85245C7D4}" dt="2023-03-29T12:45:37.797" v="13739" actId="478"/>
          <ac:spMkLst>
            <pc:docMk/>
            <pc:sldMk cId="641597096" sldId="273"/>
            <ac:spMk id="2" creationId="{F19FDE1A-71BF-549C-B8CB-FF19B8050903}"/>
          </ac:spMkLst>
        </pc:spChg>
        <pc:spChg chg="del">
          <ac:chgData name="Chonthicha Phuangfueang" userId="055aefd292e5fda0" providerId="LiveId" clId="{5B5F8411-1399-4D8D-B27F-31C85245C7D4}" dt="2023-03-29T12:45:40.313" v="13740" actId="478"/>
          <ac:spMkLst>
            <pc:docMk/>
            <pc:sldMk cId="641597096" sldId="273"/>
            <ac:spMk id="3" creationId="{1CACBA04-8C1F-2EE5-64DE-57EFA8D03693}"/>
          </ac:spMkLst>
        </pc:spChg>
        <pc:spChg chg="add mod">
          <ac:chgData name="Chonthicha Phuangfueang" userId="055aefd292e5fda0" providerId="LiveId" clId="{5B5F8411-1399-4D8D-B27F-31C85245C7D4}" dt="2023-03-30T06:08:35.797" v="15787" actId="115"/>
          <ac:spMkLst>
            <pc:docMk/>
            <pc:sldMk cId="641597096" sldId="273"/>
            <ac:spMk id="3" creationId="{879C6D30-347B-C974-608E-45D443C98CFA}"/>
          </ac:spMkLst>
        </pc:spChg>
        <pc:picChg chg="add del mod">
          <ac:chgData name="Chonthicha Phuangfueang" userId="055aefd292e5fda0" providerId="LiveId" clId="{5B5F8411-1399-4D8D-B27F-31C85245C7D4}" dt="2023-03-30T05:51:53.180" v="15176" actId="478"/>
          <ac:picMkLst>
            <pc:docMk/>
            <pc:sldMk cId="641597096" sldId="273"/>
            <ac:picMk id="4" creationId="{E5CC08F2-9D83-FBB5-6029-EED7E5D44EE3}"/>
          </ac:picMkLst>
        </pc:picChg>
        <pc:picChg chg="mod ord replST">
          <ac:chgData name="Chonthicha Phuangfueang" userId="055aefd292e5fda0" providerId="LiveId" clId="{5B5F8411-1399-4D8D-B27F-31C85245C7D4}" dt="2023-03-30T06:01:58.835" v="15611" actId="1036"/>
          <ac:picMkLst>
            <pc:docMk/>
            <pc:sldMk cId="641597096" sldId="273"/>
            <ac:picMk id="6" creationId="{7472FD2D-703F-D38A-8455-89BA0C8B99B4}"/>
          </ac:picMkLst>
        </pc:picChg>
        <pc:picChg chg="add del mod">
          <ac:chgData name="Chonthicha Phuangfueang" userId="055aefd292e5fda0" providerId="LiveId" clId="{5B5F8411-1399-4D8D-B27F-31C85245C7D4}" dt="2023-03-30T05:52:14.419" v="15208" actId="478"/>
          <ac:picMkLst>
            <pc:docMk/>
            <pc:sldMk cId="641597096" sldId="273"/>
            <ac:picMk id="7" creationId="{37B02299-8051-00B5-BF62-616A7692C28C}"/>
          </ac:picMkLst>
        </pc:picChg>
        <pc:picChg chg="add del mod">
          <ac:chgData name="Chonthicha Phuangfueang" userId="055aefd292e5fda0" providerId="LiveId" clId="{5B5F8411-1399-4D8D-B27F-31C85245C7D4}" dt="2023-03-30T05:52:01.561" v="15181" actId="478"/>
          <ac:picMkLst>
            <pc:docMk/>
            <pc:sldMk cId="641597096" sldId="273"/>
            <ac:picMk id="8" creationId="{9C2D51E3-1CD8-2688-AA88-C24148699297}"/>
          </ac:picMkLst>
        </pc:picChg>
        <pc:picChg chg="mod ord replST">
          <ac:chgData name="Chonthicha Phuangfueang" userId="055aefd292e5fda0" providerId="LiveId" clId="{5B5F8411-1399-4D8D-B27F-31C85245C7D4}" dt="2023-03-30T05:55:36.603" v="15384" actId="14100"/>
          <ac:picMkLst>
            <pc:docMk/>
            <pc:sldMk cId="641597096" sldId="273"/>
            <ac:picMk id="10" creationId="{E0AB9BFC-8030-CD32-051A-7377C6724E9E}"/>
          </ac:picMkLst>
        </pc:picChg>
        <pc:picChg chg="add del mod">
          <ac:chgData name="Chonthicha Phuangfueang" userId="055aefd292e5fda0" providerId="LiveId" clId="{5B5F8411-1399-4D8D-B27F-31C85245C7D4}" dt="2023-03-30T05:53:17.780" v="15352" actId="478"/>
          <ac:picMkLst>
            <pc:docMk/>
            <pc:sldMk cId="641597096" sldId="273"/>
            <ac:picMk id="11" creationId="{B3C1CA4C-2674-A63C-0214-688A36F1D97D}"/>
          </ac:picMkLst>
        </pc:picChg>
        <pc:picChg chg="mod ord replST">
          <ac:chgData name="Chonthicha Phuangfueang" userId="055aefd292e5fda0" providerId="LiveId" clId="{5B5F8411-1399-4D8D-B27F-31C85245C7D4}" dt="2023-03-30T05:55:53.979" v="15407" actId="1037"/>
          <ac:picMkLst>
            <pc:docMk/>
            <pc:sldMk cId="641597096" sldId="273"/>
            <ac:picMk id="13" creationId="{B95CB545-F07B-5BBD-2D33-57BA0B1B9780}"/>
          </ac:picMkLst>
        </pc:picChg>
        <pc:picChg chg="add mod">
          <ac:chgData name="Chonthicha Phuangfueang" userId="055aefd292e5fda0" providerId="LiveId" clId="{5B5F8411-1399-4D8D-B27F-31C85245C7D4}" dt="2023-03-30T05:56:59.577" v="15430" actId="1036"/>
          <ac:picMkLst>
            <pc:docMk/>
            <pc:sldMk cId="641597096" sldId="273"/>
            <ac:picMk id="14" creationId="{BFE95318-427D-B405-6F26-4CC81DEF906F}"/>
          </ac:picMkLst>
        </pc:picChg>
        <pc:picChg chg="add mod">
          <ac:chgData name="Chonthicha Phuangfueang" userId="055aefd292e5fda0" providerId="LiveId" clId="{5B5F8411-1399-4D8D-B27F-31C85245C7D4}" dt="2023-03-30T05:57:09.417" v="15441" actId="1037"/>
          <ac:picMkLst>
            <pc:docMk/>
            <pc:sldMk cId="641597096" sldId="273"/>
            <ac:picMk id="15" creationId="{F8C79265-5C46-A6BD-7F52-E1EFDE7EC4E2}"/>
          </ac:picMkLst>
        </pc:picChg>
        <pc:picChg chg="add mod">
          <ac:chgData name="Chonthicha Phuangfueang" userId="055aefd292e5fda0" providerId="LiveId" clId="{5B5F8411-1399-4D8D-B27F-31C85245C7D4}" dt="2023-03-30T05:57:29.364" v="15444" actId="1076"/>
          <ac:picMkLst>
            <pc:docMk/>
            <pc:sldMk cId="641597096" sldId="273"/>
            <ac:picMk id="16" creationId="{5D26D3E0-E93C-6EFE-2FAE-50B7B6995286}"/>
          </ac:picMkLst>
        </pc:picChg>
        <pc:picChg chg="add mod">
          <ac:chgData name="Chonthicha Phuangfueang" userId="055aefd292e5fda0" providerId="LiveId" clId="{5B5F8411-1399-4D8D-B27F-31C85245C7D4}" dt="2023-03-30T05:59:44.914" v="15541" actId="1038"/>
          <ac:picMkLst>
            <pc:docMk/>
            <pc:sldMk cId="641597096" sldId="273"/>
            <ac:picMk id="17" creationId="{3BCFF422-29DF-8880-D751-E20E40891BE5}"/>
          </ac:picMkLst>
        </pc:picChg>
        <pc:picChg chg="add del mod">
          <ac:chgData name="Chonthicha Phuangfueang" userId="055aefd292e5fda0" providerId="LiveId" clId="{5B5F8411-1399-4D8D-B27F-31C85245C7D4}" dt="2023-03-30T05:58:18.258" v="15477" actId="478"/>
          <ac:picMkLst>
            <pc:docMk/>
            <pc:sldMk cId="641597096" sldId="273"/>
            <ac:picMk id="18" creationId="{33AC4B8C-6040-7891-A2DC-86A96506D6F4}"/>
          </ac:picMkLst>
        </pc:picChg>
        <pc:picChg chg="add mod">
          <ac:chgData name="Chonthicha Phuangfueang" userId="055aefd292e5fda0" providerId="LiveId" clId="{5B5F8411-1399-4D8D-B27F-31C85245C7D4}" dt="2023-03-30T05:59:51.259" v="15544" actId="1037"/>
          <ac:picMkLst>
            <pc:docMk/>
            <pc:sldMk cId="641597096" sldId="273"/>
            <ac:picMk id="19" creationId="{95F89C72-0DAA-6B3F-0A35-10B00C8216D8}"/>
          </ac:picMkLst>
        </pc:picChg>
        <pc:picChg chg="add mod">
          <ac:chgData name="Chonthicha Phuangfueang" userId="055aefd292e5fda0" providerId="LiveId" clId="{5B5F8411-1399-4D8D-B27F-31C85245C7D4}" dt="2023-03-30T05:59:31.724" v="15534" actId="1035"/>
          <ac:picMkLst>
            <pc:docMk/>
            <pc:sldMk cId="641597096" sldId="273"/>
            <ac:picMk id="20" creationId="{3A2D4CDD-3098-16A2-DA49-4E2B1AD808E6}"/>
          </ac:picMkLst>
        </pc:picChg>
        <pc:picChg chg="add del mod">
          <ac:chgData name="Chonthicha Phuangfueang" userId="055aefd292e5fda0" providerId="LiveId" clId="{5B5F8411-1399-4D8D-B27F-31C85245C7D4}" dt="2023-03-30T06:01:17.187" v="15599" actId="478"/>
          <ac:picMkLst>
            <pc:docMk/>
            <pc:sldMk cId="641597096" sldId="273"/>
            <ac:picMk id="21" creationId="{A54D0360-BBA8-001C-0DD8-FC6F716FBF5E}"/>
          </ac:picMkLst>
        </pc:picChg>
        <pc:picChg chg="mod ord replST">
          <ac:chgData name="Chonthicha Phuangfueang" userId="055aefd292e5fda0" providerId="LiveId" clId="{5B5F8411-1399-4D8D-B27F-31C85245C7D4}" dt="2023-03-30T06:01:41.099" v="15603" actId="1076"/>
          <ac:picMkLst>
            <pc:docMk/>
            <pc:sldMk cId="641597096" sldId="273"/>
            <ac:picMk id="23" creationId="{0861DAF1-DD23-4174-5FBD-ED7EC697B751}"/>
          </ac:picMkLst>
        </pc:picChg>
        <pc:picChg chg="add mod">
          <ac:chgData name="Chonthicha Phuangfueang" userId="055aefd292e5fda0" providerId="LiveId" clId="{5B5F8411-1399-4D8D-B27F-31C85245C7D4}" dt="2023-03-30T06:02:52.203" v="15621" actId="1036"/>
          <ac:picMkLst>
            <pc:docMk/>
            <pc:sldMk cId="641597096" sldId="273"/>
            <ac:picMk id="24" creationId="{8F4D4E44-F0D6-8C05-A239-AD10BEE0AE03}"/>
          </ac:picMkLst>
        </pc:picChg>
        <pc:picChg chg="add mod">
          <ac:chgData name="Chonthicha Phuangfueang" userId="055aefd292e5fda0" providerId="LiveId" clId="{5B5F8411-1399-4D8D-B27F-31C85245C7D4}" dt="2023-03-30T06:03:13.178" v="15634" actId="1076"/>
          <ac:picMkLst>
            <pc:docMk/>
            <pc:sldMk cId="641597096" sldId="273"/>
            <ac:picMk id="25" creationId="{9E23523B-B488-F6E9-F380-4537C01D917C}"/>
          </ac:picMkLst>
        </pc:picChg>
        <pc:picChg chg="add mod">
          <ac:chgData name="Chonthicha Phuangfueang" userId="055aefd292e5fda0" providerId="LiveId" clId="{5B5F8411-1399-4D8D-B27F-31C85245C7D4}" dt="2023-03-30T06:03:13.178" v="15634" actId="1076"/>
          <ac:picMkLst>
            <pc:docMk/>
            <pc:sldMk cId="641597096" sldId="273"/>
            <ac:picMk id="26" creationId="{FA8CDCD1-4F43-DE6D-DEA4-F4CD739C4EFD}"/>
          </ac:picMkLst>
        </pc:picChg>
        <pc:picChg chg="add mod">
          <ac:chgData name="Chonthicha Phuangfueang" userId="055aefd292e5fda0" providerId="LiveId" clId="{5B5F8411-1399-4D8D-B27F-31C85245C7D4}" dt="2023-03-30T06:05:54.686" v="15763" actId="1038"/>
          <ac:picMkLst>
            <pc:docMk/>
            <pc:sldMk cId="641597096" sldId="273"/>
            <ac:picMk id="27" creationId="{CC34D395-F4BB-0ECB-8D2B-18F508424A6A}"/>
          </ac:picMkLst>
        </pc:picChg>
        <pc:picChg chg="add mod">
          <ac:chgData name="Chonthicha Phuangfueang" userId="055aefd292e5fda0" providerId="LiveId" clId="{5B5F8411-1399-4D8D-B27F-31C85245C7D4}" dt="2023-03-30T06:03:48.662" v="15646" actId="1076"/>
          <ac:picMkLst>
            <pc:docMk/>
            <pc:sldMk cId="641597096" sldId="273"/>
            <ac:picMk id="28" creationId="{9A06F569-2103-524E-5E81-BB06EC5B1E93}"/>
          </ac:picMkLst>
        </pc:picChg>
        <pc:picChg chg="add mod">
          <ac:chgData name="Chonthicha Phuangfueang" userId="055aefd292e5fda0" providerId="LiveId" clId="{5B5F8411-1399-4D8D-B27F-31C85245C7D4}" dt="2023-03-30T06:04:18.932" v="15665" actId="1038"/>
          <ac:picMkLst>
            <pc:docMk/>
            <pc:sldMk cId="641597096" sldId="273"/>
            <ac:picMk id="29" creationId="{13F27801-F900-4A27-4705-C9AC8E19F1B2}"/>
          </ac:picMkLst>
        </pc:picChg>
        <pc:picChg chg="add del mod">
          <ac:chgData name="Chonthicha Phuangfueang" userId="055aefd292e5fda0" providerId="LiveId" clId="{5B5F8411-1399-4D8D-B27F-31C85245C7D4}" dt="2023-03-30T06:05:28.919" v="15736" actId="478"/>
          <ac:picMkLst>
            <pc:docMk/>
            <pc:sldMk cId="641597096" sldId="273"/>
            <ac:picMk id="30" creationId="{5FEC1B1F-FF89-4C92-1BEB-69B6A2BF4173}"/>
          </ac:picMkLst>
        </pc:picChg>
        <pc:picChg chg="mod ord replST">
          <ac:chgData name="Chonthicha Phuangfueang" userId="055aefd292e5fda0" providerId="LiveId" clId="{5B5F8411-1399-4D8D-B27F-31C85245C7D4}" dt="2023-03-30T06:07:42.592" v="15768" actId="1076"/>
          <ac:picMkLst>
            <pc:docMk/>
            <pc:sldMk cId="641597096" sldId="273"/>
            <ac:picMk id="32" creationId="{BE6A2D3B-19D7-C8EF-A1B4-8BAE3D13BE3C}"/>
          </ac:picMkLst>
        </pc:picChg>
        <pc:picChg chg="add mod">
          <ac:chgData name="Chonthicha Phuangfueang" userId="055aefd292e5fda0" providerId="LiveId" clId="{5B5F8411-1399-4D8D-B27F-31C85245C7D4}" dt="2023-03-30T06:07:55.157" v="15776" actId="1037"/>
          <ac:picMkLst>
            <pc:docMk/>
            <pc:sldMk cId="641597096" sldId="273"/>
            <ac:picMk id="33" creationId="{C59C65A4-9C6A-880D-2215-0338EB70511E}"/>
          </ac:picMkLst>
        </pc:picChg>
      </pc:sldChg>
      <pc:sldChg chg="delSp modSp new mod">
        <pc:chgData name="Chonthicha Phuangfueang" userId="055aefd292e5fda0" providerId="LiveId" clId="{5B5F8411-1399-4D8D-B27F-31C85245C7D4}" dt="2023-03-29T14:11:13.620" v="14528" actId="478"/>
        <pc:sldMkLst>
          <pc:docMk/>
          <pc:sldMk cId="1773580288" sldId="274"/>
        </pc:sldMkLst>
        <pc:spChg chg="del mod">
          <ac:chgData name="Chonthicha Phuangfueang" userId="055aefd292e5fda0" providerId="LiveId" clId="{5B5F8411-1399-4D8D-B27F-31C85245C7D4}" dt="2023-03-29T14:11:10.809" v="14527" actId="478"/>
          <ac:spMkLst>
            <pc:docMk/>
            <pc:sldMk cId="1773580288" sldId="274"/>
            <ac:spMk id="2" creationId="{4AC899A6-E0BC-C4FA-AD44-1F49968C5660}"/>
          </ac:spMkLst>
        </pc:spChg>
        <pc:spChg chg="del">
          <ac:chgData name="Chonthicha Phuangfueang" userId="055aefd292e5fda0" providerId="LiveId" clId="{5B5F8411-1399-4D8D-B27F-31C85245C7D4}" dt="2023-03-29T14:11:13.620" v="14528" actId="478"/>
          <ac:spMkLst>
            <pc:docMk/>
            <pc:sldMk cId="1773580288" sldId="274"/>
            <ac:spMk id="3" creationId="{099EF140-1ACD-3938-B566-2A96F8982534}"/>
          </ac:spMkLst>
        </pc:spChg>
      </pc:sldChg>
      <pc:sldChg chg="addSp delSp modSp new del mod">
        <pc:chgData name="Chonthicha Phuangfueang" userId="055aefd292e5fda0" providerId="LiveId" clId="{5B5F8411-1399-4D8D-B27F-31C85245C7D4}" dt="2023-03-29T13:21:08.264" v="13923" actId="47"/>
        <pc:sldMkLst>
          <pc:docMk/>
          <pc:sldMk cId="1785670674" sldId="274"/>
        </pc:sldMkLst>
        <pc:spChg chg="del">
          <ac:chgData name="Chonthicha Phuangfueang" userId="055aefd292e5fda0" providerId="LiveId" clId="{5B5F8411-1399-4D8D-B27F-31C85245C7D4}" dt="2023-03-29T13:19:02.926" v="13767" actId="478"/>
          <ac:spMkLst>
            <pc:docMk/>
            <pc:sldMk cId="1785670674" sldId="274"/>
            <ac:spMk id="2" creationId="{C0CCC8F2-0CAC-0F9D-7C72-946306DDA62A}"/>
          </ac:spMkLst>
        </pc:spChg>
        <pc:spChg chg="add del mod">
          <ac:chgData name="Chonthicha Phuangfueang" userId="055aefd292e5fda0" providerId="LiveId" clId="{5B5F8411-1399-4D8D-B27F-31C85245C7D4}" dt="2023-03-29T13:20:54.751" v="13907" actId="478"/>
          <ac:spMkLst>
            <pc:docMk/>
            <pc:sldMk cId="1785670674" sldId="274"/>
            <ac:spMk id="4" creationId="{E61CE759-FF13-99FD-FB68-CC8B0E1B9461}"/>
          </ac:spMkLst>
        </pc:spChg>
        <pc:picChg chg="add mod">
          <ac:chgData name="Chonthicha Phuangfueang" userId="055aefd292e5fda0" providerId="LiveId" clId="{5B5F8411-1399-4D8D-B27F-31C85245C7D4}" dt="2023-03-29T13:20:58.565" v="13908" actId="1035"/>
          <ac:picMkLst>
            <pc:docMk/>
            <pc:sldMk cId="1785670674" sldId="274"/>
            <ac:picMk id="5" creationId="{13AC792C-4FF6-B0AE-C504-803D8C30FC83}"/>
          </ac:picMkLst>
        </pc:picChg>
      </pc:sldChg>
      <pc:sldChg chg="addSp delSp modSp new mod ord">
        <pc:chgData name="Chonthicha Phuangfueang" userId="055aefd292e5fda0" providerId="LiveId" clId="{5B5F8411-1399-4D8D-B27F-31C85245C7D4}" dt="2023-03-30T06:57:36.236" v="16706" actId="207"/>
        <pc:sldMkLst>
          <pc:docMk/>
          <pc:sldMk cId="2997357998" sldId="275"/>
        </pc:sldMkLst>
        <pc:spChg chg="del mod">
          <ac:chgData name="Chonthicha Phuangfueang" userId="055aefd292e5fda0" providerId="LiveId" clId="{5B5F8411-1399-4D8D-B27F-31C85245C7D4}" dt="2023-03-30T06:10:11.410" v="15790" actId="478"/>
          <ac:spMkLst>
            <pc:docMk/>
            <pc:sldMk cId="2997357998" sldId="275"/>
            <ac:spMk id="2" creationId="{D09EC70C-662C-74CB-7842-FD362C685799}"/>
          </ac:spMkLst>
        </pc:spChg>
        <pc:spChg chg="del mod">
          <ac:chgData name="Chonthicha Phuangfueang" userId="055aefd292e5fda0" providerId="LiveId" clId="{5B5F8411-1399-4D8D-B27F-31C85245C7D4}" dt="2023-03-30T06:10:19.492" v="15794" actId="478"/>
          <ac:spMkLst>
            <pc:docMk/>
            <pc:sldMk cId="2997357998" sldId="275"/>
            <ac:spMk id="3" creationId="{4DC10FCA-394C-31B7-EDB3-19B1A20EBD51}"/>
          </ac:spMkLst>
        </pc:spChg>
        <pc:spChg chg="add del">
          <ac:chgData name="Chonthicha Phuangfueang" userId="055aefd292e5fda0" providerId="LiveId" clId="{5B5F8411-1399-4D8D-B27F-31C85245C7D4}" dt="2023-03-30T06:10:26.616" v="15796" actId="22"/>
          <ac:spMkLst>
            <pc:docMk/>
            <pc:sldMk cId="2997357998" sldId="275"/>
            <ac:spMk id="5" creationId="{24BD789D-116A-D20B-17DB-A9FD21CD5EF4}"/>
          </ac:spMkLst>
        </pc:spChg>
        <pc:spChg chg="add mod">
          <ac:chgData name="Chonthicha Phuangfueang" userId="055aefd292e5fda0" providerId="LiveId" clId="{5B5F8411-1399-4D8D-B27F-31C85245C7D4}" dt="2023-03-30T06:37:55.037" v="16248" actId="20577"/>
          <ac:spMkLst>
            <pc:docMk/>
            <pc:sldMk cId="2997357998" sldId="275"/>
            <ac:spMk id="9" creationId="{D1662827-1860-6465-0885-74F56898C98F}"/>
          </ac:spMkLst>
        </pc:spChg>
        <pc:spChg chg="add mod">
          <ac:chgData name="Chonthicha Phuangfueang" userId="055aefd292e5fda0" providerId="LiveId" clId="{5B5F8411-1399-4D8D-B27F-31C85245C7D4}" dt="2023-03-30T06:57:36.236" v="16706" actId="207"/>
          <ac:spMkLst>
            <pc:docMk/>
            <pc:sldMk cId="2997357998" sldId="275"/>
            <ac:spMk id="41" creationId="{87CE0D48-3118-3915-7D71-97DCC5F1C4AF}"/>
          </ac:spMkLst>
        </pc:spChg>
        <pc:picChg chg="add del">
          <ac:chgData name="Chonthicha Phuangfueang" userId="055aefd292e5fda0" providerId="LiveId" clId="{5B5F8411-1399-4D8D-B27F-31C85245C7D4}" dt="2023-03-30T06:10:45.057" v="15798" actId="478"/>
          <ac:picMkLst>
            <pc:docMk/>
            <pc:sldMk cId="2997357998" sldId="275"/>
            <ac:picMk id="7" creationId="{776B3A5E-C696-F0B8-A055-0D711A085693}"/>
          </ac:picMkLst>
        </pc:picChg>
        <pc:picChg chg="add mod">
          <ac:chgData name="Chonthicha Phuangfueang" userId="055aefd292e5fda0" providerId="LiveId" clId="{5B5F8411-1399-4D8D-B27F-31C85245C7D4}" dt="2023-03-30T06:12:53.805" v="15829" actId="1038"/>
          <ac:picMkLst>
            <pc:docMk/>
            <pc:sldMk cId="2997357998" sldId="275"/>
            <ac:picMk id="10" creationId="{F2EAA515-CBE7-1AF3-DB3D-282139931F7B}"/>
          </ac:picMkLst>
        </pc:picChg>
        <pc:picChg chg="add mod">
          <ac:chgData name="Chonthicha Phuangfueang" userId="055aefd292e5fda0" providerId="LiveId" clId="{5B5F8411-1399-4D8D-B27F-31C85245C7D4}" dt="2023-03-30T06:13:14.980" v="15856" actId="1035"/>
          <ac:picMkLst>
            <pc:docMk/>
            <pc:sldMk cId="2997357998" sldId="275"/>
            <ac:picMk id="11" creationId="{3406FF69-E5B3-CB8C-5D53-2C9AED96CCD6}"/>
          </ac:picMkLst>
        </pc:picChg>
        <pc:picChg chg="add mod">
          <ac:chgData name="Chonthicha Phuangfueang" userId="055aefd292e5fda0" providerId="LiveId" clId="{5B5F8411-1399-4D8D-B27F-31C85245C7D4}" dt="2023-03-30T06:13:05.685" v="15841" actId="1036"/>
          <ac:picMkLst>
            <pc:docMk/>
            <pc:sldMk cId="2997357998" sldId="275"/>
            <ac:picMk id="12" creationId="{19B1606C-C2D3-A87A-4C87-28F561D3406D}"/>
          </ac:picMkLst>
        </pc:picChg>
        <pc:picChg chg="add mod">
          <ac:chgData name="Chonthicha Phuangfueang" userId="055aefd292e5fda0" providerId="LiveId" clId="{5B5F8411-1399-4D8D-B27F-31C85245C7D4}" dt="2023-03-30T06:28:35.186" v="15940" actId="1076"/>
          <ac:picMkLst>
            <pc:docMk/>
            <pc:sldMk cId="2997357998" sldId="275"/>
            <ac:picMk id="13" creationId="{C9374E29-1746-20AD-70B8-F9F3DFC1B909}"/>
          </ac:picMkLst>
        </pc:picChg>
        <pc:picChg chg="add mod">
          <ac:chgData name="Chonthicha Phuangfueang" userId="055aefd292e5fda0" providerId="LiveId" clId="{5B5F8411-1399-4D8D-B27F-31C85245C7D4}" dt="2023-03-30T06:12:53.805" v="15829" actId="1038"/>
          <ac:picMkLst>
            <pc:docMk/>
            <pc:sldMk cId="2997357998" sldId="275"/>
            <ac:picMk id="14" creationId="{DA07BC4D-B358-579E-30CB-5229CA435B22}"/>
          </ac:picMkLst>
        </pc:picChg>
        <pc:picChg chg="add mod">
          <ac:chgData name="Chonthicha Phuangfueang" userId="055aefd292e5fda0" providerId="LiveId" clId="{5B5F8411-1399-4D8D-B27F-31C85245C7D4}" dt="2023-03-30T06:13:25.768" v="15860" actId="1037"/>
          <ac:picMkLst>
            <pc:docMk/>
            <pc:sldMk cId="2997357998" sldId="275"/>
            <ac:picMk id="15" creationId="{8A0FF5C7-B335-F7E7-DC31-F86758813717}"/>
          </ac:picMkLst>
        </pc:picChg>
        <pc:picChg chg="add mod">
          <ac:chgData name="Chonthicha Phuangfueang" userId="055aefd292e5fda0" providerId="LiveId" clId="{5B5F8411-1399-4D8D-B27F-31C85245C7D4}" dt="2023-03-30T06:13:02.034" v="15837" actId="1036"/>
          <ac:picMkLst>
            <pc:docMk/>
            <pc:sldMk cId="2997357998" sldId="275"/>
            <ac:picMk id="16" creationId="{9C2B5509-97F9-2CDC-DAC5-FDC862B4E877}"/>
          </ac:picMkLst>
        </pc:picChg>
        <pc:picChg chg="add mod">
          <ac:chgData name="Chonthicha Phuangfueang" userId="055aefd292e5fda0" providerId="LiveId" clId="{5B5F8411-1399-4D8D-B27F-31C85245C7D4}" dt="2023-03-30T06:28:29.774" v="15938" actId="1035"/>
          <ac:picMkLst>
            <pc:docMk/>
            <pc:sldMk cId="2997357998" sldId="275"/>
            <ac:picMk id="17" creationId="{B5E52F30-0E55-CB39-FE3E-D18108193E96}"/>
          </ac:picMkLst>
        </pc:picChg>
        <pc:picChg chg="add mod">
          <ac:chgData name="Chonthicha Phuangfueang" userId="055aefd292e5fda0" providerId="LiveId" clId="{5B5F8411-1399-4D8D-B27F-31C85245C7D4}" dt="2023-03-30T06:13:39.860" v="15865" actId="1076"/>
          <ac:picMkLst>
            <pc:docMk/>
            <pc:sldMk cId="2997357998" sldId="275"/>
            <ac:picMk id="18" creationId="{328D1C51-AC24-B9A1-561D-EF15467C75E3}"/>
          </ac:picMkLst>
        </pc:picChg>
        <pc:picChg chg="add mod">
          <ac:chgData name="Chonthicha Phuangfueang" userId="055aefd292e5fda0" providerId="LiveId" clId="{5B5F8411-1399-4D8D-B27F-31C85245C7D4}" dt="2023-03-30T06:37:39.713" v="16246" actId="1076"/>
          <ac:picMkLst>
            <pc:docMk/>
            <pc:sldMk cId="2997357998" sldId="275"/>
            <ac:picMk id="19" creationId="{63ACA9C0-5839-F2B9-5FAF-B281FD712824}"/>
          </ac:picMkLst>
        </pc:picChg>
        <pc:picChg chg="add del mod">
          <ac:chgData name="Chonthicha Phuangfueang" userId="055aefd292e5fda0" providerId="LiveId" clId="{5B5F8411-1399-4D8D-B27F-31C85245C7D4}" dt="2023-03-30T06:21:32.403" v="15917" actId="478"/>
          <ac:picMkLst>
            <pc:docMk/>
            <pc:sldMk cId="2997357998" sldId="275"/>
            <ac:picMk id="20" creationId="{49C6FA15-3813-3300-CB74-CEE62B57ECA9}"/>
          </ac:picMkLst>
        </pc:picChg>
        <pc:picChg chg="mod ord replST">
          <ac:chgData name="Chonthicha Phuangfueang" userId="055aefd292e5fda0" providerId="LiveId" clId="{5B5F8411-1399-4D8D-B27F-31C85245C7D4}" dt="2023-03-30T06:21:32.405" v="15919" actId="962"/>
          <ac:picMkLst>
            <pc:docMk/>
            <pc:sldMk cId="2997357998" sldId="275"/>
            <ac:picMk id="22" creationId="{C47D15D4-B1BB-14FF-69B8-85F9B7D10D02}"/>
          </ac:picMkLst>
        </pc:picChg>
        <pc:picChg chg="add del mod">
          <ac:chgData name="Chonthicha Phuangfueang" userId="055aefd292e5fda0" providerId="LiveId" clId="{5B5F8411-1399-4D8D-B27F-31C85245C7D4}" dt="2023-03-30T06:31:25.679" v="15968" actId="478"/>
          <ac:picMkLst>
            <pc:docMk/>
            <pc:sldMk cId="2997357998" sldId="275"/>
            <ac:picMk id="23" creationId="{28108427-78AA-14B3-0C04-E304685F2FA4}"/>
          </ac:picMkLst>
        </pc:picChg>
        <pc:picChg chg="mod ord replST">
          <ac:chgData name="Chonthicha Phuangfueang" userId="055aefd292e5fda0" providerId="LiveId" clId="{5B5F8411-1399-4D8D-B27F-31C85245C7D4}" dt="2023-03-30T06:31:39.877" v="15971" actId="1076"/>
          <ac:picMkLst>
            <pc:docMk/>
            <pc:sldMk cId="2997357998" sldId="275"/>
            <ac:picMk id="25" creationId="{EDC3C320-8F9F-C249-AB5B-31B4F21A5FBA}"/>
          </ac:picMkLst>
        </pc:picChg>
        <pc:picChg chg="add del mod">
          <ac:chgData name="Chonthicha Phuangfueang" userId="055aefd292e5fda0" providerId="LiveId" clId="{5B5F8411-1399-4D8D-B27F-31C85245C7D4}" dt="2023-03-30T06:33:16.286" v="16045" actId="478"/>
          <ac:picMkLst>
            <pc:docMk/>
            <pc:sldMk cId="2997357998" sldId="275"/>
            <ac:picMk id="26" creationId="{17070BE4-21F7-52AA-004E-63D9DFBF28D4}"/>
          </ac:picMkLst>
        </pc:picChg>
        <pc:picChg chg="del mod ord replST">
          <ac:chgData name="Chonthicha Phuangfueang" userId="055aefd292e5fda0" providerId="LiveId" clId="{5B5F8411-1399-4D8D-B27F-31C85245C7D4}" dt="2023-03-30T06:33:32.262" v="16073" actId="478"/>
          <ac:picMkLst>
            <pc:docMk/>
            <pc:sldMk cId="2997357998" sldId="275"/>
            <ac:picMk id="28" creationId="{DDC2807D-2BA8-32FF-B249-4DDA9AD0A77F}"/>
          </ac:picMkLst>
        </pc:picChg>
        <pc:picChg chg="mod ord replST">
          <ac:chgData name="Chonthicha Phuangfueang" userId="055aefd292e5fda0" providerId="LiveId" clId="{5B5F8411-1399-4D8D-B27F-31C85245C7D4}" dt="2023-03-30T06:33:32.263" v="16075" actId="962"/>
          <ac:picMkLst>
            <pc:docMk/>
            <pc:sldMk cId="2997357998" sldId="275"/>
            <ac:picMk id="30" creationId="{58DCD0F5-014A-1994-DB11-36ED35DAF9DF}"/>
          </ac:picMkLst>
        </pc:picChg>
        <pc:picChg chg="add del mod">
          <ac:chgData name="Chonthicha Phuangfueang" userId="055aefd292e5fda0" providerId="LiveId" clId="{5B5F8411-1399-4D8D-B27F-31C85245C7D4}" dt="2023-03-30T06:35:14.201" v="16103" actId="478"/>
          <ac:picMkLst>
            <pc:docMk/>
            <pc:sldMk cId="2997357998" sldId="275"/>
            <ac:picMk id="31" creationId="{4899D7CB-DA1D-27CE-1333-6ED23344B0F0}"/>
          </ac:picMkLst>
        </pc:picChg>
        <pc:picChg chg="mod ord replST">
          <ac:chgData name="Chonthicha Phuangfueang" userId="055aefd292e5fda0" providerId="LiveId" clId="{5B5F8411-1399-4D8D-B27F-31C85245C7D4}" dt="2023-03-30T06:35:14.202" v="16105" actId="962"/>
          <ac:picMkLst>
            <pc:docMk/>
            <pc:sldMk cId="2997357998" sldId="275"/>
            <ac:picMk id="33" creationId="{53291378-CD78-0EBE-AF5A-FF098F8DE797}"/>
          </ac:picMkLst>
        </pc:picChg>
        <pc:picChg chg="add del mod">
          <ac:chgData name="Chonthicha Phuangfueang" userId="055aefd292e5fda0" providerId="LiveId" clId="{5B5F8411-1399-4D8D-B27F-31C85245C7D4}" dt="2023-03-30T06:36:24.183" v="16140" actId="478"/>
          <ac:picMkLst>
            <pc:docMk/>
            <pc:sldMk cId="2997357998" sldId="275"/>
            <ac:picMk id="34" creationId="{C77178ED-D129-E114-1AAC-55EF4BA35EF2}"/>
          </ac:picMkLst>
        </pc:picChg>
        <pc:picChg chg="del mod ord replST">
          <ac:chgData name="Chonthicha Phuangfueang" userId="055aefd292e5fda0" providerId="LiveId" clId="{5B5F8411-1399-4D8D-B27F-31C85245C7D4}" dt="2023-03-30T06:36:41.445" v="16168" actId="478"/>
          <ac:picMkLst>
            <pc:docMk/>
            <pc:sldMk cId="2997357998" sldId="275"/>
            <ac:picMk id="36" creationId="{6CAF93D9-489E-7C2B-38EF-7E404190FC12}"/>
          </ac:picMkLst>
        </pc:picChg>
        <pc:picChg chg="del mod ord replST">
          <ac:chgData name="Chonthicha Phuangfueang" userId="055aefd292e5fda0" providerId="LiveId" clId="{5B5F8411-1399-4D8D-B27F-31C85245C7D4}" dt="2023-03-30T06:37:03.257" v="16197" actId="478"/>
          <ac:picMkLst>
            <pc:docMk/>
            <pc:sldMk cId="2997357998" sldId="275"/>
            <ac:picMk id="38" creationId="{333B2A8F-3AB9-0AD5-9E2C-3740615B7BF1}"/>
          </ac:picMkLst>
        </pc:picChg>
        <pc:picChg chg="mod ord replST">
          <ac:chgData name="Chonthicha Phuangfueang" userId="055aefd292e5fda0" providerId="LiveId" clId="{5B5F8411-1399-4D8D-B27F-31C85245C7D4}" dt="2023-03-30T06:37:14.948" v="16233" actId="1038"/>
          <ac:picMkLst>
            <pc:docMk/>
            <pc:sldMk cId="2997357998" sldId="275"/>
            <ac:picMk id="40" creationId="{C5C20330-AC10-813F-141A-F4D3E2D5E55F}"/>
          </ac:picMkLst>
        </pc:picChg>
      </pc:sldChg>
      <pc:sldChg chg="addSp delSp modSp new mod">
        <pc:chgData name="Chonthicha Phuangfueang" userId="055aefd292e5fda0" providerId="LiveId" clId="{5B5F8411-1399-4D8D-B27F-31C85245C7D4}" dt="2023-03-30T10:39:00.546" v="16847" actId="1036"/>
        <pc:sldMkLst>
          <pc:docMk/>
          <pc:sldMk cId="3362851476" sldId="276"/>
        </pc:sldMkLst>
        <pc:spChg chg="del">
          <ac:chgData name="Chonthicha Phuangfueang" userId="055aefd292e5fda0" providerId="LiveId" clId="{5B5F8411-1399-4D8D-B27F-31C85245C7D4}" dt="2023-03-30T06:38:17.658" v="16250" actId="478"/>
          <ac:spMkLst>
            <pc:docMk/>
            <pc:sldMk cId="3362851476" sldId="276"/>
            <ac:spMk id="2" creationId="{28F36792-3258-5CD8-B7A2-8090CF52DAA5}"/>
          </ac:spMkLst>
        </pc:spChg>
        <pc:spChg chg="del">
          <ac:chgData name="Chonthicha Phuangfueang" userId="055aefd292e5fda0" providerId="LiveId" clId="{5B5F8411-1399-4D8D-B27F-31C85245C7D4}" dt="2023-03-30T06:38:20.306" v="16251" actId="478"/>
          <ac:spMkLst>
            <pc:docMk/>
            <pc:sldMk cId="3362851476" sldId="276"/>
            <ac:spMk id="3" creationId="{FFD5E6E7-1958-79E2-9C81-A45B398AFB83}"/>
          </ac:spMkLst>
        </pc:spChg>
        <pc:spChg chg="add mod">
          <ac:chgData name="Chonthicha Phuangfueang" userId="055aefd292e5fda0" providerId="LiveId" clId="{5B5F8411-1399-4D8D-B27F-31C85245C7D4}" dt="2023-03-30T06:56:00.583" v="16689" actId="207"/>
          <ac:spMkLst>
            <pc:docMk/>
            <pc:sldMk cId="3362851476" sldId="276"/>
            <ac:spMk id="5" creationId="{D2974145-67E9-053A-444E-7AC265BA0E6E}"/>
          </ac:spMkLst>
        </pc:spChg>
        <pc:spChg chg="add del mod">
          <ac:chgData name="Chonthicha Phuangfueang" userId="055aefd292e5fda0" providerId="LiveId" clId="{5B5F8411-1399-4D8D-B27F-31C85245C7D4}" dt="2023-03-30T06:57:48.360" v="16709" actId="478"/>
          <ac:spMkLst>
            <pc:docMk/>
            <pc:sldMk cId="3362851476" sldId="276"/>
            <ac:spMk id="6" creationId="{3A32064B-1576-1ACC-BC43-85DD52B32F2B}"/>
          </ac:spMkLst>
        </pc:spChg>
        <pc:spChg chg="add mod">
          <ac:chgData name="Chonthicha Phuangfueang" userId="055aefd292e5fda0" providerId="LiveId" clId="{5B5F8411-1399-4D8D-B27F-31C85245C7D4}" dt="2023-03-30T06:57:58.378" v="16710"/>
          <ac:spMkLst>
            <pc:docMk/>
            <pc:sldMk cId="3362851476" sldId="276"/>
            <ac:spMk id="29" creationId="{9A32B494-DB5D-99B9-7BF0-62EA2A9E0C56}"/>
          </ac:spMkLst>
        </pc:spChg>
        <pc:picChg chg="add mod">
          <ac:chgData name="Chonthicha Phuangfueang" userId="055aefd292e5fda0" providerId="LiveId" clId="{5B5F8411-1399-4D8D-B27F-31C85245C7D4}" dt="2023-03-30T06:48:48.885" v="16346" actId="1076"/>
          <ac:picMkLst>
            <pc:docMk/>
            <pc:sldMk cId="3362851476" sldId="276"/>
            <ac:picMk id="7" creationId="{724D7F89-C199-DDB4-26A4-D812E21B81DA}"/>
          </ac:picMkLst>
        </pc:picChg>
        <pc:picChg chg="add mod">
          <ac:chgData name="Chonthicha Phuangfueang" userId="055aefd292e5fda0" providerId="LiveId" clId="{5B5F8411-1399-4D8D-B27F-31C85245C7D4}" dt="2023-03-30T06:49:04.720" v="16352" actId="1076"/>
          <ac:picMkLst>
            <pc:docMk/>
            <pc:sldMk cId="3362851476" sldId="276"/>
            <ac:picMk id="8" creationId="{FBCADD12-AB0D-CDF2-7579-676CA2550989}"/>
          </ac:picMkLst>
        </pc:picChg>
        <pc:picChg chg="add del mod">
          <ac:chgData name="Chonthicha Phuangfueang" userId="055aefd292e5fda0" providerId="LiveId" clId="{5B5F8411-1399-4D8D-B27F-31C85245C7D4}" dt="2023-03-30T06:50:07.785" v="16394" actId="478"/>
          <ac:picMkLst>
            <pc:docMk/>
            <pc:sldMk cId="3362851476" sldId="276"/>
            <ac:picMk id="9" creationId="{FE9E0BD7-1E55-F488-7AD9-2E1666371F31}"/>
          </ac:picMkLst>
        </pc:picChg>
        <pc:picChg chg="mod ord replST">
          <ac:chgData name="Chonthicha Phuangfueang" userId="055aefd292e5fda0" providerId="LiveId" clId="{5B5F8411-1399-4D8D-B27F-31C85245C7D4}" dt="2023-03-30T06:50:19.597" v="16414" actId="1076"/>
          <ac:picMkLst>
            <pc:docMk/>
            <pc:sldMk cId="3362851476" sldId="276"/>
            <ac:picMk id="11" creationId="{942C474E-4A5C-E697-EAFE-C72CED3EE2BE}"/>
          </ac:picMkLst>
        </pc:picChg>
        <pc:picChg chg="add del mod">
          <ac:chgData name="Chonthicha Phuangfueang" userId="055aefd292e5fda0" providerId="LiveId" clId="{5B5F8411-1399-4D8D-B27F-31C85245C7D4}" dt="2023-03-30T06:51:10.208" v="16444" actId="478"/>
          <ac:picMkLst>
            <pc:docMk/>
            <pc:sldMk cId="3362851476" sldId="276"/>
            <ac:picMk id="12" creationId="{371E2573-ACA2-3476-CA95-314A4C691C86}"/>
          </ac:picMkLst>
        </pc:picChg>
        <pc:picChg chg="del mod ord replST">
          <ac:chgData name="Chonthicha Phuangfueang" userId="055aefd292e5fda0" providerId="LiveId" clId="{5B5F8411-1399-4D8D-B27F-31C85245C7D4}" dt="2023-03-30T10:26:31.850" v="16834" actId="478"/>
          <ac:picMkLst>
            <pc:docMk/>
            <pc:sldMk cId="3362851476" sldId="276"/>
            <ac:picMk id="14" creationId="{6823BA57-543B-27C6-D477-B0A7F2FF7BA1}"/>
          </ac:picMkLst>
        </pc:picChg>
        <pc:picChg chg="add del mod">
          <ac:chgData name="Chonthicha Phuangfueang" userId="055aefd292e5fda0" providerId="LiveId" clId="{5B5F8411-1399-4D8D-B27F-31C85245C7D4}" dt="2023-03-30T06:52:28.888" v="16509" actId="478"/>
          <ac:picMkLst>
            <pc:docMk/>
            <pc:sldMk cId="3362851476" sldId="276"/>
            <ac:picMk id="15" creationId="{1A49D952-0FDF-8D2F-F374-4E8E30857A5E}"/>
          </ac:picMkLst>
        </pc:picChg>
        <pc:picChg chg="mod ord replST">
          <ac:chgData name="Chonthicha Phuangfueang" userId="055aefd292e5fda0" providerId="LiveId" clId="{5B5F8411-1399-4D8D-B27F-31C85245C7D4}" dt="2023-03-30T10:38:23.587" v="16841" actId="1076"/>
          <ac:picMkLst>
            <pc:docMk/>
            <pc:sldMk cId="3362851476" sldId="276"/>
            <ac:picMk id="17" creationId="{E8730CD5-29B1-712C-3551-D9705DADC292}"/>
          </ac:picMkLst>
        </pc:picChg>
        <pc:picChg chg="add del mod">
          <ac:chgData name="Chonthicha Phuangfueang" userId="055aefd292e5fda0" providerId="LiveId" clId="{5B5F8411-1399-4D8D-B27F-31C85245C7D4}" dt="2023-03-30T06:53:17.955" v="16553" actId="478"/>
          <ac:picMkLst>
            <pc:docMk/>
            <pc:sldMk cId="3362851476" sldId="276"/>
            <ac:picMk id="18" creationId="{6B139CA8-9AC6-1923-FD7F-A175ED7EFEBB}"/>
          </ac:picMkLst>
        </pc:picChg>
        <pc:picChg chg="mod ord replST">
          <ac:chgData name="Chonthicha Phuangfueang" userId="055aefd292e5fda0" providerId="LiveId" clId="{5B5F8411-1399-4D8D-B27F-31C85245C7D4}" dt="2023-03-30T10:38:34.061" v="16842" actId="1076"/>
          <ac:picMkLst>
            <pc:docMk/>
            <pc:sldMk cId="3362851476" sldId="276"/>
            <ac:picMk id="20" creationId="{C6192313-9DC7-9A07-4AAC-54C3D3D07204}"/>
          </ac:picMkLst>
        </pc:picChg>
        <pc:picChg chg="add del mod">
          <ac:chgData name="Chonthicha Phuangfueang" userId="055aefd292e5fda0" providerId="LiveId" clId="{5B5F8411-1399-4D8D-B27F-31C85245C7D4}" dt="2023-03-30T06:53:58.819" v="16587" actId="478"/>
          <ac:picMkLst>
            <pc:docMk/>
            <pc:sldMk cId="3362851476" sldId="276"/>
            <ac:picMk id="21" creationId="{262BCDBE-555E-E677-F104-5FCA5B35DD05}"/>
          </ac:picMkLst>
        </pc:picChg>
        <pc:picChg chg="mod ord replST">
          <ac:chgData name="Chonthicha Phuangfueang" userId="055aefd292e5fda0" providerId="LiveId" clId="{5B5F8411-1399-4D8D-B27F-31C85245C7D4}" dt="2023-03-30T10:38:38.094" v="16843" actId="1076"/>
          <ac:picMkLst>
            <pc:docMk/>
            <pc:sldMk cId="3362851476" sldId="276"/>
            <ac:picMk id="23" creationId="{A7A198E1-CD35-EDF7-D6FF-ECF8F5454409}"/>
          </ac:picMkLst>
        </pc:picChg>
        <pc:picChg chg="del mod replST">
          <ac:chgData name="Chonthicha Phuangfueang" userId="055aefd292e5fda0" providerId="LiveId" clId="{5B5F8411-1399-4D8D-B27F-31C85245C7D4}" dt="2023-03-30T06:55:07.718" v="16643" actId="478"/>
          <ac:picMkLst>
            <pc:docMk/>
            <pc:sldMk cId="3362851476" sldId="276"/>
            <ac:picMk id="25" creationId="{5CF10AAE-1FAD-DE0F-AAEF-C769F07DD360}"/>
          </ac:picMkLst>
        </pc:picChg>
        <pc:picChg chg="mod ord replST">
          <ac:chgData name="Chonthicha Phuangfueang" userId="055aefd292e5fda0" providerId="LiveId" clId="{5B5F8411-1399-4D8D-B27F-31C85245C7D4}" dt="2023-03-30T10:39:00.546" v="16847" actId="1036"/>
          <ac:picMkLst>
            <pc:docMk/>
            <pc:sldMk cId="3362851476" sldId="276"/>
            <ac:picMk id="27" creationId="{2F978374-43E4-F1DF-66EB-794BC2354F4B}"/>
          </ac:picMkLst>
        </pc:picChg>
        <pc:picChg chg="add del mod">
          <ac:chgData name="Chonthicha Phuangfueang" userId="055aefd292e5fda0" providerId="LiveId" clId="{5B5F8411-1399-4D8D-B27F-31C85245C7D4}" dt="2023-03-30T06:57:46.513" v="16708"/>
          <ac:picMkLst>
            <pc:docMk/>
            <pc:sldMk cId="3362851476" sldId="276"/>
            <ac:picMk id="28" creationId="{9FBD508C-C094-D12C-8FA3-CADE4B08F485}"/>
          </ac:picMkLst>
        </pc:picChg>
      </pc:sldChg>
      <pc:sldChg chg="new del">
        <pc:chgData name="Chonthicha Phuangfueang" userId="055aefd292e5fda0" providerId="LiveId" clId="{5B5F8411-1399-4D8D-B27F-31C85245C7D4}" dt="2023-03-30T10:38:17.466" v="16840" actId="680"/>
        <pc:sldMkLst>
          <pc:docMk/>
          <pc:sldMk cId="3368958612" sldId="277"/>
        </pc:sldMkLst>
      </pc:sldChg>
      <pc:sldChg chg="new del">
        <pc:chgData name="Chonthicha Phuangfueang" userId="055aefd292e5fda0" providerId="LiveId" clId="{5B5F8411-1399-4D8D-B27F-31C85245C7D4}" dt="2023-03-30T10:38:16.792" v="16839" actId="680"/>
        <pc:sldMkLst>
          <pc:docMk/>
          <pc:sldMk cId="3455699159" sldId="278"/>
        </pc:sldMkLst>
      </pc:sldChg>
      <pc:sldChg chg="new del">
        <pc:chgData name="Chonthicha Phuangfueang" userId="055aefd292e5fda0" providerId="LiveId" clId="{5B5F8411-1399-4D8D-B27F-31C85245C7D4}" dt="2023-03-30T10:38:14.063" v="16838" actId="680"/>
        <pc:sldMkLst>
          <pc:docMk/>
          <pc:sldMk cId="4195692530" sldId="279"/>
        </pc:sldMkLst>
      </pc:sldChg>
      <pc:sldMasterChg chg="modSldLayout">
        <pc:chgData name="Chonthicha Phuangfueang" userId="055aefd292e5fda0" providerId="LiveId" clId="{5B5F8411-1399-4D8D-B27F-31C85245C7D4}" dt="2023-03-26T08:37:46.930" v="528"/>
        <pc:sldMasterMkLst>
          <pc:docMk/>
          <pc:sldMasterMk cId="3504055765" sldId="2147483702"/>
        </pc:sldMasterMkLst>
        <pc:sldLayoutChg chg="delSp">
          <pc:chgData name="Chonthicha Phuangfueang" userId="055aefd292e5fda0" providerId="LiveId" clId="{5B5F8411-1399-4D8D-B27F-31C85245C7D4}" dt="2023-03-26T08:37:46.930" v="528"/>
          <pc:sldLayoutMkLst>
            <pc:docMk/>
            <pc:sldMasterMk cId="3504055765" sldId="2147483702"/>
            <pc:sldLayoutMk cId="176267883" sldId="2147483720"/>
          </pc:sldLayoutMkLst>
          <pc:cxnChg chg="del">
            <ac:chgData name="Chonthicha Phuangfueang" userId="055aefd292e5fda0" providerId="LiveId" clId="{5B5F8411-1399-4D8D-B27F-31C85245C7D4}" dt="2023-03-26T08:37:46.930" v="528"/>
            <ac:cxnSpMkLst>
              <pc:docMk/>
              <pc:sldMasterMk cId="3504055765" sldId="2147483702"/>
              <pc:sldLayoutMk cId="176267883" sldId="2147483720"/>
              <ac:cxnSpMk id="33" creationId="{00000000-0000-0000-0000-000000000000}"/>
            </ac:cxnSpMkLst>
          </pc:cxnChg>
        </pc:sldLayoutChg>
      </pc:sldMaster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3-29T21:09:03.958" idx="3">
    <p:pos x="5282" y="2200"/>
    <p:text>เป็นจำนวนคี่</p:text>
    <p:extLst>
      <p:ext uri="{C676402C-5697-4E1C-873F-D02D1690AC5C}">
        <p15:threadingInfo xmlns:p15="http://schemas.microsoft.com/office/powerpoint/2012/main" timeZoneBias="-42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3-29T21:11:42.043" idx="4">
    <p:pos x="6078" y="1373"/>
    <p:text>y เป็นจำนวนคี่</p:text>
    <p:extLst>
      <p:ext uri="{C676402C-5697-4E1C-873F-D02D1690AC5C}">
        <p15:threadingInfo xmlns:p15="http://schemas.microsoft.com/office/powerpoint/2012/main" timeZoneBias="-42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spc="3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E730F-2C0E-4467-832E-ED796A74A98C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A7A35-6C91-4BB4-AEC0-67A1B8797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3416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E730F-2C0E-4467-832E-ED796A74A98C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A7A35-6C91-4BB4-AEC0-67A1B87975B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98375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E730F-2C0E-4467-832E-ED796A74A98C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A7A35-6C91-4BB4-AEC0-67A1B87975B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77528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E730F-2C0E-4467-832E-ED796A74A98C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A7A35-6C91-4BB4-AEC0-67A1B87975B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40345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 spc="3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E730F-2C0E-4467-832E-ED796A74A98C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A7A35-6C91-4BB4-AEC0-67A1B87975B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37886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E730F-2C0E-4467-832E-ED796A74A98C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A7A35-6C91-4BB4-AEC0-67A1B87975B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15669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E730F-2C0E-4467-832E-ED796A74A98C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A7A35-6C91-4BB4-AEC0-67A1B87975B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33740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E730F-2C0E-4467-832E-ED796A74A98C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A7A35-6C91-4BB4-AEC0-67A1B87975B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08517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E730F-2C0E-4467-832E-ED796A74A98C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A7A35-6C91-4BB4-AEC0-67A1B87975B4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22324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2800" b="1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E730F-2C0E-4467-832E-ED796A74A98C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A7A35-6C91-4BB4-AEC0-67A1B8797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744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400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E730F-2C0E-4467-832E-ED796A74A98C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A7A35-6C91-4BB4-AEC0-67A1B8797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139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294198"/>
            <a:ext cx="9692640" cy="1397124"/>
          </a:xfrm>
          <a:prstGeom prst="rect">
            <a:avLst/>
          </a:prstGeom>
        </p:spPr>
        <p:txBody>
          <a:bodyPr vert="horz" lIns="91440" tIns="27432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fld id="{5A7E730F-2C0E-4467-832E-ED796A74A98C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fld id="{85FA7A35-6C91-4BB4-AEC0-67A1B8797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209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spc="-5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2000" kern="1200" spc="1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image" Target="../media/image3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93.png"/><Relationship Id="rId3" Type="http://schemas.openxmlformats.org/officeDocument/2006/relationships/tags" Target="../tags/tag143.xml"/><Relationship Id="rId7" Type="http://schemas.openxmlformats.org/officeDocument/2006/relationships/tags" Target="../tags/tag147.xml"/><Relationship Id="rId12" Type="http://schemas.openxmlformats.org/officeDocument/2006/relationships/image" Target="../media/image92.png"/><Relationship Id="rId2" Type="http://schemas.openxmlformats.org/officeDocument/2006/relationships/tags" Target="../tags/tag142.xml"/><Relationship Id="rId1" Type="http://schemas.openxmlformats.org/officeDocument/2006/relationships/tags" Target="../tags/tag141.xml"/><Relationship Id="rId6" Type="http://schemas.openxmlformats.org/officeDocument/2006/relationships/tags" Target="../tags/tag146.xml"/><Relationship Id="rId11" Type="http://schemas.openxmlformats.org/officeDocument/2006/relationships/image" Target="../media/image78.png"/><Relationship Id="rId5" Type="http://schemas.openxmlformats.org/officeDocument/2006/relationships/tags" Target="../tags/tag145.xml"/><Relationship Id="rId15" Type="http://schemas.openxmlformats.org/officeDocument/2006/relationships/image" Target="../media/image79.png"/><Relationship Id="rId10" Type="http://schemas.openxmlformats.org/officeDocument/2006/relationships/image" Target="../media/image67.png"/><Relationship Id="rId4" Type="http://schemas.openxmlformats.org/officeDocument/2006/relationships/tags" Target="../tags/tag144.xml"/><Relationship Id="rId9" Type="http://schemas.openxmlformats.org/officeDocument/2006/relationships/image" Target="../media/image73.png"/><Relationship Id="rId14" Type="http://schemas.openxmlformats.org/officeDocument/2006/relationships/image" Target="../media/image9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155.xml"/><Relationship Id="rId13" Type="http://schemas.openxmlformats.org/officeDocument/2006/relationships/image" Target="../media/image97.png"/><Relationship Id="rId18" Type="http://schemas.openxmlformats.org/officeDocument/2006/relationships/image" Target="../media/image29.png"/><Relationship Id="rId3" Type="http://schemas.openxmlformats.org/officeDocument/2006/relationships/tags" Target="../tags/tag150.xml"/><Relationship Id="rId7" Type="http://schemas.openxmlformats.org/officeDocument/2006/relationships/tags" Target="../tags/tag154.xml"/><Relationship Id="rId12" Type="http://schemas.openxmlformats.org/officeDocument/2006/relationships/image" Target="../media/image96.png"/><Relationship Id="rId17" Type="http://schemas.openxmlformats.org/officeDocument/2006/relationships/image" Target="../media/image101.png"/><Relationship Id="rId2" Type="http://schemas.openxmlformats.org/officeDocument/2006/relationships/tags" Target="../tags/tag149.xml"/><Relationship Id="rId16" Type="http://schemas.openxmlformats.org/officeDocument/2006/relationships/image" Target="../media/image100.png"/><Relationship Id="rId1" Type="http://schemas.openxmlformats.org/officeDocument/2006/relationships/tags" Target="../tags/tag148.xml"/><Relationship Id="rId6" Type="http://schemas.openxmlformats.org/officeDocument/2006/relationships/tags" Target="../tags/tag153.xml"/><Relationship Id="rId11" Type="http://schemas.openxmlformats.org/officeDocument/2006/relationships/image" Target="../media/image95.png"/><Relationship Id="rId5" Type="http://schemas.openxmlformats.org/officeDocument/2006/relationships/tags" Target="../tags/tag152.xml"/><Relationship Id="rId15" Type="http://schemas.openxmlformats.org/officeDocument/2006/relationships/image" Target="../media/image99.png"/><Relationship Id="rId10" Type="http://schemas.openxmlformats.org/officeDocument/2006/relationships/slideLayout" Target="../slideLayouts/slideLayout2.xml"/><Relationship Id="rId19" Type="http://schemas.openxmlformats.org/officeDocument/2006/relationships/image" Target="../media/image102.png"/><Relationship Id="rId4" Type="http://schemas.openxmlformats.org/officeDocument/2006/relationships/tags" Target="../tags/tag151.xml"/><Relationship Id="rId9" Type="http://schemas.openxmlformats.org/officeDocument/2006/relationships/tags" Target="../tags/tag156.xml"/><Relationship Id="rId14" Type="http://schemas.openxmlformats.org/officeDocument/2006/relationships/image" Target="../media/image98.png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tags" Target="../tags/tag169.xml"/><Relationship Id="rId18" Type="http://schemas.openxmlformats.org/officeDocument/2006/relationships/slideLayout" Target="../slideLayouts/slideLayout2.xml"/><Relationship Id="rId26" Type="http://schemas.openxmlformats.org/officeDocument/2006/relationships/image" Target="../media/image3.png"/><Relationship Id="rId3" Type="http://schemas.openxmlformats.org/officeDocument/2006/relationships/tags" Target="../tags/tag159.xml"/><Relationship Id="rId21" Type="http://schemas.openxmlformats.org/officeDocument/2006/relationships/image" Target="../media/image21.png"/><Relationship Id="rId34" Type="http://schemas.openxmlformats.org/officeDocument/2006/relationships/image" Target="../media/image112.png"/><Relationship Id="rId7" Type="http://schemas.openxmlformats.org/officeDocument/2006/relationships/tags" Target="../tags/tag163.xml"/><Relationship Id="rId12" Type="http://schemas.openxmlformats.org/officeDocument/2006/relationships/tags" Target="../tags/tag168.xml"/><Relationship Id="rId17" Type="http://schemas.openxmlformats.org/officeDocument/2006/relationships/tags" Target="../tags/tag173.xml"/><Relationship Id="rId25" Type="http://schemas.openxmlformats.org/officeDocument/2006/relationships/image" Target="../media/image105.png"/><Relationship Id="rId33" Type="http://schemas.openxmlformats.org/officeDocument/2006/relationships/image" Target="../media/image111.png"/><Relationship Id="rId2" Type="http://schemas.openxmlformats.org/officeDocument/2006/relationships/tags" Target="../tags/tag158.xml"/><Relationship Id="rId16" Type="http://schemas.openxmlformats.org/officeDocument/2006/relationships/tags" Target="../tags/tag172.xml"/><Relationship Id="rId20" Type="http://schemas.openxmlformats.org/officeDocument/2006/relationships/image" Target="../media/image36.png"/><Relationship Id="rId29" Type="http://schemas.openxmlformats.org/officeDocument/2006/relationships/image" Target="../media/image108.png"/><Relationship Id="rId1" Type="http://schemas.openxmlformats.org/officeDocument/2006/relationships/tags" Target="../tags/tag157.xml"/><Relationship Id="rId6" Type="http://schemas.openxmlformats.org/officeDocument/2006/relationships/tags" Target="../tags/tag162.xml"/><Relationship Id="rId11" Type="http://schemas.openxmlformats.org/officeDocument/2006/relationships/tags" Target="../tags/tag167.xml"/><Relationship Id="rId24" Type="http://schemas.openxmlformats.org/officeDocument/2006/relationships/image" Target="../media/image104.png"/><Relationship Id="rId32" Type="http://schemas.openxmlformats.org/officeDocument/2006/relationships/image" Target="../media/image110.png"/><Relationship Id="rId5" Type="http://schemas.openxmlformats.org/officeDocument/2006/relationships/tags" Target="../tags/tag161.xml"/><Relationship Id="rId15" Type="http://schemas.openxmlformats.org/officeDocument/2006/relationships/tags" Target="../tags/tag171.xml"/><Relationship Id="rId23" Type="http://schemas.openxmlformats.org/officeDocument/2006/relationships/image" Target="../media/image29.png"/><Relationship Id="rId28" Type="http://schemas.openxmlformats.org/officeDocument/2006/relationships/image" Target="../media/image107.png"/><Relationship Id="rId10" Type="http://schemas.openxmlformats.org/officeDocument/2006/relationships/tags" Target="../tags/tag166.xml"/><Relationship Id="rId19" Type="http://schemas.openxmlformats.org/officeDocument/2006/relationships/image" Target="../media/image44.png"/><Relationship Id="rId31" Type="http://schemas.openxmlformats.org/officeDocument/2006/relationships/image" Target="../media/image109.png"/><Relationship Id="rId4" Type="http://schemas.openxmlformats.org/officeDocument/2006/relationships/tags" Target="../tags/tag160.xml"/><Relationship Id="rId9" Type="http://schemas.openxmlformats.org/officeDocument/2006/relationships/tags" Target="../tags/tag165.xml"/><Relationship Id="rId14" Type="http://schemas.openxmlformats.org/officeDocument/2006/relationships/tags" Target="../tags/tag170.xml"/><Relationship Id="rId22" Type="http://schemas.openxmlformats.org/officeDocument/2006/relationships/image" Target="../media/image103.png"/><Relationship Id="rId27" Type="http://schemas.openxmlformats.org/officeDocument/2006/relationships/image" Target="../media/image106.png"/><Relationship Id="rId30" Type="http://schemas.openxmlformats.org/officeDocument/2006/relationships/image" Target="../media/image2.png"/><Relationship Id="rId35" Type="http://schemas.openxmlformats.org/officeDocument/2006/relationships/comments" Target="../comments/comment2.xml"/><Relationship Id="rId8" Type="http://schemas.openxmlformats.org/officeDocument/2006/relationships/tags" Target="../tags/tag16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75.xml"/><Relationship Id="rId1" Type="http://schemas.openxmlformats.org/officeDocument/2006/relationships/tags" Target="../tags/tag174.xml"/><Relationship Id="rId5" Type="http://schemas.openxmlformats.org/officeDocument/2006/relationships/image" Target="../media/image114.png"/><Relationship Id="rId4" Type="http://schemas.openxmlformats.org/officeDocument/2006/relationships/image" Target="../media/image1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77.xml"/><Relationship Id="rId1" Type="http://schemas.openxmlformats.org/officeDocument/2006/relationships/tags" Target="../tags/tag176.xml"/><Relationship Id="rId5" Type="http://schemas.openxmlformats.org/officeDocument/2006/relationships/image" Target="../media/image116.png"/><Relationship Id="rId4" Type="http://schemas.openxmlformats.org/officeDocument/2006/relationships/image" Target="../media/image11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7" Type="http://schemas.openxmlformats.org/officeDocument/2006/relationships/image" Target="../media/image6.png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14.xml"/><Relationship Id="rId13" Type="http://schemas.openxmlformats.org/officeDocument/2006/relationships/tags" Target="../tags/tag19.xml"/><Relationship Id="rId18" Type="http://schemas.openxmlformats.org/officeDocument/2006/relationships/tags" Target="../tags/tag24.xml"/><Relationship Id="rId3" Type="http://schemas.openxmlformats.org/officeDocument/2006/relationships/tags" Target="../tags/tag9.xml"/><Relationship Id="rId21" Type="http://schemas.openxmlformats.org/officeDocument/2006/relationships/image" Target="../media/image8.png"/><Relationship Id="rId7" Type="http://schemas.openxmlformats.org/officeDocument/2006/relationships/tags" Target="../tags/tag13.xml"/><Relationship Id="rId12" Type="http://schemas.openxmlformats.org/officeDocument/2006/relationships/tags" Target="../tags/tag18.xml"/><Relationship Id="rId17" Type="http://schemas.openxmlformats.org/officeDocument/2006/relationships/tags" Target="../tags/tag23.xml"/><Relationship Id="rId25" Type="http://schemas.openxmlformats.org/officeDocument/2006/relationships/image" Target="../media/image12.png"/><Relationship Id="rId2" Type="http://schemas.openxmlformats.org/officeDocument/2006/relationships/tags" Target="../tags/tag8.xml"/><Relationship Id="rId16" Type="http://schemas.openxmlformats.org/officeDocument/2006/relationships/tags" Target="../tags/tag22.xml"/><Relationship Id="rId20" Type="http://schemas.openxmlformats.org/officeDocument/2006/relationships/image" Target="../media/image7.png"/><Relationship Id="rId1" Type="http://schemas.openxmlformats.org/officeDocument/2006/relationships/tags" Target="../tags/tag7.xml"/><Relationship Id="rId6" Type="http://schemas.openxmlformats.org/officeDocument/2006/relationships/tags" Target="../tags/tag12.xml"/><Relationship Id="rId11" Type="http://schemas.openxmlformats.org/officeDocument/2006/relationships/tags" Target="../tags/tag17.xml"/><Relationship Id="rId24" Type="http://schemas.openxmlformats.org/officeDocument/2006/relationships/image" Target="../media/image11.png"/><Relationship Id="rId5" Type="http://schemas.openxmlformats.org/officeDocument/2006/relationships/tags" Target="../tags/tag11.xml"/><Relationship Id="rId15" Type="http://schemas.openxmlformats.org/officeDocument/2006/relationships/tags" Target="../tags/tag21.xml"/><Relationship Id="rId23" Type="http://schemas.openxmlformats.org/officeDocument/2006/relationships/image" Target="../media/image10.png"/><Relationship Id="rId10" Type="http://schemas.openxmlformats.org/officeDocument/2006/relationships/tags" Target="../tags/tag16.xml"/><Relationship Id="rId19" Type="http://schemas.openxmlformats.org/officeDocument/2006/relationships/slideLayout" Target="../slideLayouts/slideLayout2.xml"/><Relationship Id="rId4" Type="http://schemas.openxmlformats.org/officeDocument/2006/relationships/tags" Target="../tags/tag10.xml"/><Relationship Id="rId9" Type="http://schemas.openxmlformats.org/officeDocument/2006/relationships/tags" Target="../tags/tag15.xml"/><Relationship Id="rId14" Type="http://schemas.openxmlformats.org/officeDocument/2006/relationships/tags" Target="../tags/tag20.xml"/><Relationship Id="rId22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tags" Target="../tags/tag37.xml"/><Relationship Id="rId18" Type="http://schemas.openxmlformats.org/officeDocument/2006/relationships/slideLayout" Target="../slideLayouts/slideLayout2.xml"/><Relationship Id="rId26" Type="http://schemas.openxmlformats.org/officeDocument/2006/relationships/image" Target="../media/image20.png"/><Relationship Id="rId3" Type="http://schemas.openxmlformats.org/officeDocument/2006/relationships/tags" Target="../tags/tag27.xml"/><Relationship Id="rId21" Type="http://schemas.openxmlformats.org/officeDocument/2006/relationships/image" Target="../media/image15.png"/><Relationship Id="rId34" Type="http://schemas.openxmlformats.org/officeDocument/2006/relationships/image" Target="../media/image27.png"/><Relationship Id="rId7" Type="http://schemas.openxmlformats.org/officeDocument/2006/relationships/tags" Target="../tags/tag31.xml"/><Relationship Id="rId12" Type="http://schemas.openxmlformats.org/officeDocument/2006/relationships/tags" Target="../tags/tag36.xml"/><Relationship Id="rId17" Type="http://schemas.openxmlformats.org/officeDocument/2006/relationships/tags" Target="../tags/tag41.xml"/><Relationship Id="rId25" Type="http://schemas.openxmlformats.org/officeDocument/2006/relationships/image" Target="../media/image19.png"/><Relationship Id="rId33" Type="http://schemas.openxmlformats.org/officeDocument/2006/relationships/image" Target="../media/image26.png"/><Relationship Id="rId2" Type="http://schemas.openxmlformats.org/officeDocument/2006/relationships/tags" Target="../tags/tag26.xml"/><Relationship Id="rId16" Type="http://schemas.openxmlformats.org/officeDocument/2006/relationships/tags" Target="../tags/tag40.xml"/><Relationship Id="rId20" Type="http://schemas.openxmlformats.org/officeDocument/2006/relationships/image" Target="../media/image14.png"/><Relationship Id="rId29" Type="http://schemas.openxmlformats.org/officeDocument/2006/relationships/image" Target="../media/image23.png"/><Relationship Id="rId1" Type="http://schemas.openxmlformats.org/officeDocument/2006/relationships/tags" Target="../tags/tag25.xml"/><Relationship Id="rId6" Type="http://schemas.openxmlformats.org/officeDocument/2006/relationships/tags" Target="../tags/tag30.xml"/><Relationship Id="rId11" Type="http://schemas.openxmlformats.org/officeDocument/2006/relationships/tags" Target="../tags/tag35.xml"/><Relationship Id="rId24" Type="http://schemas.openxmlformats.org/officeDocument/2006/relationships/image" Target="../media/image18.png"/><Relationship Id="rId32" Type="http://schemas.openxmlformats.org/officeDocument/2006/relationships/image" Target="../media/image25.png"/><Relationship Id="rId5" Type="http://schemas.openxmlformats.org/officeDocument/2006/relationships/tags" Target="../tags/tag29.xml"/><Relationship Id="rId15" Type="http://schemas.openxmlformats.org/officeDocument/2006/relationships/tags" Target="../tags/tag39.xml"/><Relationship Id="rId23" Type="http://schemas.openxmlformats.org/officeDocument/2006/relationships/image" Target="../media/image17.png"/><Relationship Id="rId28" Type="http://schemas.openxmlformats.org/officeDocument/2006/relationships/image" Target="../media/image22.png"/><Relationship Id="rId10" Type="http://schemas.openxmlformats.org/officeDocument/2006/relationships/tags" Target="../tags/tag34.xml"/><Relationship Id="rId19" Type="http://schemas.openxmlformats.org/officeDocument/2006/relationships/image" Target="../media/image13.png"/><Relationship Id="rId31" Type="http://schemas.openxmlformats.org/officeDocument/2006/relationships/image" Target="../media/image24.png"/><Relationship Id="rId4" Type="http://schemas.openxmlformats.org/officeDocument/2006/relationships/tags" Target="../tags/tag28.xml"/><Relationship Id="rId9" Type="http://schemas.openxmlformats.org/officeDocument/2006/relationships/tags" Target="../tags/tag33.xml"/><Relationship Id="rId14" Type="http://schemas.openxmlformats.org/officeDocument/2006/relationships/tags" Target="../tags/tag38.xml"/><Relationship Id="rId22" Type="http://schemas.openxmlformats.org/officeDocument/2006/relationships/image" Target="../media/image16.png"/><Relationship Id="rId27" Type="http://schemas.openxmlformats.org/officeDocument/2006/relationships/image" Target="../media/image21.png"/><Relationship Id="rId30" Type="http://schemas.openxmlformats.org/officeDocument/2006/relationships/image" Target="../media/image1.png"/><Relationship Id="rId8" Type="http://schemas.openxmlformats.org/officeDocument/2006/relationships/tags" Target="../tags/tag3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49.xml"/><Relationship Id="rId13" Type="http://schemas.openxmlformats.org/officeDocument/2006/relationships/tags" Target="../tags/tag54.xml"/><Relationship Id="rId18" Type="http://schemas.openxmlformats.org/officeDocument/2006/relationships/image" Target="../media/image28.png"/><Relationship Id="rId26" Type="http://schemas.openxmlformats.org/officeDocument/2006/relationships/image" Target="../media/image35.png"/><Relationship Id="rId3" Type="http://schemas.openxmlformats.org/officeDocument/2006/relationships/tags" Target="../tags/tag44.xml"/><Relationship Id="rId21" Type="http://schemas.openxmlformats.org/officeDocument/2006/relationships/image" Target="../media/image31.png"/><Relationship Id="rId7" Type="http://schemas.openxmlformats.org/officeDocument/2006/relationships/tags" Target="../tags/tag48.xml"/><Relationship Id="rId12" Type="http://schemas.openxmlformats.org/officeDocument/2006/relationships/tags" Target="../tags/tag53.xml"/><Relationship Id="rId17" Type="http://schemas.openxmlformats.org/officeDocument/2006/relationships/image" Target="../media/image3.png"/><Relationship Id="rId25" Type="http://schemas.openxmlformats.org/officeDocument/2006/relationships/image" Target="../media/image34.png"/><Relationship Id="rId2" Type="http://schemas.openxmlformats.org/officeDocument/2006/relationships/tags" Target="../tags/tag43.xml"/><Relationship Id="rId16" Type="http://schemas.openxmlformats.org/officeDocument/2006/relationships/image" Target="../media/image2.png"/><Relationship Id="rId20" Type="http://schemas.openxmlformats.org/officeDocument/2006/relationships/image" Target="../media/image30.png"/><Relationship Id="rId29" Type="http://schemas.openxmlformats.org/officeDocument/2006/relationships/image" Target="../media/image38.png"/><Relationship Id="rId1" Type="http://schemas.openxmlformats.org/officeDocument/2006/relationships/tags" Target="../tags/tag42.xml"/><Relationship Id="rId6" Type="http://schemas.openxmlformats.org/officeDocument/2006/relationships/tags" Target="../tags/tag47.xml"/><Relationship Id="rId11" Type="http://schemas.openxmlformats.org/officeDocument/2006/relationships/tags" Target="../tags/tag52.xml"/><Relationship Id="rId24" Type="http://schemas.openxmlformats.org/officeDocument/2006/relationships/image" Target="../media/image33.png"/><Relationship Id="rId5" Type="http://schemas.openxmlformats.org/officeDocument/2006/relationships/tags" Target="../tags/tag46.xml"/><Relationship Id="rId15" Type="http://schemas.openxmlformats.org/officeDocument/2006/relationships/slideLayout" Target="../slideLayouts/slideLayout2.xml"/><Relationship Id="rId23" Type="http://schemas.openxmlformats.org/officeDocument/2006/relationships/image" Target="../media/image33.png"/><Relationship Id="rId28" Type="http://schemas.openxmlformats.org/officeDocument/2006/relationships/image" Target="../media/image37.png"/><Relationship Id="rId10" Type="http://schemas.openxmlformats.org/officeDocument/2006/relationships/tags" Target="../tags/tag51.xml"/><Relationship Id="rId19" Type="http://schemas.openxmlformats.org/officeDocument/2006/relationships/image" Target="../media/image29.png"/><Relationship Id="rId4" Type="http://schemas.openxmlformats.org/officeDocument/2006/relationships/tags" Target="../tags/tag45.xml"/><Relationship Id="rId9" Type="http://schemas.openxmlformats.org/officeDocument/2006/relationships/tags" Target="../tags/tag50.xml"/><Relationship Id="rId14" Type="http://schemas.openxmlformats.org/officeDocument/2006/relationships/tags" Target="../tags/tag55.xml"/><Relationship Id="rId22" Type="http://schemas.openxmlformats.org/officeDocument/2006/relationships/image" Target="../media/image32.png"/><Relationship Id="rId27" Type="http://schemas.openxmlformats.org/officeDocument/2006/relationships/image" Target="../media/image36.png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tags" Target="../tags/tag68.xml"/><Relationship Id="rId18" Type="http://schemas.openxmlformats.org/officeDocument/2006/relationships/tags" Target="../tags/tag73.xml"/><Relationship Id="rId26" Type="http://schemas.openxmlformats.org/officeDocument/2006/relationships/image" Target="../media/image42.png"/><Relationship Id="rId39" Type="http://schemas.openxmlformats.org/officeDocument/2006/relationships/image" Target="../media/image51.png"/><Relationship Id="rId21" Type="http://schemas.openxmlformats.org/officeDocument/2006/relationships/slideLayout" Target="../slideLayouts/slideLayout2.xml"/><Relationship Id="rId34" Type="http://schemas.openxmlformats.org/officeDocument/2006/relationships/image" Target="../media/image48.png"/><Relationship Id="rId7" Type="http://schemas.openxmlformats.org/officeDocument/2006/relationships/tags" Target="../tags/tag62.xml"/><Relationship Id="rId12" Type="http://schemas.openxmlformats.org/officeDocument/2006/relationships/tags" Target="../tags/tag67.xml"/><Relationship Id="rId17" Type="http://schemas.openxmlformats.org/officeDocument/2006/relationships/tags" Target="../tags/tag72.xml"/><Relationship Id="rId25" Type="http://schemas.openxmlformats.org/officeDocument/2006/relationships/image" Target="../media/image41.png"/><Relationship Id="rId33" Type="http://schemas.openxmlformats.org/officeDocument/2006/relationships/image" Target="../media/image47.png"/><Relationship Id="rId38" Type="http://schemas.openxmlformats.org/officeDocument/2006/relationships/image" Target="../media/image50.png"/><Relationship Id="rId2" Type="http://schemas.openxmlformats.org/officeDocument/2006/relationships/tags" Target="../tags/tag57.xml"/><Relationship Id="rId16" Type="http://schemas.openxmlformats.org/officeDocument/2006/relationships/tags" Target="../tags/tag71.xml"/><Relationship Id="rId20" Type="http://schemas.openxmlformats.org/officeDocument/2006/relationships/tags" Target="../tags/tag75.xml"/><Relationship Id="rId29" Type="http://schemas.openxmlformats.org/officeDocument/2006/relationships/image" Target="../media/image44.png"/><Relationship Id="rId1" Type="http://schemas.openxmlformats.org/officeDocument/2006/relationships/tags" Target="../tags/tag56.xml"/><Relationship Id="rId6" Type="http://schemas.openxmlformats.org/officeDocument/2006/relationships/tags" Target="../tags/tag61.xml"/><Relationship Id="rId11" Type="http://schemas.openxmlformats.org/officeDocument/2006/relationships/tags" Target="../tags/tag66.xml"/><Relationship Id="rId24" Type="http://schemas.openxmlformats.org/officeDocument/2006/relationships/image" Target="../media/image40.png"/><Relationship Id="rId32" Type="http://schemas.openxmlformats.org/officeDocument/2006/relationships/image" Target="../media/image46.png"/><Relationship Id="rId37" Type="http://schemas.openxmlformats.org/officeDocument/2006/relationships/image" Target="../media/image28.png"/><Relationship Id="rId40" Type="http://schemas.openxmlformats.org/officeDocument/2006/relationships/image" Target="../media/image52.png"/><Relationship Id="rId5" Type="http://schemas.openxmlformats.org/officeDocument/2006/relationships/tags" Target="../tags/tag60.xml"/><Relationship Id="rId15" Type="http://schemas.openxmlformats.org/officeDocument/2006/relationships/tags" Target="../tags/tag70.xml"/><Relationship Id="rId23" Type="http://schemas.openxmlformats.org/officeDocument/2006/relationships/image" Target="../media/image39.png"/><Relationship Id="rId28" Type="http://schemas.openxmlformats.org/officeDocument/2006/relationships/image" Target="../media/image43.png"/><Relationship Id="rId36" Type="http://schemas.openxmlformats.org/officeDocument/2006/relationships/image" Target="../media/image29.png"/><Relationship Id="rId10" Type="http://schemas.openxmlformats.org/officeDocument/2006/relationships/tags" Target="../tags/tag65.xml"/><Relationship Id="rId19" Type="http://schemas.openxmlformats.org/officeDocument/2006/relationships/tags" Target="../tags/tag74.xml"/><Relationship Id="rId31" Type="http://schemas.openxmlformats.org/officeDocument/2006/relationships/image" Target="../media/image19.png"/><Relationship Id="rId4" Type="http://schemas.openxmlformats.org/officeDocument/2006/relationships/tags" Target="../tags/tag59.xml"/><Relationship Id="rId9" Type="http://schemas.openxmlformats.org/officeDocument/2006/relationships/tags" Target="../tags/tag64.xml"/><Relationship Id="rId14" Type="http://schemas.openxmlformats.org/officeDocument/2006/relationships/tags" Target="../tags/tag69.xml"/><Relationship Id="rId22" Type="http://schemas.openxmlformats.org/officeDocument/2006/relationships/image" Target="../media/image20.png"/><Relationship Id="rId27" Type="http://schemas.openxmlformats.org/officeDocument/2006/relationships/image" Target="../media/image3.png"/><Relationship Id="rId30" Type="http://schemas.openxmlformats.org/officeDocument/2006/relationships/image" Target="../media/image45.png"/><Relationship Id="rId35" Type="http://schemas.openxmlformats.org/officeDocument/2006/relationships/image" Target="../media/image49.png"/><Relationship Id="rId8" Type="http://schemas.openxmlformats.org/officeDocument/2006/relationships/tags" Target="../tags/tag63.xml"/><Relationship Id="rId3" Type="http://schemas.openxmlformats.org/officeDocument/2006/relationships/tags" Target="../tags/tag58.xml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tags" Target="../tags/tag88.xml"/><Relationship Id="rId18" Type="http://schemas.openxmlformats.org/officeDocument/2006/relationships/tags" Target="../tags/tag93.xml"/><Relationship Id="rId26" Type="http://schemas.openxmlformats.org/officeDocument/2006/relationships/tags" Target="../tags/tag101.xml"/><Relationship Id="rId39" Type="http://schemas.openxmlformats.org/officeDocument/2006/relationships/image" Target="../media/image60.png"/><Relationship Id="rId21" Type="http://schemas.openxmlformats.org/officeDocument/2006/relationships/tags" Target="../tags/tag96.xml"/><Relationship Id="rId34" Type="http://schemas.openxmlformats.org/officeDocument/2006/relationships/image" Target="../media/image56.png"/><Relationship Id="rId42" Type="http://schemas.openxmlformats.org/officeDocument/2006/relationships/image" Target="../media/image63.png"/><Relationship Id="rId47" Type="http://schemas.openxmlformats.org/officeDocument/2006/relationships/image" Target="../media/image68.png"/><Relationship Id="rId50" Type="http://schemas.openxmlformats.org/officeDocument/2006/relationships/image" Target="../media/image71.png"/><Relationship Id="rId7" Type="http://schemas.openxmlformats.org/officeDocument/2006/relationships/tags" Target="../tags/tag82.xml"/><Relationship Id="rId2" Type="http://schemas.openxmlformats.org/officeDocument/2006/relationships/tags" Target="../tags/tag77.xml"/><Relationship Id="rId16" Type="http://schemas.openxmlformats.org/officeDocument/2006/relationships/tags" Target="../tags/tag91.xml"/><Relationship Id="rId29" Type="http://schemas.openxmlformats.org/officeDocument/2006/relationships/slideLayout" Target="../slideLayouts/slideLayout2.xml"/><Relationship Id="rId11" Type="http://schemas.openxmlformats.org/officeDocument/2006/relationships/tags" Target="../tags/tag86.xml"/><Relationship Id="rId24" Type="http://schemas.openxmlformats.org/officeDocument/2006/relationships/tags" Target="../tags/tag99.xml"/><Relationship Id="rId32" Type="http://schemas.openxmlformats.org/officeDocument/2006/relationships/image" Target="../media/image54.png"/><Relationship Id="rId37" Type="http://schemas.openxmlformats.org/officeDocument/2006/relationships/image" Target="../media/image59.png"/><Relationship Id="rId40" Type="http://schemas.openxmlformats.org/officeDocument/2006/relationships/image" Target="../media/image61.png"/><Relationship Id="rId45" Type="http://schemas.openxmlformats.org/officeDocument/2006/relationships/image" Target="../media/image66.png"/><Relationship Id="rId5" Type="http://schemas.openxmlformats.org/officeDocument/2006/relationships/tags" Target="../tags/tag80.xml"/><Relationship Id="rId15" Type="http://schemas.openxmlformats.org/officeDocument/2006/relationships/tags" Target="../tags/tag90.xml"/><Relationship Id="rId23" Type="http://schemas.openxmlformats.org/officeDocument/2006/relationships/tags" Target="../tags/tag98.xml"/><Relationship Id="rId28" Type="http://schemas.openxmlformats.org/officeDocument/2006/relationships/tags" Target="../tags/tag103.xml"/><Relationship Id="rId36" Type="http://schemas.openxmlformats.org/officeDocument/2006/relationships/image" Target="../media/image58.png"/><Relationship Id="rId49" Type="http://schemas.openxmlformats.org/officeDocument/2006/relationships/image" Target="../media/image70.png"/><Relationship Id="rId10" Type="http://schemas.openxmlformats.org/officeDocument/2006/relationships/tags" Target="../tags/tag85.xml"/><Relationship Id="rId19" Type="http://schemas.openxmlformats.org/officeDocument/2006/relationships/tags" Target="../tags/tag94.xml"/><Relationship Id="rId31" Type="http://schemas.openxmlformats.org/officeDocument/2006/relationships/image" Target="../media/image53.png"/><Relationship Id="rId44" Type="http://schemas.openxmlformats.org/officeDocument/2006/relationships/image" Target="../media/image65.png"/><Relationship Id="rId52" Type="http://schemas.openxmlformats.org/officeDocument/2006/relationships/comments" Target="../comments/comment1.xml"/><Relationship Id="rId4" Type="http://schemas.openxmlformats.org/officeDocument/2006/relationships/tags" Target="../tags/tag79.xml"/><Relationship Id="rId9" Type="http://schemas.openxmlformats.org/officeDocument/2006/relationships/tags" Target="../tags/tag84.xml"/><Relationship Id="rId14" Type="http://schemas.openxmlformats.org/officeDocument/2006/relationships/tags" Target="../tags/tag89.xml"/><Relationship Id="rId22" Type="http://schemas.openxmlformats.org/officeDocument/2006/relationships/tags" Target="../tags/tag97.xml"/><Relationship Id="rId27" Type="http://schemas.openxmlformats.org/officeDocument/2006/relationships/tags" Target="../tags/tag102.xml"/><Relationship Id="rId30" Type="http://schemas.openxmlformats.org/officeDocument/2006/relationships/image" Target="../media/image460.png"/><Relationship Id="rId35" Type="http://schemas.openxmlformats.org/officeDocument/2006/relationships/image" Target="../media/image57.png"/><Relationship Id="rId43" Type="http://schemas.openxmlformats.org/officeDocument/2006/relationships/image" Target="../media/image64.png"/><Relationship Id="rId48" Type="http://schemas.openxmlformats.org/officeDocument/2006/relationships/image" Target="../media/image69.png"/><Relationship Id="rId8" Type="http://schemas.openxmlformats.org/officeDocument/2006/relationships/tags" Target="../tags/tag83.xml"/><Relationship Id="rId51" Type="http://schemas.openxmlformats.org/officeDocument/2006/relationships/image" Target="../media/image72.png"/><Relationship Id="rId3" Type="http://schemas.openxmlformats.org/officeDocument/2006/relationships/tags" Target="../tags/tag78.xml"/><Relationship Id="rId12" Type="http://schemas.openxmlformats.org/officeDocument/2006/relationships/tags" Target="../tags/tag87.xml"/><Relationship Id="rId17" Type="http://schemas.openxmlformats.org/officeDocument/2006/relationships/tags" Target="../tags/tag92.xml"/><Relationship Id="rId25" Type="http://schemas.openxmlformats.org/officeDocument/2006/relationships/tags" Target="../tags/tag100.xml"/><Relationship Id="rId33" Type="http://schemas.openxmlformats.org/officeDocument/2006/relationships/image" Target="../media/image55.png"/><Relationship Id="rId38" Type="http://schemas.openxmlformats.org/officeDocument/2006/relationships/image" Target="../media/image21.png"/><Relationship Id="rId46" Type="http://schemas.openxmlformats.org/officeDocument/2006/relationships/image" Target="../media/image67.png"/><Relationship Id="rId20" Type="http://schemas.openxmlformats.org/officeDocument/2006/relationships/tags" Target="../tags/tag95.xml"/><Relationship Id="rId41" Type="http://schemas.openxmlformats.org/officeDocument/2006/relationships/image" Target="../media/image62.png"/><Relationship Id="rId1" Type="http://schemas.openxmlformats.org/officeDocument/2006/relationships/tags" Target="../tags/tag76.xml"/><Relationship Id="rId6" Type="http://schemas.openxmlformats.org/officeDocument/2006/relationships/tags" Target="../tags/tag81.xml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tags" Target="../tags/tag116.xml"/><Relationship Id="rId18" Type="http://schemas.openxmlformats.org/officeDocument/2006/relationships/tags" Target="../tags/tag121.xml"/><Relationship Id="rId26" Type="http://schemas.openxmlformats.org/officeDocument/2006/relationships/image" Target="../media/image2.png"/><Relationship Id="rId39" Type="http://schemas.openxmlformats.org/officeDocument/2006/relationships/image" Target="../media/image54.png"/><Relationship Id="rId21" Type="http://schemas.openxmlformats.org/officeDocument/2006/relationships/tags" Target="../tags/tag124.xml"/><Relationship Id="rId34" Type="http://schemas.openxmlformats.org/officeDocument/2006/relationships/image" Target="../media/image80.png"/><Relationship Id="rId42" Type="http://schemas.openxmlformats.org/officeDocument/2006/relationships/image" Target="../media/image86.png"/><Relationship Id="rId7" Type="http://schemas.openxmlformats.org/officeDocument/2006/relationships/tags" Target="../tags/tag110.xml"/><Relationship Id="rId2" Type="http://schemas.openxmlformats.org/officeDocument/2006/relationships/tags" Target="../tags/tag105.xml"/><Relationship Id="rId16" Type="http://schemas.openxmlformats.org/officeDocument/2006/relationships/tags" Target="../tags/tag119.xml"/><Relationship Id="rId20" Type="http://schemas.openxmlformats.org/officeDocument/2006/relationships/tags" Target="../tags/tag123.xml"/><Relationship Id="rId29" Type="http://schemas.openxmlformats.org/officeDocument/2006/relationships/image" Target="../media/image76.png"/><Relationship Id="rId41" Type="http://schemas.openxmlformats.org/officeDocument/2006/relationships/image" Target="../media/image85.png"/><Relationship Id="rId1" Type="http://schemas.openxmlformats.org/officeDocument/2006/relationships/tags" Target="../tags/tag104.xml"/><Relationship Id="rId6" Type="http://schemas.openxmlformats.org/officeDocument/2006/relationships/tags" Target="../tags/tag109.xml"/><Relationship Id="rId11" Type="http://schemas.openxmlformats.org/officeDocument/2006/relationships/tags" Target="../tags/tag114.xml"/><Relationship Id="rId24" Type="http://schemas.openxmlformats.org/officeDocument/2006/relationships/image" Target="../media/image67.png"/><Relationship Id="rId32" Type="http://schemas.openxmlformats.org/officeDocument/2006/relationships/image" Target="../media/image78.png"/><Relationship Id="rId37" Type="http://schemas.openxmlformats.org/officeDocument/2006/relationships/image" Target="../media/image83.png"/><Relationship Id="rId40" Type="http://schemas.openxmlformats.org/officeDocument/2006/relationships/image" Target="../media/image53.png"/><Relationship Id="rId5" Type="http://schemas.openxmlformats.org/officeDocument/2006/relationships/tags" Target="../tags/tag108.xml"/><Relationship Id="rId15" Type="http://schemas.openxmlformats.org/officeDocument/2006/relationships/tags" Target="../tags/tag118.xml"/><Relationship Id="rId23" Type="http://schemas.openxmlformats.org/officeDocument/2006/relationships/slideLayout" Target="../slideLayouts/slideLayout2.xml"/><Relationship Id="rId28" Type="http://schemas.openxmlformats.org/officeDocument/2006/relationships/image" Target="../media/image75.png"/><Relationship Id="rId36" Type="http://schemas.openxmlformats.org/officeDocument/2006/relationships/image" Target="../media/image82.png"/><Relationship Id="rId10" Type="http://schemas.openxmlformats.org/officeDocument/2006/relationships/tags" Target="../tags/tag113.xml"/><Relationship Id="rId19" Type="http://schemas.openxmlformats.org/officeDocument/2006/relationships/tags" Target="../tags/tag122.xml"/><Relationship Id="rId31" Type="http://schemas.openxmlformats.org/officeDocument/2006/relationships/image" Target="../media/image44.png"/><Relationship Id="rId4" Type="http://schemas.openxmlformats.org/officeDocument/2006/relationships/tags" Target="../tags/tag107.xml"/><Relationship Id="rId9" Type="http://schemas.openxmlformats.org/officeDocument/2006/relationships/tags" Target="../tags/tag112.xml"/><Relationship Id="rId14" Type="http://schemas.openxmlformats.org/officeDocument/2006/relationships/tags" Target="../tags/tag117.xml"/><Relationship Id="rId22" Type="http://schemas.openxmlformats.org/officeDocument/2006/relationships/tags" Target="../tags/tag125.xml"/><Relationship Id="rId27" Type="http://schemas.openxmlformats.org/officeDocument/2006/relationships/image" Target="../media/image74.png"/><Relationship Id="rId30" Type="http://schemas.openxmlformats.org/officeDocument/2006/relationships/image" Target="../media/image77.png"/><Relationship Id="rId35" Type="http://schemas.openxmlformats.org/officeDocument/2006/relationships/image" Target="../media/image81.png"/><Relationship Id="rId8" Type="http://schemas.openxmlformats.org/officeDocument/2006/relationships/tags" Target="../tags/tag111.xml"/><Relationship Id="rId3" Type="http://schemas.openxmlformats.org/officeDocument/2006/relationships/tags" Target="../tags/tag106.xml"/><Relationship Id="rId12" Type="http://schemas.openxmlformats.org/officeDocument/2006/relationships/tags" Target="../tags/tag115.xml"/><Relationship Id="rId17" Type="http://schemas.openxmlformats.org/officeDocument/2006/relationships/tags" Target="../tags/tag120.xml"/><Relationship Id="rId25" Type="http://schemas.openxmlformats.org/officeDocument/2006/relationships/image" Target="../media/image73.png"/><Relationship Id="rId33" Type="http://schemas.openxmlformats.org/officeDocument/2006/relationships/image" Target="../media/image79.png"/><Relationship Id="rId38" Type="http://schemas.openxmlformats.org/officeDocument/2006/relationships/image" Target="../media/image8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133.xml"/><Relationship Id="rId13" Type="http://schemas.openxmlformats.org/officeDocument/2006/relationships/tags" Target="../tags/tag138.xml"/><Relationship Id="rId18" Type="http://schemas.openxmlformats.org/officeDocument/2006/relationships/image" Target="../media/image73.png"/><Relationship Id="rId26" Type="http://schemas.openxmlformats.org/officeDocument/2006/relationships/image" Target="../media/image87.png"/><Relationship Id="rId3" Type="http://schemas.openxmlformats.org/officeDocument/2006/relationships/tags" Target="../tags/tag128.xml"/><Relationship Id="rId21" Type="http://schemas.openxmlformats.org/officeDocument/2006/relationships/image" Target="../media/image75.png"/><Relationship Id="rId7" Type="http://schemas.openxmlformats.org/officeDocument/2006/relationships/tags" Target="../tags/tag132.xml"/><Relationship Id="rId12" Type="http://schemas.openxmlformats.org/officeDocument/2006/relationships/tags" Target="../tags/tag137.xml"/><Relationship Id="rId17" Type="http://schemas.openxmlformats.org/officeDocument/2006/relationships/image" Target="../media/image67.png"/><Relationship Id="rId25" Type="http://schemas.openxmlformats.org/officeDocument/2006/relationships/image" Target="../media/image78.png"/><Relationship Id="rId2" Type="http://schemas.openxmlformats.org/officeDocument/2006/relationships/tags" Target="../tags/tag127.xml"/><Relationship Id="rId16" Type="http://schemas.openxmlformats.org/officeDocument/2006/relationships/slideLayout" Target="../slideLayouts/slideLayout2.xml"/><Relationship Id="rId20" Type="http://schemas.openxmlformats.org/officeDocument/2006/relationships/image" Target="../media/image74.png"/><Relationship Id="rId29" Type="http://schemas.openxmlformats.org/officeDocument/2006/relationships/image" Target="../media/image90.png"/><Relationship Id="rId1" Type="http://schemas.openxmlformats.org/officeDocument/2006/relationships/tags" Target="../tags/tag126.xml"/><Relationship Id="rId6" Type="http://schemas.openxmlformats.org/officeDocument/2006/relationships/tags" Target="../tags/tag131.xml"/><Relationship Id="rId11" Type="http://schemas.openxmlformats.org/officeDocument/2006/relationships/tags" Target="../tags/tag136.xml"/><Relationship Id="rId24" Type="http://schemas.openxmlformats.org/officeDocument/2006/relationships/image" Target="../media/image44.png"/><Relationship Id="rId5" Type="http://schemas.openxmlformats.org/officeDocument/2006/relationships/tags" Target="../tags/tag130.xml"/><Relationship Id="rId15" Type="http://schemas.openxmlformats.org/officeDocument/2006/relationships/tags" Target="../tags/tag140.xml"/><Relationship Id="rId23" Type="http://schemas.openxmlformats.org/officeDocument/2006/relationships/image" Target="../media/image77.png"/><Relationship Id="rId28" Type="http://schemas.openxmlformats.org/officeDocument/2006/relationships/image" Target="../media/image89.png"/><Relationship Id="rId10" Type="http://schemas.openxmlformats.org/officeDocument/2006/relationships/tags" Target="../tags/tag135.xml"/><Relationship Id="rId19" Type="http://schemas.openxmlformats.org/officeDocument/2006/relationships/image" Target="../media/image2.png"/><Relationship Id="rId4" Type="http://schemas.openxmlformats.org/officeDocument/2006/relationships/tags" Target="../tags/tag129.xml"/><Relationship Id="rId9" Type="http://schemas.openxmlformats.org/officeDocument/2006/relationships/tags" Target="../tags/tag134.xml"/><Relationship Id="rId14" Type="http://schemas.openxmlformats.org/officeDocument/2006/relationships/tags" Target="../tags/tag139.xml"/><Relationship Id="rId22" Type="http://schemas.openxmlformats.org/officeDocument/2006/relationships/image" Target="../media/image76.png"/><Relationship Id="rId27" Type="http://schemas.openxmlformats.org/officeDocument/2006/relationships/image" Target="../media/image88.png"/><Relationship Id="rId30" Type="http://schemas.openxmlformats.org/officeDocument/2006/relationships/image" Target="../media/image9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149DD942-43D0-EA0E-5A0E-3DF75B1E970E}"/>
              </a:ext>
            </a:extLst>
          </p:cNvPr>
          <p:cNvSpPr txBox="1"/>
          <p:nvPr/>
        </p:nvSpPr>
        <p:spPr>
          <a:xfrm>
            <a:off x="5638800" y="2971800"/>
            <a:ext cx="65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b="0" dirty="0">
              <a:solidFill>
                <a:schemeClr val="bg1"/>
              </a:solidFill>
              <a:latin typeface="TH Sarabun New" panose="020B0500040200020003" pitchFamily="34" charset="-34"/>
              <a:ea typeface="Cambria Math" panose="02040503050406030204" pitchFamily="18" charset="0"/>
              <a:cs typeface="TH Sarabun New" panose="020B0500040200020003" pitchFamily="34" charset="-34"/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9F0E6F9-8E15-CE6F-B1D5-C81D91FD04B0}"/>
              </a:ext>
            </a:extLst>
          </p:cNvPr>
          <p:cNvSpPr/>
          <p:nvPr/>
        </p:nvSpPr>
        <p:spPr>
          <a:xfrm>
            <a:off x="712269" y="952901"/>
            <a:ext cx="10346308" cy="1927459"/>
          </a:xfrm>
          <a:prstGeom prst="rect">
            <a:avLst/>
          </a:prstGeom>
          <a:solidFill>
            <a:schemeClr val="tx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3600" b="1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สมการไดโอแฟนด์ไทน์</a:t>
            </a:r>
            <a:r>
              <a:rPr lang="en-US" sz="3600" b="1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                        </a:t>
            </a:r>
            <a:r>
              <a:rPr lang="th-TH" sz="3600" b="1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เมื่อ </a:t>
            </a:r>
            <a:r>
              <a:rPr lang="en-US" sz="3600" b="1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          </a:t>
            </a:r>
            <a:r>
              <a:rPr lang="th-TH" sz="3600" b="1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และ</a:t>
            </a:r>
          </a:p>
          <a:p>
            <a:pPr algn="r"/>
            <a:r>
              <a:rPr lang="th-TH" sz="3600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สุธน ตาดี</a:t>
            </a:r>
            <a:endParaRPr lang="en-US" sz="3600" dirty="0">
              <a:solidFill>
                <a:schemeClr val="bg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en-US" sz="3600" b="1" dirty="0">
              <a:solidFill>
                <a:schemeClr val="bg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24" name="Picture 23" descr="\documentclass{article}&#10;\usepackage{amsmath}&#10;\pagestyle{empty}&#10;\usepackage{xcolor}&#10;\usepackage{empheq}&#10;\begin{document}&#10;${2^{x}+p^{y}}={z^{2}}$&#10;\end{document}" title="IguanaTex Bitmap Display">
            <a:extLst>
              <a:ext uri="{FF2B5EF4-FFF2-40B4-BE49-F238E27FC236}">
                <a16:creationId xmlns:a16="http://schemas.microsoft.com/office/drawing/2014/main" id="{24FCF29D-EEC0-BB9A-6786-8A40B4AF0A93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7836" y="1150410"/>
            <a:ext cx="1932145" cy="366890"/>
          </a:xfrm>
          <a:prstGeom prst="rect">
            <a:avLst/>
          </a:prstGeom>
        </p:spPr>
      </p:pic>
      <p:pic>
        <p:nvPicPr>
          <p:cNvPr id="20" name="Picture 19" descr="\documentclass{article}&#10;\usepackage{amsmath}&#10;\pagestyle{empty}&#10;\usepackage{xcolor}&#10;\usepackage{empheq}&#10;\begin{document}&#10;$x\neq 1$&#10;\end{document}" title="IguanaTex Bitmap Display">
            <a:extLst>
              <a:ext uri="{FF2B5EF4-FFF2-40B4-BE49-F238E27FC236}">
                <a16:creationId xmlns:a16="http://schemas.microsoft.com/office/drawing/2014/main" id="{2D7FC502-F3FC-775B-CAB2-1BA39EF9EF81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0895" y="1160035"/>
            <a:ext cx="904206" cy="366890"/>
          </a:xfrm>
          <a:prstGeom prst="rect">
            <a:avLst/>
          </a:prstGeom>
        </p:spPr>
      </p:pic>
      <p:pic>
        <p:nvPicPr>
          <p:cNvPr id="3" name="Picture 2" descr="\documentclass{article}&#10;\usepackage{amsmath}&#10;\pagestyle{empty}&#10;\usepackage{xcolor}&#10;\usepackage{empheq}&#10;\begin{document}&#10;$p\equiv 3\left ( \mod4 \right )$&#10;\end{document}" title="IguanaTex Bitmap Display">
            <a:extLst>
              <a:ext uri="{FF2B5EF4-FFF2-40B4-BE49-F238E27FC236}">
                <a16:creationId xmlns:a16="http://schemas.microsoft.com/office/drawing/2014/main" id="{E766DC07-4F70-A9EA-3CC1-9A4344DE8A3B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3618" y="1160035"/>
            <a:ext cx="2458194" cy="372859"/>
          </a:xfrm>
          <a:prstGeom prst="rect">
            <a:avLst/>
          </a:prstGeom>
        </p:spPr>
      </p:pic>
      <p:sp>
        <p:nvSpPr>
          <p:cNvPr id="22" name="Flowchart: Process 21">
            <a:extLst>
              <a:ext uri="{FF2B5EF4-FFF2-40B4-BE49-F238E27FC236}">
                <a16:creationId xmlns:a16="http://schemas.microsoft.com/office/drawing/2014/main" id="{353B688F-5CBF-CCC9-0EBE-4E905BCA0812}"/>
              </a:ext>
            </a:extLst>
          </p:cNvPr>
          <p:cNvSpPr/>
          <p:nvPr/>
        </p:nvSpPr>
        <p:spPr>
          <a:xfrm>
            <a:off x="798897" y="2971800"/>
            <a:ext cx="10164278" cy="3794760"/>
          </a:xfrm>
          <a:prstGeom prst="flowChartProcess">
            <a:avLst/>
          </a:prstGeom>
          <a:solidFill>
            <a:schemeClr val="tx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b="1" dirty="0">
              <a:solidFill>
                <a:schemeClr val="bg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algn="ctr"/>
            <a:r>
              <a:rPr lang="th-TH" sz="3600" b="1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นำเสนอโดย</a:t>
            </a:r>
            <a:endParaRPr lang="en-US" sz="3600" b="1" dirty="0">
              <a:solidFill>
                <a:schemeClr val="bg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algn="ctr"/>
            <a:r>
              <a:rPr lang="th-TH" sz="3200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นางสาวชลธิชา  พ่วงเฟื่อง</a:t>
            </a:r>
          </a:p>
          <a:p>
            <a:pPr algn="ctr"/>
            <a:endParaRPr lang="en-US" sz="3200" b="1" dirty="0">
              <a:solidFill>
                <a:schemeClr val="bg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algn="ctr"/>
            <a:r>
              <a:rPr lang="th-TH" sz="3600" b="1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อาจารย์ที่ปรึกษา</a:t>
            </a:r>
          </a:p>
          <a:p>
            <a:pPr algn="ctr"/>
            <a:r>
              <a:rPr lang="th-TH" sz="3200" i="0">
                <a:solidFill>
                  <a:srgbClr val="333333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ผศ. ดร.</a:t>
            </a:r>
            <a:r>
              <a:rPr lang="th-TH" sz="3200" i="0" dirty="0">
                <a:solidFill>
                  <a:srgbClr val="333333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ทรงพล ศรีวงค์ษา</a:t>
            </a:r>
            <a:endParaRPr lang="en-US" sz="3200" dirty="0">
              <a:solidFill>
                <a:schemeClr val="bg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6175161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2974145-67E9-053A-444E-7AC265BA0E6E}"/>
              </a:ext>
            </a:extLst>
          </p:cNvPr>
          <p:cNvSpPr txBox="1"/>
          <p:nvPr/>
        </p:nvSpPr>
        <p:spPr>
          <a:xfrm>
            <a:off x="2367815" y="818148"/>
            <a:ext cx="7834964" cy="43858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			พิจารณา </a:t>
            </a:r>
            <a:r>
              <a:rPr lang="en-US" sz="3100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	</a:t>
            </a:r>
            <a:r>
              <a:rPr lang="th-TH" sz="3100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  </a:t>
            </a:r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ซึ่ง</a:t>
            </a:r>
          </a:p>
          <a:p>
            <a:r>
              <a:rPr lang="th-TH" sz="3100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				</a:t>
            </a:r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จาก            </a:t>
            </a:r>
            <a:r>
              <a:rPr lang="en-US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:</a:t>
            </a:r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endParaRPr lang="en-US" sz="31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en-US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		</a:t>
            </a:r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 </a:t>
            </a:r>
            <a:r>
              <a:rPr lang="en-US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</a:p>
          <a:p>
            <a:r>
              <a:rPr lang="en-US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			</a:t>
            </a:r>
          </a:p>
          <a:p>
            <a:endParaRPr lang="en-US" sz="31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en-US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			</a:t>
            </a:r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จาก </a:t>
            </a:r>
            <a:r>
              <a:rPr lang="th-TH" sz="31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ทฤษฎีบท </a:t>
            </a:r>
            <a:r>
              <a:rPr lang="en-US" sz="31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1</a:t>
            </a:r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(ข้อความคาดการณ์กาตาลัน) </a:t>
            </a:r>
          </a:p>
          <a:p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         </a:t>
            </a:r>
            <a:r>
              <a:rPr lang="en-US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</a:t>
            </a:r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   จะได้ว่า             </a:t>
            </a:r>
            <a:endParaRPr lang="en-US" sz="31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en-US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			</a:t>
            </a:r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ดังนั้น </a:t>
            </a:r>
            <a:r>
              <a:rPr lang="th-TH" sz="3100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ไม่มีผลเฉลย</a:t>
            </a:r>
            <a:endParaRPr lang="en-US" sz="3100" dirty="0">
              <a:solidFill>
                <a:srgbClr val="FF000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en-US" sz="31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7" name="Picture 6" descr="\documentclass{article}&#10;\usepackage{amsmath}&#10;\pagestyle{empty}&#10;\usepackage{xcolor}&#10;\usepackage{empheq}&#10;\begin{document}&#10;$ 1  =2^{x-2}-p^{k} $&#10;\end{document}" title="IguanaTex Bitmap Display">
            <a:extLst>
              <a:ext uri="{FF2B5EF4-FFF2-40B4-BE49-F238E27FC236}">
                <a16:creationId xmlns:a16="http://schemas.microsoft.com/office/drawing/2014/main" id="{724D7F89-C199-DDB4-26A4-D812E21B81DA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3233" y="929789"/>
            <a:ext cx="1839042" cy="324647"/>
          </a:xfrm>
          <a:prstGeom prst="rect">
            <a:avLst/>
          </a:prstGeom>
        </p:spPr>
      </p:pic>
      <p:pic>
        <p:nvPicPr>
          <p:cNvPr id="8" name="Picture 7" descr="\documentclass{article}&#10;\usepackage{amsmath}&#10;\pagestyle{empty}&#10;\usepackage{xcolor}&#10;\usepackage{empheq}&#10;\begin{document}&#10;${\color{red}\left ( 5 \right )}$&#10;\end{document}" title="IguanaTex Bitmap Display">
            <a:extLst>
              <a:ext uri="{FF2B5EF4-FFF2-40B4-BE49-F238E27FC236}">
                <a16:creationId xmlns:a16="http://schemas.microsoft.com/office/drawing/2014/main" id="{FBCADD12-AB0D-CDF2-7579-676CA2550989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3367" y="929789"/>
            <a:ext cx="365401" cy="339011"/>
          </a:xfrm>
          <a:prstGeom prst="rect">
            <a:avLst/>
          </a:prstGeom>
        </p:spPr>
      </p:pic>
      <p:pic>
        <p:nvPicPr>
          <p:cNvPr id="11" name="Picture 10" descr="&#10;&#10;\documentclass{article}&#10;\usepackage{amsmath}&#10;\usepackage{amsfonts}&#10;\usepackage{amssymb}&#10;\pagestyle{empty}&#10;\usepackage{xcolor}&#10;\usepackage{empheq}&#10;\begin{document}&#10;$x&gt; 3$&#10;\end{document}" title="IguanaTex Bitmap Display">
            <a:extLst>
              <a:ext uri="{FF2B5EF4-FFF2-40B4-BE49-F238E27FC236}">
                <a16:creationId xmlns:a16="http://schemas.microsoft.com/office/drawing/2014/main" id="{942C474E-4A5C-E697-EAFE-C72CED3EE2BE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0865" y="1447819"/>
            <a:ext cx="735202" cy="221699"/>
          </a:xfrm>
          <a:prstGeom prst="rect">
            <a:avLst/>
          </a:prstGeom>
        </p:spPr>
      </p:pic>
      <p:pic>
        <p:nvPicPr>
          <p:cNvPr id="17" name="Picture 16" descr="&#10;&#10;\documentclass{article}&#10;\usepackage{amsmath}&#10;\usepackage{amsfonts}&#10;\usepackage{amssymb}&#10;\pagestyle{empty}&#10;\usepackage{xcolor}&#10;\usepackage{empheq}&#10;\begin{document}&#10;$x-2&gt;1$&#10;\end{document}" title="IguanaTex Bitmap Display">
            <a:extLst>
              <a:ext uri="{FF2B5EF4-FFF2-40B4-BE49-F238E27FC236}">
                <a16:creationId xmlns:a16="http://schemas.microsoft.com/office/drawing/2014/main" id="{E8730CD5-29B1-712C-3551-D9705DADC292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3054" y="1447818"/>
            <a:ext cx="1265761" cy="221699"/>
          </a:xfrm>
          <a:prstGeom prst="rect">
            <a:avLst/>
          </a:prstGeom>
        </p:spPr>
      </p:pic>
      <p:pic>
        <p:nvPicPr>
          <p:cNvPr id="20" name="Picture 19" descr="&#10;&#10;\documentclass{article}&#10;\usepackage{amsmath}&#10;\usepackage{amsfonts}&#10;\usepackage{amssymb}&#10;\pagestyle{empty}&#10;\usepackage{xcolor}&#10;\usepackage{empheq}&#10;\begin{document}&#10;$2&gt; 1$&#10;\end{document}" title="IguanaTex Bitmap Display">
            <a:extLst>
              <a:ext uri="{FF2B5EF4-FFF2-40B4-BE49-F238E27FC236}">
                <a16:creationId xmlns:a16="http://schemas.microsoft.com/office/drawing/2014/main" id="{C6192313-9DC7-9A07-4AAC-54C3D3D07204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3405" y="1964156"/>
            <a:ext cx="695410" cy="221699"/>
          </a:xfrm>
          <a:prstGeom prst="rect">
            <a:avLst/>
          </a:prstGeom>
        </p:spPr>
      </p:pic>
      <p:pic>
        <p:nvPicPr>
          <p:cNvPr id="23" name="Picture 22" descr="&#10;&#10;\documentclass{article}&#10;\usepackage{amsmath}&#10;\usepackage{amsfonts}&#10;\usepackage{amssymb}&#10;\pagestyle{empty}&#10;\usepackage{xcolor}&#10;\usepackage{empheq}&#10;\begin{document}&#10;$p&gt; 1$&#10;\end{document}" title="IguanaTex Bitmap Display">
            <a:extLst>
              <a:ext uri="{FF2B5EF4-FFF2-40B4-BE49-F238E27FC236}">
                <a16:creationId xmlns:a16="http://schemas.microsoft.com/office/drawing/2014/main" id="{A7A198E1-CD35-EDF7-D6FF-ECF8F5454409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6877" y="2480494"/>
            <a:ext cx="721938" cy="269071"/>
          </a:xfrm>
          <a:prstGeom prst="rect">
            <a:avLst/>
          </a:prstGeom>
        </p:spPr>
      </p:pic>
      <p:pic>
        <p:nvPicPr>
          <p:cNvPr id="27" name="Picture 26" descr="\documentclass{article}&#10;\usepackage{amsmath}&#10;\pagestyle{empty}&#10;\usepackage{xcolor}&#10;\usepackage{empheq}&#10;\begin{document}&#10;$k= 1$&#10;\end{document}" title="IguanaTex Bitmap Display">
            <a:extLst>
              <a:ext uri="{FF2B5EF4-FFF2-40B4-BE49-F238E27FC236}">
                <a16:creationId xmlns:a16="http://schemas.microsoft.com/office/drawing/2014/main" id="{2F978374-43E4-F1DF-66EB-794BC2354F4B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6367" y="3801554"/>
            <a:ext cx="735202" cy="229996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9A32B494-DB5D-99B9-7BF0-62EA2A9E0C56}"/>
              </a:ext>
            </a:extLst>
          </p:cNvPr>
          <p:cNvSpPr/>
          <p:nvPr/>
        </p:nvSpPr>
        <p:spPr>
          <a:xfrm>
            <a:off x="847023" y="562134"/>
            <a:ext cx="1145406" cy="798231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800" dirty="0">
                <a:solidFill>
                  <a:srgbClr val="FFFF00"/>
                </a:solidFill>
              </a:rPr>
              <a:t>แก้ หน้า </a:t>
            </a:r>
            <a:r>
              <a:rPr lang="en-US" sz="2800" dirty="0">
                <a:solidFill>
                  <a:srgbClr val="FFFF00"/>
                </a:solidFill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3628514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71A0A03-4EA2-4F99-8B14-06F35D876DE4}"/>
              </a:ext>
            </a:extLst>
          </p:cNvPr>
          <p:cNvSpPr txBox="1"/>
          <p:nvPr/>
        </p:nvSpPr>
        <p:spPr>
          <a:xfrm>
            <a:off x="1777746" y="455956"/>
            <a:ext cx="9870829" cy="53399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		</a:t>
            </a:r>
          </a:p>
          <a:p>
            <a:endParaRPr lang="en-US" sz="31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en-US" sz="31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en-US" sz="31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en-US" sz="31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en-US" sz="31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en-US" sz="31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												</a:t>
            </a:r>
            <a:r>
              <a:rPr lang="en-US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เมื่อ</a:t>
            </a:r>
            <a:r>
              <a:rPr lang="en-US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   </a:t>
            </a:r>
            <a:endParaRPr lang="th-TH" sz="31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th-TH" sz="31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en-US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</a:t>
            </a:r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	    เพราะฉะนั้น                                   </a:t>
            </a:r>
            <a:endParaRPr lang="en-US" sz="31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en-US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	    </a:t>
            </a:r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เป็นผลเฉลยของ      </a:t>
            </a:r>
            <a:r>
              <a:rPr lang="en-US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</a:t>
            </a:r>
            <a:endParaRPr lang="en-US" sz="3100" dirty="0"/>
          </a:p>
        </p:txBody>
      </p:sp>
      <p:pic>
        <p:nvPicPr>
          <p:cNvPr id="7" name="Picture 6" descr="\documentclass{article}&#10;\usepackage{amsmath}&#10;\pagestyle{empty}&#10;\usepackage{xcolor}&#10;\usepackage{empheq}&#10;\begin{document}&#10;$ 1  =2^{x-2}-p $&#10;\end{document}" title="IguanaTex Bitmap Display">
            <a:extLst>
              <a:ext uri="{FF2B5EF4-FFF2-40B4-BE49-F238E27FC236}">
                <a16:creationId xmlns:a16="http://schemas.microsoft.com/office/drawing/2014/main" id="{D73C138C-9103-82B5-1BFF-31F1B51D6ACC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0600" y="708202"/>
            <a:ext cx="1784088" cy="330604"/>
          </a:xfrm>
          <a:prstGeom prst="rect">
            <a:avLst/>
          </a:prstGeom>
        </p:spPr>
      </p:pic>
      <p:pic>
        <p:nvPicPr>
          <p:cNvPr id="10" name="Picture 9" descr="\documentclass{article}&#10;\usepackage{amsmath}&#10;\pagestyle{empty}&#10;\usepackage{xcolor}&#10;\usepackage{empheq}&#10;\begin{document}&#10;$ 1+p=2^{x-2} $&#10;\end{document}" title="IguanaTex Bitmap Display">
            <a:extLst>
              <a:ext uri="{FF2B5EF4-FFF2-40B4-BE49-F238E27FC236}">
                <a16:creationId xmlns:a16="http://schemas.microsoft.com/office/drawing/2014/main" id="{1493B3ED-327C-35D1-B6CA-DFC825A8E317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8000" y="1375833"/>
            <a:ext cx="1685164" cy="317141"/>
          </a:xfrm>
          <a:prstGeom prst="rect">
            <a:avLst/>
          </a:prstGeom>
        </p:spPr>
      </p:pic>
      <p:pic>
        <p:nvPicPr>
          <p:cNvPr id="14" name="Picture 13" descr="\documentclass{article}&#10;\usepackage{amsmath}&#10;\pagestyle{empty}&#10;\usepackage{xcolor}&#10;\usepackage{empheq}&#10;\begin{document}&#10;$ 2^{2}\cdot \left ( 1+p \right )=2^{x} $&#10;\end{document}" title="IguanaTex Bitmap Display">
            <a:extLst>
              <a:ext uri="{FF2B5EF4-FFF2-40B4-BE49-F238E27FC236}">
                <a16:creationId xmlns:a16="http://schemas.microsoft.com/office/drawing/2014/main" id="{CB39F02F-A187-AE14-7948-5C586BDF00D2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7023" y="2043464"/>
            <a:ext cx="2139295" cy="335907"/>
          </a:xfrm>
          <a:prstGeom prst="rect">
            <a:avLst/>
          </a:prstGeom>
        </p:spPr>
      </p:pic>
      <p:pic>
        <p:nvPicPr>
          <p:cNvPr id="18" name="Picture 17" descr="\documentclass{article}&#10;\usepackage{amsmath}&#10;\pagestyle{empty}&#10;\usepackage{xcolor}&#10;\usepackage{empheq}&#10;\begin{document}&#10;$ \log _{2}2^{2}\cdot \left ( 1+p \right )=\log _{2}2^{x} $&#10;\end{document}" title="IguanaTex Bitmap Display">
            <a:extLst>
              <a:ext uri="{FF2B5EF4-FFF2-40B4-BE49-F238E27FC236}">
                <a16:creationId xmlns:a16="http://schemas.microsoft.com/office/drawing/2014/main" id="{EAA36821-9597-E807-5F54-4248C2DDA9A9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0271" y="2645006"/>
            <a:ext cx="3332797" cy="335907"/>
          </a:xfrm>
          <a:prstGeom prst="rect">
            <a:avLst/>
          </a:prstGeom>
        </p:spPr>
      </p:pic>
      <p:pic>
        <p:nvPicPr>
          <p:cNvPr id="20" name="Picture 19" descr="\documentclass{article}&#10;\usepackage{amsmath}&#10;\pagestyle{empty}&#10;\usepackage{xcolor}&#10;\usepackage{empheq}&#10;\begin{document}&#10;$ 2+\log _{2} \left ( 1+p \right )=x $&#10;\end{document}" title="IguanaTex Bitmap Display">
            <a:extLst>
              <a:ext uri="{FF2B5EF4-FFF2-40B4-BE49-F238E27FC236}">
                <a16:creationId xmlns:a16="http://schemas.microsoft.com/office/drawing/2014/main" id="{D8F62028-A894-0CDD-010A-CAA24F1A431B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0271" y="3331403"/>
            <a:ext cx="2630958" cy="313388"/>
          </a:xfrm>
          <a:prstGeom prst="rect">
            <a:avLst/>
          </a:prstGeom>
        </p:spPr>
      </p:pic>
      <p:pic>
        <p:nvPicPr>
          <p:cNvPr id="23" name="Picture 22" descr="\documentclass{article}&#10;\usepackage{amsmath}&#10;\pagestyle{empty}&#10;\usepackage{xcolor}&#10;\usepackage{empheq}&#10;\begin{document}&#10;$x= 2+\log _{2} \left ( 1+p \right ) $&#10;\end{document}" title="IguanaTex Bitmap Display">
            <a:extLst>
              <a:ext uri="{FF2B5EF4-FFF2-40B4-BE49-F238E27FC236}">
                <a16:creationId xmlns:a16="http://schemas.microsoft.com/office/drawing/2014/main" id="{41ED811B-3CC8-368E-74AA-A2FEE5AEFA32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3828" y="3845532"/>
            <a:ext cx="2621574" cy="313388"/>
          </a:xfrm>
          <a:prstGeom prst="rect">
            <a:avLst/>
          </a:prstGeom>
        </p:spPr>
      </p:pic>
      <p:pic>
        <p:nvPicPr>
          <p:cNvPr id="28" name="Picture 27" descr="\documentclass{article}&#10;\usepackage{amsmath}&#10;\usepackage{amsfonts}&#10;\pagestyle{empty}&#10;\usepackage{xcolor}&#10;\usepackage{empheq}&#10;\begin{document}&#10;$\log _{2} \left ( 1+p \right ) \in \mathbb{Z}$&#10;\end{document}" title="IguanaTex Bitmap Display">
            <a:extLst>
              <a:ext uri="{FF2B5EF4-FFF2-40B4-BE49-F238E27FC236}">
                <a16:creationId xmlns:a16="http://schemas.microsoft.com/office/drawing/2014/main" id="{6667D7BC-98DF-9EF3-B544-5258F7A99D27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5557" y="3868379"/>
            <a:ext cx="2099887" cy="313388"/>
          </a:xfrm>
          <a:prstGeom prst="rect">
            <a:avLst/>
          </a:prstGeom>
        </p:spPr>
      </p:pic>
      <p:pic>
        <p:nvPicPr>
          <p:cNvPr id="29" name="Picture 28" descr="\documentclass{article}&#10;\usepackage{amsmath}&#10;\pagestyle{empty}&#10;\usepackage{xcolor}&#10;\usepackage{empheq}&#10;\begin{document}&#10;${\color{red}\left ( 1 \right )}$&#10;\end{document}" title="IguanaTex Bitmap Display">
            <a:extLst>
              <a:ext uri="{FF2B5EF4-FFF2-40B4-BE49-F238E27FC236}">
                <a16:creationId xmlns:a16="http://schemas.microsoft.com/office/drawing/2014/main" id="{BAEF8153-68F8-7BDE-25FD-AB0115B7B2C5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0600" y="5315282"/>
            <a:ext cx="359752" cy="333770"/>
          </a:xfrm>
          <a:prstGeom prst="rect">
            <a:avLst/>
          </a:prstGeom>
        </p:spPr>
      </p:pic>
      <p:pic>
        <p:nvPicPr>
          <p:cNvPr id="32" name="Picture 31" descr="\documentclass{article}&#10;\usepackage{amsmath}&#10;\pagestyle{empty}&#10;\usepackage{xcolor}&#10;\usepackage{empheq}&#10;\begin{document}&#10;$\left ( x,p,y,z \right )=\left (2+\log _{2} \left ( 1+p \right ),p,2,p+2  \right ) $&#10;\end{document}" title="IguanaTex Bitmap Display">
            <a:extLst>
              <a:ext uri="{FF2B5EF4-FFF2-40B4-BE49-F238E27FC236}">
                <a16:creationId xmlns:a16="http://schemas.microsoft.com/office/drawing/2014/main" id="{47C6E0DC-891D-2811-04C8-986C90D898D2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1857" y="4818074"/>
            <a:ext cx="5451448" cy="313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430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C5CC0DF-102E-A644-EA5A-4FA2448EBCF6}"/>
              </a:ext>
            </a:extLst>
          </p:cNvPr>
          <p:cNvSpPr txBox="1"/>
          <p:nvPr/>
        </p:nvSpPr>
        <p:spPr>
          <a:xfrm>
            <a:off x="2576944" y="451262"/>
            <a:ext cx="8823368" cy="58169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sz="3100" u="sng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กรณีย่อย</a:t>
            </a:r>
            <a:r>
              <a:rPr lang="en-US" sz="3100" u="sng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3</a:t>
            </a:r>
            <a:r>
              <a:rPr lang="en-US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   </a:t>
            </a:r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   </a:t>
            </a:r>
            <a:r>
              <a:rPr lang="en-US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</a:t>
            </a:r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เป็นจำนวนคี่ </a:t>
            </a:r>
          </a:p>
          <a:p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จาก            และ             โดย      จะได้ว่า         </a:t>
            </a:r>
            <a:r>
              <a:rPr lang="en-US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 </a:t>
            </a:r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ดังนั้น </a:t>
            </a:r>
            <a:r>
              <a:rPr lang="en-US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  </a:t>
            </a:r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เป็นจำนวนคี่ เพราะฉะนั้น </a:t>
            </a:r>
            <a:endParaRPr lang="en-US" sz="31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จาก 					 จะได้ว่า</a:t>
            </a:r>
            <a:endParaRPr lang="en-US" sz="31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en-US" sz="31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en-US" sz="31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เนื่องจาก           และ             เป็นจำนวนคี่ จะได้ว่า</a:t>
            </a:r>
          </a:p>
          <a:p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แล้ว </a:t>
            </a:r>
            <a:r>
              <a:rPr lang="en-US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							  </a:t>
            </a:r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นั่นคือ                          </a:t>
            </a:r>
          </a:p>
          <a:p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ซึ่งเป็นไปไม่ได้ เพราะว่า     </a:t>
            </a:r>
            <a:endParaRPr lang="en-US" sz="31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ดังนั้น </a:t>
            </a:r>
            <a:r>
              <a:rPr lang="th-TH" sz="3100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ไม่มีผลเฉลย</a:t>
            </a:r>
            <a:endParaRPr lang="en-US" sz="3100" dirty="0">
              <a:solidFill>
                <a:srgbClr val="FF000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endParaRPr lang="th-TH" sz="3100" u="sng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en-US" sz="3100" dirty="0"/>
              <a:t> </a:t>
            </a:r>
          </a:p>
        </p:txBody>
      </p:sp>
      <p:pic>
        <p:nvPicPr>
          <p:cNvPr id="8" name="Picture 7" descr="&#10;&#10;\documentclass{article}&#10;\usepackage{amsmath}&#10;\usepackage{amsfonts}&#10;\usepackage{amssymb}&#10;\pagestyle{empty}&#10;\usepackage{xcolor}&#10;\usepackage{empheq}&#10;\begin{document}&#10;$y\geq 1 $&#10;\end{document}" title="IguanaTex Bitmap Display">
            <a:extLst>
              <a:ext uri="{FF2B5EF4-FFF2-40B4-BE49-F238E27FC236}">
                <a16:creationId xmlns:a16="http://schemas.microsoft.com/office/drawing/2014/main" id="{2B596C2D-B432-3D7D-1123-844D8C9C5302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6531" y="595943"/>
            <a:ext cx="642341" cy="246660"/>
          </a:xfrm>
          <a:prstGeom prst="rect">
            <a:avLst/>
          </a:prstGeom>
        </p:spPr>
      </p:pic>
      <p:pic>
        <p:nvPicPr>
          <p:cNvPr id="9" name="Picture 8" descr="\documentclass{article}&#10;\usepackage{amsmath}&#10;\pagestyle{empty}&#10;\usepackage{xcolor}&#10;\usepackage{empheq}&#10;\begin{document}&#10;$x\neq 0$&#10;\end{document}" title="IguanaTex Bitmap Display">
            <a:extLst>
              <a:ext uri="{FF2B5EF4-FFF2-40B4-BE49-F238E27FC236}">
                <a16:creationId xmlns:a16="http://schemas.microsoft.com/office/drawing/2014/main" id="{868E123B-3DA5-7B43-D80D-8BE4CB027E8A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2521" y="1041940"/>
            <a:ext cx="761825" cy="303555"/>
          </a:xfrm>
          <a:prstGeom prst="rect">
            <a:avLst/>
          </a:prstGeom>
        </p:spPr>
      </p:pic>
      <p:pic>
        <p:nvPicPr>
          <p:cNvPr id="12" name="Picture 11" descr="\documentclass{article}&#10;\usepackage{amsmath}&#10;\usepackage{amssymb}&#10;\pagestyle{empty}&#10;\usepackage{xcolor}&#10;\usepackage{empheq}&#10;\begin{document}&#10;$ p\neq 2$&#10;\end{document}" title="IguanaTex Bitmap Display">
            <a:extLst>
              <a:ext uri="{FF2B5EF4-FFF2-40B4-BE49-F238E27FC236}">
                <a16:creationId xmlns:a16="http://schemas.microsoft.com/office/drawing/2014/main" id="{A84E9882-187A-3A93-CD17-693CE5C3D8B6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8872" y="1034785"/>
            <a:ext cx="712372" cy="286057"/>
          </a:xfrm>
          <a:prstGeom prst="rect">
            <a:avLst/>
          </a:prstGeom>
        </p:spPr>
      </p:pic>
      <p:pic>
        <p:nvPicPr>
          <p:cNvPr id="16" name="Picture 15" descr="\documentclass{article}&#10;\usepackage{amsmath}&#10;\pagestyle{empty}&#10;\usepackage{xcolor}&#10;\usepackage{empheq}&#10;\begin{document}&#10;$z$&#10;\end{document}" title="IguanaTex Bitmap Display">
            <a:extLst>
              <a:ext uri="{FF2B5EF4-FFF2-40B4-BE49-F238E27FC236}">
                <a16:creationId xmlns:a16="http://schemas.microsoft.com/office/drawing/2014/main" id="{36F3046A-F5E7-B60D-4E63-831400983F7D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0924" y="1100844"/>
            <a:ext cx="145728" cy="153938"/>
          </a:xfrm>
          <a:prstGeom prst="rect">
            <a:avLst/>
          </a:prstGeom>
        </p:spPr>
      </p:pic>
      <p:pic>
        <p:nvPicPr>
          <p:cNvPr id="17" name="Picture 16" descr="\documentclass{article}&#10;\usepackage{amsmath}&#10;\pagestyle{empty}&#10;\usepackage{xcolor}&#10;\usepackage{empheq}&#10;\begin{document}&#10;${\color{red}\left ( 1 \right )}$&#10;\end{document}" title="IguanaTex Bitmap Display">
            <a:extLst>
              <a:ext uri="{FF2B5EF4-FFF2-40B4-BE49-F238E27FC236}">
                <a16:creationId xmlns:a16="http://schemas.microsoft.com/office/drawing/2014/main" id="{090B840C-CFAD-3F5B-1B7C-EEC9D1DEEBD9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3940" y="1034572"/>
            <a:ext cx="359752" cy="333770"/>
          </a:xfrm>
          <a:prstGeom prst="rect">
            <a:avLst/>
          </a:prstGeom>
        </p:spPr>
      </p:pic>
      <p:pic>
        <p:nvPicPr>
          <p:cNvPr id="20" name="Picture 19" descr="\documentclass{article}&#10;\usepackage{amsmath}&#10;\usepackage{amssymb}&#10;\pagestyle{empty}&#10;\usepackage{xcolor}&#10;\usepackage{empheq}&#10;\begin{document}&#10;$2\nmid z^{2}$&#10;\end{document}" title="IguanaTex Bitmap Display">
            <a:extLst>
              <a:ext uri="{FF2B5EF4-FFF2-40B4-BE49-F238E27FC236}">
                <a16:creationId xmlns:a16="http://schemas.microsoft.com/office/drawing/2014/main" id="{36CEE66D-4F53-D106-9A22-0603621C55F8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5271" y="1018190"/>
            <a:ext cx="658852" cy="330350"/>
          </a:xfrm>
          <a:prstGeom prst="rect">
            <a:avLst/>
          </a:prstGeom>
        </p:spPr>
      </p:pic>
      <p:pic>
        <p:nvPicPr>
          <p:cNvPr id="24" name="Picture 23" descr="\documentclass{article}&#10;\usepackage{amsmath}&#10;\pagestyle{empty}&#10;\usepackage{xcolor}&#10;\usepackage{empheq}&#10;\begin{document}&#10;$z^{2}\equiv 1\left ( \mod4 \right )$&#10;\end{document}" title="IguanaTex Bitmap Display">
            <a:extLst>
              <a:ext uri="{FF2B5EF4-FFF2-40B4-BE49-F238E27FC236}">
                <a16:creationId xmlns:a16="http://schemas.microsoft.com/office/drawing/2014/main" id="{0A9882DA-C439-94CE-5B2F-C54F414F531C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6832" y="1473413"/>
            <a:ext cx="2314501" cy="355923"/>
          </a:xfrm>
          <a:prstGeom prst="rect">
            <a:avLst/>
          </a:prstGeom>
        </p:spPr>
      </p:pic>
      <p:pic>
        <p:nvPicPr>
          <p:cNvPr id="25" name="Picture 24" descr="\documentclass{article}&#10;\usepackage{amsmath}&#10;\pagestyle{empty}&#10;\usepackage{xcolor}&#10;\usepackage{empheq}&#10;\begin{document}&#10;$p\equiv 3\left ( \mod4 \right )$&#10;\end{document}" title="IguanaTex Bitmap Display">
            <a:extLst>
              <a:ext uri="{FF2B5EF4-FFF2-40B4-BE49-F238E27FC236}">
                <a16:creationId xmlns:a16="http://schemas.microsoft.com/office/drawing/2014/main" id="{2DE69E7C-823C-2CE2-2132-69B2F72010D5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2521" y="1968682"/>
            <a:ext cx="2178723" cy="330469"/>
          </a:xfrm>
          <a:prstGeom prst="rect">
            <a:avLst/>
          </a:prstGeom>
        </p:spPr>
      </p:pic>
      <p:pic>
        <p:nvPicPr>
          <p:cNvPr id="28" name="Picture 27" descr="\documentclass{article}&#10;\usepackage{amsmath}&#10;\pagestyle{empty}&#10;\usepackage{xcolor}&#10;\usepackage{empheq}&#10;\begin{document}&#10;$p\equiv -1\left ( \mod4 \right )$&#10;\end{document}" title="IguanaTex Bitmap Display">
            <a:extLst>
              <a:ext uri="{FF2B5EF4-FFF2-40B4-BE49-F238E27FC236}">
                <a16:creationId xmlns:a16="http://schemas.microsoft.com/office/drawing/2014/main" id="{FF3C5D0E-2588-6604-E9C3-4F217A5AFE7A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3692" y="1931851"/>
            <a:ext cx="2435974" cy="330469"/>
          </a:xfrm>
          <a:prstGeom prst="rect">
            <a:avLst/>
          </a:prstGeom>
        </p:spPr>
      </p:pic>
      <p:pic>
        <p:nvPicPr>
          <p:cNvPr id="6" name="Picture 5" descr="\documentclass{article}&#10;\usepackage{amsmath}&#10;\pagestyle{empty}&#10;\usepackage{xcolor}&#10;\usepackage{empheq}&#10;\begin{document}&#10;$p^{y}\equiv \left(-1\right)^{y}\left ( \mod4 \right )$&#10;\end{document}" title="IguanaTex Bitmap Display">
            <a:extLst>
              <a:ext uri="{FF2B5EF4-FFF2-40B4-BE49-F238E27FC236}">
                <a16:creationId xmlns:a16="http://schemas.microsoft.com/office/drawing/2014/main" id="{04BDC4C3-462C-C49F-10B1-99F3BD965164}"/>
              </a:ext>
            </a:extLst>
          </p:cNvPr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8586" y="2489493"/>
            <a:ext cx="3005886" cy="350258"/>
          </a:xfrm>
          <a:prstGeom prst="rect">
            <a:avLst/>
          </a:prstGeom>
        </p:spPr>
      </p:pic>
      <p:pic>
        <p:nvPicPr>
          <p:cNvPr id="11" name="Picture 10" descr="\documentclass{article}&#10;\usepackage{amsmath}&#10;\pagestyle{empty}&#10;\usepackage{xcolor}&#10;\usepackage{empheq}&#10;\begin{document}&#10;$p^{y}\equiv -1\left ( \mod4 \right )$&#10;\end{document}" title="IguanaTex Bitmap Display">
            <a:extLst>
              <a:ext uri="{FF2B5EF4-FFF2-40B4-BE49-F238E27FC236}">
                <a16:creationId xmlns:a16="http://schemas.microsoft.com/office/drawing/2014/main" id="{1478A7FE-EB38-1C8E-3322-388D2D1CF7B7}"/>
              </a:ext>
            </a:extLst>
          </p:cNvPr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7631" y="3009492"/>
            <a:ext cx="2592304" cy="330469"/>
          </a:xfrm>
          <a:prstGeom prst="rect">
            <a:avLst/>
          </a:prstGeom>
        </p:spPr>
      </p:pic>
      <p:pic>
        <p:nvPicPr>
          <p:cNvPr id="13" name="Picture 12" descr="\documentclass{article}&#10;\usepackage{amsmath}&#10;\pagestyle{empty}&#10;\usepackage{xcolor}&#10;\usepackage{empheq}&#10;\begin{document}&#10;$x\neq 1$&#10;\end{document}" title="IguanaTex Bitmap Display">
            <a:extLst>
              <a:ext uri="{FF2B5EF4-FFF2-40B4-BE49-F238E27FC236}">
                <a16:creationId xmlns:a16="http://schemas.microsoft.com/office/drawing/2014/main" id="{8B62F205-8081-4EE4-0B24-92DA7F321B5F}"/>
              </a:ext>
            </a:extLst>
          </p:cNvPr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2185" y="3418103"/>
            <a:ext cx="765784" cy="310724"/>
          </a:xfrm>
          <a:prstGeom prst="rect">
            <a:avLst/>
          </a:prstGeom>
        </p:spPr>
      </p:pic>
      <p:pic>
        <p:nvPicPr>
          <p:cNvPr id="19" name="Picture 18" descr="\documentclass{article}&#10;\usepackage{amsmath}&#10;\pagestyle{empty}&#10;\usepackage{xcolor}&#10;\usepackage{empheq}&#10;\begin{document}&#10;$2^{x}\equiv 0\left ( \mod4 \right )$&#10;\end{document}" title="IguanaTex Bitmap Display">
            <a:extLst>
              <a:ext uri="{FF2B5EF4-FFF2-40B4-BE49-F238E27FC236}">
                <a16:creationId xmlns:a16="http://schemas.microsoft.com/office/drawing/2014/main" id="{875B9F01-C44C-5104-4C1C-87D1CECF1B4A}"/>
              </a:ext>
            </a:extLst>
          </p:cNvPr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0168" y="3418103"/>
            <a:ext cx="2314501" cy="330360"/>
          </a:xfrm>
          <a:prstGeom prst="rect">
            <a:avLst/>
          </a:prstGeom>
        </p:spPr>
      </p:pic>
      <p:pic>
        <p:nvPicPr>
          <p:cNvPr id="23" name="Picture 22" descr="&#10;&#10;\documentclass{article}&#10;\usepackage{amsmath}&#10;\usepackage{amsfonts}&#10;\usepackage{amssymb}&#10;\pagestyle{empty}&#10;\usepackage{xcolor}&#10;\usepackage{empheq}&#10;\begin{document}&#10;$x\geq 3 $&#10;\end{document}" title="IguanaTex Bitmap Display">
            <a:extLst>
              <a:ext uri="{FF2B5EF4-FFF2-40B4-BE49-F238E27FC236}">
                <a16:creationId xmlns:a16="http://schemas.microsoft.com/office/drawing/2014/main" id="{9BEE3D18-7247-D1FD-2928-D67C6CA22A1B}"/>
              </a:ext>
            </a:extLst>
          </p:cNvPr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5865" y="3406228"/>
            <a:ext cx="875382" cy="300068"/>
          </a:xfrm>
          <a:prstGeom prst="rect">
            <a:avLst/>
          </a:prstGeom>
        </p:spPr>
      </p:pic>
      <p:pic>
        <p:nvPicPr>
          <p:cNvPr id="32" name="Picture 31" descr="\documentclass{article}&#10;\usepackage{amsmath}&#10;\pagestyle{empty}&#10;\usepackage{xcolor}&#10;\usepackage{empheq}&#10;\begin{document}&#10;$  2^{x}+p^{y}\equiv -1\left ( \mod4 \right )$&#10;\end{document}" title="IguanaTex Bitmap Display">
            <a:extLst>
              <a:ext uri="{FF2B5EF4-FFF2-40B4-BE49-F238E27FC236}">
                <a16:creationId xmlns:a16="http://schemas.microsoft.com/office/drawing/2014/main" id="{F979794C-DC41-E7AD-54E9-1583E04DB458}"/>
              </a:ext>
            </a:extLst>
          </p:cNvPr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1637" y="3876043"/>
            <a:ext cx="3296777" cy="330469"/>
          </a:xfrm>
          <a:prstGeom prst="rect">
            <a:avLst/>
          </a:prstGeom>
        </p:spPr>
      </p:pic>
      <p:pic>
        <p:nvPicPr>
          <p:cNvPr id="35" name="Picture 34" descr="\documentclass{article}&#10;\usepackage{amsmath}&#10;\pagestyle{empty}&#10;\usepackage{xcolor}&#10;\usepackage{empheq}&#10;\begin{document}&#10;$  z^{2}\equiv -1\left ( \mod4 \right )$&#10;\end{document}" title="IguanaTex Bitmap Display">
            <a:extLst>
              <a:ext uri="{FF2B5EF4-FFF2-40B4-BE49-F238E27FC236}">
                <a16:creationId xmlns:a16="http://schemas.microsoft.com/office/drawing/2014/main" id="{BBBB8B20-28CE-E4D0-BEB9-56B510A95228}"/>
              </a:ext>
            </a:extLst>
          </p:cNvPr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4697" y="3842799"/>
            <a:ext cx="2558663" cy="354215"/>
          </a:xfrm>
          <a:prstGeom prst="rect">
            <a:avLst/>
          </a:prstGeom>
        </p:spPr>
      </p:pic>
      <p:pic>
        <p:nvPicPr>
          <p:cNvPr id="38" name="Picture 37" descr="\documentclass{article}&#10;\usepackage{amsmath}&#10;\pagestyle{empty}&#10;\usepackage{xcolor}&#10;\usepackage{empheq}&#10;\begin{document}&#10;$z^{2}\equiv 1\left ( \mod4 \right )$&#10;\end{document}" title="IguanaTex Bitmap Display">
            <a:extLst>
              <a:ext uri="{FF2B5EF4-FFF2-40B4-BE49-F238E27FC236}">
                <a16:creationId xmlns:a16="http://schemas.microsoft.com/office/drawing/2014/main" id="{A4C1B98E-4E17-864F-9356-1DC54BA1D317}"/>
              </a:ext>
            </a:extLst>
          </p:cNvPr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9282" y="4322643"/>
            <a:ext cx="2314501" cy="355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1691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\documentclass{article}&#10;\usepackage{amsmath}&#10;\pagestyle{empty}&#10;\usepackage{xcolor}&#10;\usepackage{empheq}&#10;\begin{document}&#10;$\left ( x,p,y,z \right )\in    \left \{ \left ( 3,p,0,3 \right ) \right \}  \cup   \left \{ \left ( 0,3,1,2 \right ) \right \}$&#10;\end{document}" title="IguanaTex Bitmap Display">
            <a:extLst>
              <a:ext uri="{FF2B5EF4-FFF2-40B4-BE49-F238E27FC236}">
                <a16:creationId xmlns:a16="http://schemas.microsoft.com/office/drawing/2014/main" id="{B79AFB40-BCC7-8E61-C0B9-45BAEC6E9F23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1332" y="3199706"/>
            <a:ext cx="8121426" cy="491761"/>
          </a:xfrm>
          <a:prstGeom prst="rect">
            <a:avLst/>
          </a:prstGeom>
        </p:spPr>
      </p:pic>
      <p:pic>
        <p:nvPicPr>
          <p:cNvPr id="10" name="Picture 9" descr="\documentclass{article}&#10;\usepackage{amsmath}&#10;\pagestyle{empty}&#10;\usepackage{xcolor}&#10;\usepackage{empheq}&#10;\begin{document}&#10;$\left ( x,p,y,z \right )\in    \left \{ \left ( 3,p,0,3 \right ) \right \}  \cup   \left \{ \left ( 0,3,1,2 \right ) \right \} \cup \left \{ \left ( 2+log_{2}\left ( p+1 \right ) ,p,2,p+2\right ) \right \}$&#10;\end{document}" title="IguanaTex Bitmap Display">
            <a:extLst>
              <a:ext uri="{FF2B5EF4-FFF2-40B4-BE49-F238E27FC236}">
                <a16:creationId xmlns:a16="http://schemas.microsoft.com/office/drawing/2014/main" id="{138B5EB6-52B2-6EAE-8758-ACB246A7FEF2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7592" y="2583682"/>
            <a:ext cx="7195475" cy="23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000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735802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D6E02-C5D8-99FD-9CDC-A5FEEE38C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FBAA81-9530-D7B7-BACF-151C786468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 1" descr="\documentclass{article}&#10;\usepackage{amsmath}&#10;\pagestyle{empty}&#10;\usepackage{xcolor}&#10;\usepackage{empheq}&#10;\begin{document}&#10;{Y}=2{\color{blue}x}&#10;\end{document}" title="IguanaTex Bitmap Display">
            <a:extLst>
              <a:ext uri="{FF2B5EF4-FFF2-40B4-BE49-F238E27FC236}">
                <a16:creationId xmlns:a16="http://schemas.microsoft.com/office/drawing/2014/main" id="{3436BAF5-9742-F8E5-7F22-9FCFFF8367E2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4663" y="3466374"/>
            <a:ext cx="1992840" cy="534895"/>
          </a:xfrm>
          <a:prstGeom prst="rect">
            <a:avLst/>
          </a:prstGeom>
        </p:spPr>
      </p:pic>
      <p:pic>
        <p:nvPicPr>
          <p:cNvPr id="5" name="Content Placeholder 3 2" descr="\documentclass{article}&#10;\usepackage{amsmath}&#10;\pagestyle{empty}&#10;\usepackage{xcolor}&#10;\usepackage{empheq}&#10;\begin{document}&#10;${\color{green}2^{x}+p^{y}}={\color{blue}z^{2}}$&#10;\end{document}" title="IguanaTex Bitmap Display">
            <a:extLst>
              <a:ext uri="{FF2B5EF4-FFF2-40B4-BE49-F238E27FC236}">
                <a16:creationId xmlns:a16="http://schemas.microsoft.com/office/drawing/2014/main" id="{69148694-1CA0-B251-69AA-3D9FCCC8471A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1509" y="3429000"/>
            <a:ext cx="3013724" cy="572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9648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6927B-6D49-BB4E-FA6B-6A7794A56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28B5FB-249F-7C12-CF2B-E6AF1E36C9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3378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341E0-32BE-FAC4-9807-63AB6D698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10AAD3-E228-B93E-BC17-5F3C0F1777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7487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97A0D-9615-F65D-FF4C-96CA05F17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22E3A2-8CB1-8C5F-A1FA-43E48C63F7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8291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5DA93-B3A8-80DA-6316-23B7D99A3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923B55-9145-4BA3-65E2-EC80EE3953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448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 1">
            <a:extLst>
              <a:ext uri="{FF2B5EF4-FFF2-40B4-BE49-F238E27FC236}">
                <a16:creationId xmlns:a16="http://schemas.microsoft.com/office/drawing/2014/main" id="{CAD318BF-D78F-B1B9-3A07-814F22A59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200" y="294198"/>
            <a:ext cx="10243312" cy="534895"/>
          </a:xfrm>
        </p:spPr>
        <p:txBody>
          <a:bodyPr>
            <a:normAutofit fontScale="90000"/>
          </a:bodyPr>
          <a:lstStyle/>
          <a:p>
            <a:r>
              <a:rPr lang="th-TH" sz="4400" b="1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สมการไดโอแฟนด์ไทน์</a:t>
            </a:r>
            <a:r>
              <a:rPr lang="th-TH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คืออะไร </a:t>
            </a:r>
            <a:r>
              <a:rPr lang="en-US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itle 1 2">
            <a:extLst>
              <a:ext uri="{FF2B5EF4-FFF2-40B4-BE49-F238E27FC236}">
                <a16:creationId xmlns:a16="http://schemas.microsoft.com/office/drawing/2014/main" id="{53848404-3985-C0BA-0B67-9A7C95763863}"/>
              </a:ext>
            </a:extLst>
          </p:cNvPr>
          <p:cNvSpPr txBox="1">
            <a:spLocks/>
          </p:cNvSpPr>
          <p:nvPr/>
        </p:nvSpPr>
        <p:spPr>
          <a:xfrm>
            <a:off x="761470" y="611620"/>
            <a:ext cx="10614526" cy="4312109"/>
          </a:xfrm>
          <a:prstGeom prst="rect">
            <a:avLst/>
          </a:prstGeom>
        </p:spPr>
        <p:txBody>
          <a:bodyPr vert="horz" lIns="91440" tIns="27432" rIns="91440" bIns="45720" rtlCol="0" anchor="b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 spc="-5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h-TH" sz="3200" b="1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สมการไดโอแฟนด์ไทน์ </a:t>
            </a:r>
            <a:r>
              <a:rPr lang="th-TH" sz="3200" b="0" dirty="0">
                <a:solidFill>
                  <a:schemeClr val="tx1"/>
                </a:solidFill>
              </a:rPr>
              <a:t>คือ สมการที่เราสนใจคำตอบที่เป็นจำนวนเต็ม ซึ่งอาจเป็นสมการดีกรีหนึ่ง </a:t>
            </a:r>
            <a:endParaRPr lang="en-US" sz="3200" b="0" dirty="0">
              <a:solidFill>
                <a:schemeClr val="tx1"/>
              </a:solidFill>
            </a:endParaRPr>
          </a:p>
          <a:p>
            <a:r>
              <a:rPr lang="th-TH" sz="3200" b="0" dirty="0">
                <a:solidFill>
                  <a:schemeClr val="tx1"/>
                </a:solidFill>
              </a:rPr>
              <a:t>หรือดีกรีที่มากกว่าหนึ่ง</a:t>
            </a:r>
            <a:r>
              <a:rPr lang="en-US" sz="3200" b="0" dirty="0">
                <a:solidFill>
                  <a:schemeClr val="tx1"/>
                </a:solidFill>
              </a:rPr>
              <a:t> </a:t>
            </a:r>
            <a:r>
              <a:rPr lang="th-TH" sz="3200" b="0" dirty="0">
                <a:solidFill>
                  <a:schemeClr val="tx1"/>
                </a:solidFill>
              </a:rPr>
              <a:t>อาจมีตัวแปรหนึ่งตัวหรือหลายตัวหรืออาจเป็นระบบสมการที่กำหนดตัวแปร</a:t>
            </a:r>
            <a:endParaRPr lang="en-US" sz="3200" b="0" dirty="0">
              <a:solidFill>
                <a:schemeClr val="tx1"/>
              </a:solidFill>
            </a:endParaRPr>
          </a:p>
          <a:p>
            <a:r>
              <a:rPr lang="th-TH" sz="3200" b="0" dirty="0">
                <a:solidFill>
                  <a:schemeClr val="tx1"/>
                </a:solidFill>
              </a:rPr>
              <a:t>มากกว่าจำนวนของสมการ เช่น </a:t>
            </a:r>
            <a:endParaRPr lang="en-US" sz="3200" b="0" dirty="0">
              <a:solidFill>
                <a:schemeClr val="tx1"/>
              </a:solidFill>
            </a:endParaRPr>
          </a:p>
          <a:p>
            <a:endParaRPr lang="th-TH" sz="3200" b="0" dirty="0">
              <a:solidFill>
                <a:schemeClr val="tx1"/>
              </a:solidFill>
            </a:endParaRPr>
          </a:p>
          <a:p>
            <a:r>
              <a:rPr lang="en-US" sz="3200" b="0" dirty="0">
                <a:solidFill>
                  <a:schemeClr val="tx1"/>
                </a:solidFill>
              </a:rPr>
              <a:t>							              </a:t>
            </a:r>
            <a:r>
              <a:rPr lang="th-TH" sz="3200" b="0" dirty="0">
                <a:solidFill>
                  <a:schemeClr val="tx1"/>
                </a:solidFill>
              </a:rPr>
              <a:t>เป็นต้น </a:t>
            </a:r>
          </a:p>
          <a:p>
            <a:r>
              <a:rPr lang="th-TH" sz="3200" b="0" dirty="0">
                <a:solidFill>
                  <a:schemeClr val="tx1"/>
                </a:solidFill>
              </a:rPr>
              <a:t>สมการ </a:t>
            </a:r>
            <a:r>
              <a:rPr lang="en-US" sz="3200" b="0" dirty="0">
                <a:solidFill>
                  <a:schemeClr val="tx1"/>
                </a:solidFill>
              </a:rPr>
              <a:t>		      </a:t>
            </a:r>
            <a:r>
              <a:rPr lang="th-TH" sz="3200" b="0" dirty="0">
                <a:solidFill>
                  <a:schemeClr val="tx1"/>
                </a:solidFill>
              </a:rPr>
              <a:t>และ</a:t>
            </a:r>
            <a:r>
              <a:rPr lang="en-US" sz="3200" b="0" dirty="0">
                <a:solidFill>
                  <a:schemeClr val="tx1"/>
                </a:solidFill>
              </a:rPr>
              <a:t>		   </a:t>
            </a:r>
            <a:r>
              <a:rPr lang="th-TH" sz="3200" b="0" dirty="0">
                <a:solidFill>
                  <a:schemeClr val="tx1"/>
                </a:solidFill>
              </a:rPr>
              <a:t>คือตัวอย่างของสมการไดโอแฟนไทน์ </a:t>
            </a:r>
            <a:endParaRPr lang="en-US" sz="3200" b="0" dirty="0">
              <a:solidFill>
                <a:schemeClr val="tx1"/>
              </a:solidFill>
            </a:endParaRPr>
          </a:p>
          <a:p>
            <a:endParaRPr lang="en-US" sz="3200" b="0" dirty="0">
              <a:solidFill>
                <a:schemeClr val="tx1"/>
              </a:solidFill>
            </a:endParaRPr>
          </a:p>
          <a:p>
            <a:r>
              <a:rPr lang="th-TH" sz="3200" b="0" dirty="0">
                <a:solidFill>
                  <a:schemeClr val="tx1"/>
                </a:solidFill>
              </a:rPr>
              <a:t>อย่างไรก็ตาม ในการหาคำตอบที่เป็นจำนวนเต็มของสมการ เราจะไม่ค่อยพบทฤษฎีบททั่ว ๆ ไป</a:t>
            </a:r>
            <a:endParaRPr lang="en-US" sz="3200" b="0" dirty="0">
              <a:solidFill>
                <a:schemeClr val="tx1"/>
              </a:solidFill>
            </a:endParaRPr>
          </a:p>
          <a:p>
            <a:r>
              <a:rPr lang="th-TH" sz="3200" b="0" dirty="0">
                <a:solidFill>
                  <a:schemeClr val="tx1"/>
                </a:solidFill>
              </a:rPr>
              <a:t>ที่สามารถประยุกต์ใช้ได้กับสมการหลาย ๆ ประเภท แต่เรามักจะพบเทคนิคเฉพาะที่ใช้ในการแก้สมการในแต่ละรูปแบบเท่านั้น</a:t>
            </a:r>
            <a:endParaRPr lang="en-US" sz="3200" b="0" dirty="0">
              <a:solidFill>
                <a:schemeClr val="tx1"/>
              </a:solidFill>
            </a:endParaRPr>
          </a:p>
        </p:txBody>
      </p:sp>
      <p:pic>
        <p:nvPicPr>
          <p:cNvPr id="4" name="Picture 3" descr="\documentclass{article}&#10;\usepackage{amsmath}&#10;\pagestyle{empty}&#10;\usepackage{xcolor}&#10;\usepackage{empheq}&#10;\begin{document}&#10;${6x+8y}={46}$ , $x^{2}+y^{2}=z^{2}$ , $10x^{2}-7y=17$ , $x\left ( y+1 \right )^{2}=243y$&#10;\end{document}" title="IguanaTex Bitmap Display">
            <a:extLst>
              <a:ext uri="{FF2B5EF4-FFF2-40B4-BE49-F238E27FC236}">
                <a16:creationId xmlns:a16="http://schemas.microsoft.com/office/drawing/2014/main" id="{BC76488C-4E54-9BE7-58D0-F3D0B410B7E9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088" y="2557614"/>
            <a:ext cx="7691470" cy="334699"/>
          </a:xfrm>
          <a:prstGeom prst="rect">
            <a:avLst/>
          </a:prstGeom>
        </p:spPr>
      </p:pic>
      <p:pic>
        <p:nvPicPr>
          <p:cNvPr id="21" name="Picture 20" descr="\documentclass{article}&#10;\usepackage{amsmath}&#10;\pagestyle{empty}&#10;\usepackage{xcolor}&#10;\usepackage{empheq}&#10;\begin{document}&#10;${x^{n}+y^{n}}={z^{n}}$&#10;\end{document}" title="IguanaTex Bitmap Display">
            <a:extLst>
              <a:ext uri="{FF2B5EF4-FFF2-40B4-BE49-F238E27FC236}">
                <a16:creationId xmlns:a16="http://schemas.microsoft.com/office/drawing/2014/main" id="{B4AA1828-311E-41AB-5614-B3A7F976E56F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3744" y="3031376"/>
            <a:ext cx="1702421" cy="261218"/>
          </a:xfrm>
          <a:prstGeom prst="rect">
            <a:avLst/>
          </a:prstGeom>
        </p:spPr>
      </p:pic>
      <p:pic>
        <p:nvPicPr>
          <p:cNvPr id="6" name="Picture 5" descr="\documentclass{article}&#10;\usepackage{amsmath}&#10;\pagestyle{empty}&#10;\usepackage{xcolor}&#10;\usepackage{empheq}&#10;\begin{document}&#10;${ax+by}=c$&#10;\end{document}" title="IguanaTex Bitmap Display">
            <a:extLst>
              <a:ext uri="{FF2B5EF4-FFF2-40B4-BE49-F238E27FC236}">
                <a16:creationId xmlns:a16="http://schemas.microsoft.com/office/drawing/2014/main" id="{34FDF91E-19AA-6614-E59A-E70C79B4647F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5035" y="3014345"/>
            <a:ext cx="1429274" cy="25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2717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05564-C7E3-0A11-DACB-724DA3C7B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3FAD33-F530-66FD-2357-CE6B2D2700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0216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A4219-CF0C-6153-F79B-7EA5C4D08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EE7CB0-D178-E91F-26C8-94CEA7197D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225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 1">
            <a:extLst>
              <a:ext uri="{FF2B5EF4-FFF2-40B4-BE49-F238E27FC236}">
                <a16:creationId xmlns:a16="http://schemas.microsoft.com/office/drawing/2014/main" id="{6C60122F-55C3-699E-29E2-C0B88F6E3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028" y="960058"/>
            <a:ext cx="10243312" cy="378323"/>
          </a:xfrm>
        </p:spPr>
        <p:txBody>
          <a:bodyPr>
            <a:normAutofit fontScale="90000"/>
          </a:bodyPr>
          <a:lstStyle/>
          <a:p>
            <a:r>
              <a:rPr lang="th-TH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นิยามและคุณสมบัติของคอนกรูเอนซ์</a:t>
            </a:r>
            <a:br>
              <a:rPr lang="th-TH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tle 1">
                <a:extLst>
                  <a:ext uri="{FF2B5EF4-FFF2-40B4-BE49-F238E27FC236}">
                    <a16:creationId xmlns:a16="http://schemas.microsoft.com/office/drawing/2014/main" id="{879C6D30-347B-C974-608E-45D443C98CF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96028" y="1149220"/>
                <a:ext cx="10243312" cy="3371980"/>
              </a:xfrm>
              <a:prstGeom prst="rect">
                <a:avLst/>
              </a:prstGeom>
            </p:spPr>
            <p:txBody>
              <a:bodyPr vert="horz" lIns="91440" tIns="27432" rIns="91440" bIns="45720" rtlCol="0" anchor="b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b="1" kern="1200" spc="-50" baseline="0">
                    <a:solidFill>
                      <a:schemeClr val="accent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3100" b="0" dirty="0">
                  <a:solidFill>
                    <a:schemeClr val="tx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endParaRPr>
              </a:p>
              <a:p>
                <a:r>
                  <a:rPr lang="th-TH" sz="3100" u="sng" dirty="0">
                    <a:solidFill>
                      <a:schemeClr val="tx1"/>
                    </a:solidFill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นิยาม</a:t>
                </a:r>
                <a:endParaRPr lang="en-US" sz="3100" u="sng" dirty="0">
                  <a:solidFill>
                    <a:schemeClr val="tx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endParaRPr>
              </a:p>
              <a:p>
                <a:r>
                  <a:rPr lang="th-TH" sz="3100" b="0" dirty="0">
                    <a:solidFill>
                      <a:schemeClr val="tx1"/>
                    </a:solidFill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ให้</a:t>
                </a:r>
                <a:r>
                  <a:rPr lang="en-US" sz="3100" b="0" dirty="0">
                    <a:solidFill>
                      <a:schemeClr val="tx1"/>
                    </a:solidFill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       </a:t>
                </a:r>
                <a:r>
                  <a:rPr lang="th-TH" sz="3100" b="0" dirty="0">
                    <a:solidFill>
                      <a:schemeClr val="tx1"/>
                    </a:solidFill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เป็นจำนวนเต็มบวก สำหรับจำนวนเต็ม     และ      </a:t>
                </a:r>
              </a:p>
              <a:p>
                <a:r>
                  <a:rPr lang="th-TH" sz="3100" b="0" dirty="0">
                    <a:solidFill>
                      <a:schemeClr val="tx1"/>
                    </a:solidFill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จะกล่าวว่า       </a:t>
                </a:r>
                <a:r>
                  <a:rPr lang="th-TH" sz="3100" b="0" dirty="0">
                    <a:solidFill>
                      <a:srgbClr val="FF0000"/>
                    </a:solidFill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คอนกรูเอนซ์</a:t>
                </a:r>
                <a:r>
                  <a:rPr lang="th-TH" sz="3100" b="0" dirty="0">
                    <a:solidFill>
                      <a:schemeClr val="tx1"/>
                    </a:solidFill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กับ      มอดุโล       เขียนแทนด้วย   </a:t>
                </a:r>
                <a:r>
                  <a:rPr lang="en-US" sz="3100" b="0" dirty="0">
                    <a:solidFill>
                      <a:schemeClr val="tx1"/>
                    </a:solidFill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                                 </a:t>
                </a:r>
                <a:r>
                  <a:rPr lang="th-TH" sz="3100" b="0" dirty="0">
                    <a:solidFill>
                      <a:schemeClr val="tx1"/>
                    </a:solidFill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ก็ต่อเมื่อ</a:t>
                </a:r>
                <a:endParaRPr lang="en-US" sz="3100" b="0" dirty="0">
                  <a:solidFill>
                    <a:schemeClr val="tx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endParaRPr>
              </a:p>
              <a:p>
                <a:r>
                  <a:rPr lang="en-US" sz="3100" b="0" dirty="0">
                    <a:solidFill>
                      <a:schemeClr val="tx1"/>
                    </a:solidFill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    </a:t>
                </a:r>
                <a:r>
                  <a:rPr lang="th-TH" sz="3100" b="0" dirty="0">
                    <a:solidFill>
                      <a:schemeClr val="tx1"/>
                    </a:solidFill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หาร     </a:t>
                </a:r>
                <a:r>
                  <a:rPr lang="en-US" sz="3100" b="0" dirty="0">
                    <a:solidFill>
                      <a:schemeClr val="tx1"/>
                    </a:solidFill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-</a:t>
                </a:r>
                <a:r>
                  <a:rPr lang="th-TH" sz="3100" b="0" dirty="0">
                    <a:solidFill>
                      <a:schemeClr val="tx1"/>
                    </a:solidFill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      ลงตัว</a:t>
                </a:r>
              </a:p>
              <a:p>
                <a:r>
                  <a:rPr lang="th-TH" sz="3100" b="0" dirty="0">
                    <a:solidFill>
                      <a:schemeClr val="tx1"/>
                    </a:solidFill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และถ้า</a:t>
                </a:r>
                <a:r>
                  <a:rPr lang="en-US" sz="3100" b="0" dirty="0">
                    <a:solidFill>
                      <a:schemeClr val="tx1"/>
                    </a:solidFill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      </a:t>
                </a:r>
                <a:r>
                  <a:rPr lang="th-TH" sz="3100" b="0" dirty="0">
                    <a:solidFill>
                      <a:schemeClr val="tx1"/>
                    </a:solidFill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หาร </a:t>
                </a:r>
                <a:r>
                  <a:rPr lang="en-US" sz="3100" b="0" dirty="0">
                    <a:solidFill>
                      <a:schemeClr val="tx1"/>
                    </a:solidFill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     -   </a:t>
                </a:r>
                <a:r>
                  <a:rPr lang="th-TH" sz="3100" b="0" dirty="0">
                    <a:solidFill>
                      <a:schemeClr val="tx1"/>
                    </a:solidFill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 </a:t>
                </a:r>
                <a:r>
                  <a:rPr lang="en-US" sz="3100" b="0" dirty="0">
                    <a:solidFill>
                      <a:schemeClr val="tx1"/>
                    </a:solidFill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 </a:t>
                </a:r>
                <a:r>
                  <a:rPr lang="th-TH" sz="3100" b="0" dirty="0">
                    <a:solidFill>
                      <a:schemeClr val="tx1"/>
                    </a:solidFill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ไม่ลงตัว จะกล่าวว่า   </a:t>
                </a:r>
                <a:r>
                  <a:rPr lang="en-US" sz="3100" b="0" dirty="0">
                    <a:solidFill>
                      <a:schemeClr val="tx1"/>
                    </a:solidFill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  </a:t>
                </a:r>
                <a:r>
                  <a:rPr lang="th-TH" sz="3100" b="0" dirty="0">
                    <a:solidFill>
                      <a:srgbClr val="FF0000"/>
                    </a:solidFill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ไม่คอนกรูเอนซ์</a:t>
                </a:r>
                <a:r>
                  <a:rPr lang="th-TH" sz="3100" b="0" dirty="0">
                    <a:solidFill>
                      <a:schemeClr val="tx1"/>
                    </a:solidFill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กับ     </a:t>
                </a:r>
                <a:r>
                  <a:rPr lang="en-US" sz="3100" b="0" dirty="0">
                    <a:solidFill>
                      <a:schemeClr val="tx1"/>
                    </a:solidFill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 </a:t>
                </a:r>
                <a:r>
                  <a:rPr lang="th-TH" sz="3100" b="0" dirty="0">
                    <a:solidFill>
                      <a:schemeClr val="tx1"/>
                    </a:solidFill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มอดุโล</a:t>
                </a:r>
                <a:r>
                  <a:rPr lang="en-US" sz="3100" b="0" dirty="0">
                    <a:solidFill>
                      <a:schemeClr val="tx1"/>
                    </a:solidFill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   </a:t>
                </a:r>
                <a:r>
                  <a:rPr lang="th-TH" sz="3100" b="0" dirty="0">
                    <a:solidFill>
                      <a:schemeClr val="tx1"/>
                    </a:solidFill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    </a:t>
                </a:r>
                <a:endParaRPr lang="en-US" sz="3100" b="0" dirty="0">
                  <a:solidFill>
                    <a:schemeClr val="tx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endParaRPr>
              </a:p>
              <a:p>
                <a:r>
                  <a:rPr lang="th-TH" sz="3100" b="0" dirty="0">
                    <a:solidFill>
                      <a:schemeClr val="tx1"/>
                    </a:solidFill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แทนด้วย  </a:t>
                </a:r>
                <a:r>
                  <a:rPr lang="en-US" sz="3100" b="0" dirty="0">
                    <a:solidFill>
                      <a:schemeClr val="tx1"/>
                    </a:solidFill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 </a:t>
                </a:r>
                <a:r>
                  <a:rPr lang="th-TH" sz="3100" b="0" dirty="0">
                    <a:solidFill>
                      <a:schemeClr val="tx1"/>
                    </a:solidFill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  </a:t>
                </a:r>
                <a:r>
                  <a:rPr lang="en-US" sz="3100" b="0" dirty="0">
                    <a:solidFill>
                      <a:schemeClr val="tx1"/>
                    </a:solidFill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                                  </a:t>
                </a:r>
                <a:r>
                  <a:rPr lang="th-TH" sz="3100" b="0" dirty="0">
                    <a:solidFill>
                      <a:schemeClr val="tx1"/>
                    </a:solidFill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เรียก   </a:t>
                </a:r>
                <a:r>
                  <a:rPr lang="en-US" sz="3100" b="0" dirty="0">
                    <a:solidFill>
                      <a:schemeClr val="tx1"/>
                    </a:solidFill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   </a:t>
                </a:r>
                <a:r>
                  <a:rPr lang="th-TH" sz="3100" b="0" dirty="0">
                    <a:solidFill>
                      <a:schemeClr val="tx1"/>
                    </a:solidFill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ว่า  มอดุลัส (</a:t>
                </a:r>
                <a:r>
                  <a:rPr lang="en-US" sz="3100" b="0" dirty="0">
                    <a:solidFill>
                      <a:schemeClr val="tx1"/>
                    </a:solidFill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modulus</a:t>
                </a:r>
                <a:r>
                  <a:rPr lang="th-TH" sz="3100" b="0" dirty="0">
                    <a:solidFill>
                      <a:schemeClr val="tx1"/>
                    </a:solidFill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)</a:t>
                </a:r>
                <a:endParaRPr lang="en-US" sz="3100" b="0" dirty="0">
                  <a:solidFill>
                    <a:schemeClr val="tx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H Sarabun New" panose="020B0500040200020003" pitchFamily="34" charset="-34"/>
                        </a:rPr>
                        <m:t> </m:t>
                      </m:r>
                    </m:oMath>
                  </m:oMathPara>
                </a14:m>
                <a:endParaRPr lang="en-US" sz="3100" b="0" dirty="0">
                  <a:solidFill>
                    <a:schemeClr val="tx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endParaRPr>
              </a:p>
              <a:p>
                <a:endParaRPr lang="en-US" sz="3100" b="0" dirty="0">
                  <a:solidFill>
                    <a:schemeClr val="tx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endParaRPr>
              </a:p>
            </p:txBody>
          </p:sp>
        </mc:Choice>
        <mc:Fallback xmlns="">
          <p:sp>
            <p:nvSpPr>
              <p:cNvPr id="3" name="Title 1">
                <a:extLst>
                  <a:ext uri="{FF2B5EF4-FFF2-40B4-BE49-F238E27FC236}">
                    <a16:creationId xmlns:a16="http://schemas.microsoft.com/office/drawing/2014/main" id="{879C6D30-347B-C974-608E-45D443C98C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028" y="1149220"/>
                <a:ext cx="10243312" cy="3371980"/>
              </a:xfrm>
              <a:prstGeom prst="rect">
                <a:avLst/>
              </a:prstGeom>
              <a:blipFill>
                <a:blip r:embed="rId20"/>
                <a:stretch>
                  <a:fillRect l="-1488" t="-7414" r="-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 descr="\documentclass{article}&#10;\usepackage{amsmath}&#10;\pagestyle{empty}&#10;\usepackage{xcolor}&#10;\usepackage{empheq}&#10;\begin{document}&#10;$n$&#10;\end{document}" title="IguanaTex Bitmap Display">
            <a:extLst>
              <a:ext uri="{FF2B5EF4-FFF2-40B4-BE49-F238E27FC236}">
                <a16:creationId xmlns:a16="http://schemas.microsoft.com/office/drawing/2014/main" id="{7472FD2D-703F-D38A-8455-89BA0C8B99B4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511" y="1584412"/>
            <a:ext cx="207033" cy="170633"/>
          </a:xfrm>
          <a:prstGeom prst="rect">
            <a:avLst/>
          </a:prstGeom>
        </p:spPr>
      </p:pic>
      <p:pic>
        <p:nvPicPr>
          <p:cNvPr id="10" name="Picture 9" descr="\documentclass{article}&#10;\usepackage{amsmath}&#10;\pagestyle{empty}&#10;\usepackage{xcolor}&#10;\usepackage{empheq}&#10;\begin{document}&#10;$a$&#10;\end{document}" title="IguanaTex Bitmap Display">
            <a:extLst>
              <a:ext uri="{FF2B5EF4-FFF2-40B4-BE49-F238E27FC236}">
                <a16:creationId xmlns:a16="http://schemas.microsoft.com/office/drawing/2014/main" id="{E0AB9BFC-8030-CD32-051A-7377C6724E9E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6952" y="1593850"/>
            <a:ext cx="175182" cy="170633"/>
          </a:xfrm>
          <a:prstGeom prst="rect">
            <a:avLst/>
          </a:prstGeom>
        </p:spPr>
      </p:pic>
      <p:pic>
        <p:nvPicPr>
          <p:cNvPr id="13" name="Picture 12" descr="\documentclass{article}&#10;\usepackage{amsmath}&#10;\pagestyle{empty}&#10;\usepackage{xcolor}&#10;\usepackage{empheq}&#10;\begin{document}&#10;$b$&#10;\end{document}" title="IguanaTex Bitmap Display">
            <a:extLst>
              <a:ext uri="{FF2B5EF4-FFF2-40B4-BE49-F238E27FC236}">
                <a16:creationId xmlns:a16="http://schemas.microsoft.com/office/drawing/2014/main" id="{B95CB545-F07B-5BBD-2D33-57BA0B1B9780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9334" y="1507776"/>
            <a:ext cx="136465" cy="257524"/>
          </a:xfrm>
          <a:prstGeom prst="rect">
            <a:avLst/>
          </a:prstGeom>
        </p:spPr>
      </p:pic>
      <p:pic>
        <p:nvPicPr>
          <p:cNvPr id="14" name="Picture 13" descr="\documentclass{article}&#10;\usepackage{amsmath}&#10;\pagestyle{empty}&#10;\usepackage{xcolor}&#10;\usepackage{empheq}&#10;\begin{document}&#10;$a$&#10;\end{document}" title="IguanaTex Bitmap Display">
            <a:extLst>
              <a:ext uri="{FF2B5EF4-FFF2-40B4-BE49-F238E27FC236}">
                <a16:creationId xmlns:a16="http://schemas.microsoft.com/office/drawing/2014/main" id="{BFE95318-427D-B405-6F26-4CC81DEF906F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1377" y="2017360"/>
            <a:ext cx="175182" cy="170633"/>
          </a:xfrm>
          <a:prstGeom prst="rect">
            <a:avLst/>
          </a:prstGeom>
        </p:spPr>
      </p:pic>
      <p:pic>
        <p:nvPicPr>
          <p:cNvPr id="15" name="Picture 14" descr="\documentclass{article}&#10;\usepackage{amsmath}&#10;\pagestyle{empty}&#10;\usepackage{xcolor}&#10;\usepackage{empheq}&#10;\begin{document}&#10;$b$&#10;\end{document}" title="IguanaTex Bitmap Display">
            <a:extLst>
              <a:ext uri="{FF2B5EF4-FFF2-40B4-BE49-F238E27FC236}">
                <a16:creationId xmlns:a16="http://schemas.microsoft.com/office/drawing/2014/main" id="{F8C79265-5C46-A6BD-7F52-E1EFDE7EC4E2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5420" y="1945039"/>
            <a:ext cx="136465" cy="257524"/>
          </a:xfrm>
          <a:prstGeom prst="rect">
            <a:avLst/>
          </a:prstGeom>
        </p:spPr>
      </p:pic>
      <p:pic>
        <p:nvPicPr>
          <p:cNvPr id="16" name="Picture 15" descr="\documentclass{article}&#10;\usepackage{amsmath}&#10;\pagestyle{empty}&#10;\usepackage{xcolor}&#10;\usepackage{empheq}&#10;\begin{document}&#10;$n$&#10;\end{document}" title="IguanaTex Bitmap Display">
            <a:extLst>
              <a:ext uri="{FF2B5EF4-FFF2-40B4-BE49-F238E27FC236}">
                <a16:creationId xmlns:a16="http://schemas.microsoft.com/office/drawing/2014/main" id="{5D26D3E0-E93C-6EFE-2FAE-50B7B6995286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3253" y="2017360"/>
            <a:ext cx="207033" cy="170633"/>
          </a:xfrm>
          <a:prstGeom prst="rect">
            <a:avLst/>
          </a:prstGeom>
        </p:spPr>
      </p:pic>
      <p:pic>
        <p:nvPicPr>
          <p:cNvPr id="17" name="Picture 16" descr="\documentclass{article}&#10;\usepackage{amsmath}&#10;\pagestyle{empty}&#10;\usepackage{xcolor}&#10;\usepackage{empheq}&#10;\begin{document}&#10;$a$&#10;\end{document}" title="IguanaTex Bitmap Display">
            <a:extLst>
              <a:ext uri="{FF2B5EF4-FFF2-40B4-BE49-F238E27FC236}">
                <a16:creationId xmlns:a16="http://schemas.microsoft.com/office/drawing/2014/main" id="{3BCFF422-29DF-8880-D751-E20E40891BE5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8752" y="2446045"/>
            <a:ext cx="175182" cy="170633"/>
          </a:xfrm>
          <a:prstGeom prst="rect">
            <a:avLst/>
          </a:prstGeom>
        </p:spPr>
      </p:pic>
      <p:pic>
        <p:nvPicPr>
          <p:cNvPr id="19" name="Picture 18" descr="\documentclass{article}&#10;\usepackage{amsmath}&#10;\pagestyle{empty}&#10;\usepackage{xcolor}&#10;\usepackage{empheq}&#10;\begin{document}&#10;$b$&#10;\end{document}" title="IguanaTex Bitmap Display">
            <a:extLst>
              <a:ext uri="{FF2B5EF4-FFF2-40B4-BE49-F238E27FC236}">
                <a16:creationId xmlns:a16="http://schemas.microsoft.com/office/drawing/2014/main" id="{95F89C72-0DAA-6B3F-0A35-10B00C8216D8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7232" y="2368731"/>
            <a:ext cx="136465" cy="257524"/>
          </a:xfrm>
          <a:prstGeom prst="rect">
            <a:avLst/>
          </a:prstGeom>
        </p:spPr>
      </p:pic>
      <p:pic>
        <p:nvPicPr>
          <p:cNvPr id="20" name="Picture 19" descr="\documentclass{article}&#10;\usepackage{amsmath}&#10;\pagestyle{empty}&#10;\usepackage{xcolor}&#10;\usepackage{empheq}&#10;\begin{document}&#10;$n$&#10;\end{document}" title="IguanaTex Bitmap Display">
            <a:extLst>
              <a:ext uri="{FF2B5EF4-FFF2-40B4-BE49-F238E27FC236}">
                <a16:creationId xmlns:a16="http://schemas.microsoft.com/office/drawing/2014/main" id="{3A2D4CDD-3098-16A2-DA49-4E2B1AD808E6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572" y="2446044"/>
            <a:ext cx="207033" cy="170633"/>
          </a:xfrm>
          <a:prstGeom prst="rect">
            <a:avLst/>
          </a:prstGeom>
        </p:spPr>
      </p:pic>
      <p:pic>
        <p:nvPicPr>
          <p:cNvPr id="23" name="Picture 22" descr="\documentclass{article}&#10;\usepackage{amsmath}&#10;\pagestyle{empty}&#10;\usepackage{xcolor}&#10;\usepackage{empheq}&#10;\begin{document}&#10;$a\equiv b\left ( \mod n \right )$&#10;\end{document}" title="IguanaTex Bitmap Display">
            <a:extLst>
              <a:ext uri="{FF2B5EF4-FFF2-40B4-BE49-F238E27FC236}">
                <a16:creationId xmlns:a16="http://schemas.microsoft.com/office/drawing/2014/main" id="{0861DAF1-DD23-4174-5FBD-ED7EC697B751}"/>
              </a:ext>
            </a:extLst>
          </p:cNvPr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1351" y="1929688"/>
            <a:ext cx="2489687" cy="378323"/>
          </a:xfrm>
          <a:prstGeom prst="rect">
            <a:avLst/>
          </a:prstGeom>
        </p:spPr>
      </p:pic>
      <p:pic>
        <p:nvPicPr>
          <p:cNvPr id="24" name="Picture 23" descr="\documentclass{article}&#10;\usepackage{amsmath}&#10;\pagestyle{empty}&#10;\usepackage{xcolor}&#10;\usepackage{empheq}&#10;\begin{document}&#10;$n$&#10;\end{document}" title="IguanaTex Bitmap Display">
            <a:extLst>
              <a:ext uri="{FF2B5EF4-FFF2-40B4-BE49-F238E27FC236}">
                <a16:creationId xmlns:a16="http://schemas.microsoft.com/office/drawing/2014/main" id="{8F4D4E44-F0D6-8C05-A239-AD10BEE0AE03}"/>
              </a:ext>
            </a:extLst>
          </p:cNvPr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900" y="2857174"/>
            <a:ext cx="207033" cy="170633"/>
          </a:xfrm>
          <a:prstGeom prst="rect">
            <a:avLst/>
          </a:prstGeom>
        </p:spPr>
      </p:pic>
      <p:pic>
        <p:nvPicPr>
          <p:cNvPr id="25" name="Picture 24" descr="\documentclass{article}&#10;\usepackage{amsmath}&#10;\pagestyle{empty}&#10;\usepackage{xcolor}&#10;\usepackage{empheq}&#10;\begin{document}&#10;$a$&#10;\end{document}" title="IguanaTex Bitmap Display">
            <a:extLst>
              <a:ext uri="{FF2B5EF4-FFF2-40B4-BE49-F238E27FC236}">
                <a16:creationId xmlns:a16="http://schemas.microsoft.com/office/drawing/2014/main" id="{9E23523B-B488-F6E9-F380-4537C01D917C}"/>
              </a:ext>
            </a:extLst>
          </p:cNvPr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5052" y="2870306"/>
            <a:ext cx="175182" cy="170633"/>
          </a:xfrm>
          <a:prstGeom prst="rect">
            <a:avLst/>
          </a:prstGeom>
        </p:spPr>
      </p:pic>
      <p:pic>
        <p:nvPicPr>
          <p:cNvPr id="26" name="Picture 25" descr="\documentclass{article}&#10;\usepackage{amsmath}&#10;\pagestyle{empty}&#10;\usepackage{xcolor}&#10;\usepackage{empheq}&#10;\begin{document}&#10;$b$&#10;\end{document}" title="IguanaTex Bitmap Display">
            <a:extLst>
              <a:ext uri="{FF2B5EF4-FFF2-40B4-BE49-F238E27FC236}">
                <a16:creationId xmlns:a16="http://schemas.microsoft.com/office/drawing/2014/main" id="{FA8CDCD1-4F43-DE6D-DEA4-F4CD739C4EFD}"/>
              </a:ext>
            </a:extLst>
          </p:cNvPr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3532" y="2792992"/>
            <a:ext cx="136465" cy="257524"/>
          </a:xfrm>
          <a:prstGeom prst="rect">
            <a:avLst/>
          </a:prstGeom>
        </p:spPr>
      </p:pic>
      <p:pic>
        <p:nvPicPr>
          <p:cNvPr id="27" name="Picture 26" descr="\documentclass{article}&#10;\usepackage{amsmath}&#10;\pagestyle{empty}&#10;\usepackage{xcolor}&#10;\usepackage{empheq}&#10;\begin{document}&#10;$a$&#10;\end{document}" title="IguanaTex Bitmap Display">
            <a:extLst>
              <a:ext uri="{FF2B5EF4-FFF2-40B4-BE49-F238E27FC236}">
                <a16:creationId xmlns:a16="http://schemas.microsoft.com/office/drawing/2014/main" id="{CC34D395-F4BB-0ECB-8D2B-18F508424A6A}"/>
              </a:ext>
            </a:extLst>
          </p:cNvPr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0939" y="2866972"/>
            <a:ext cx="175182" cy="170633"/>
          </a:xfrm>
          <a:prstGeom prst="rect">
            <a:avLst/>
          </a:prstGeom>
        </p:spPr>
      </p:pic>
      <p:pic>
        <p:nvPicPr>
          <p:cNvPr id="28" name="Picture 27" descr="\documentclass{article}&#10;\usepackage{amsmath}&#10;\pagestyle{empty}&#10;\usepackage{xcolor}&#10;\usepackage{empheq}&#10;\begin{document}&#10;$b$&#10;\end{document}" title="IguanaTex Bitmap Display">
            <a:extLst>
              <a:ext uri="{FF2B5EF4-FFF2-40B4-BE49-F238E27FC236}">
                <a16:creationId xmlns:a16="http://schemas.microsoft.com/office/drawing/2014/main" id="{9A06F569-2103-524E-5E81-BB06EC5B1E93}"/>
              </a:ext>
            </a:extLst>
          </p:cNvPr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8963" y="2792992"/>
            <a:ext cx="136465" cy="257524"/>
          </a:xfrm>
          <a:prstGeom prst="rect">
            <a:avLst/>
          </a:prstGeom>
        </p:spPr>
      </p:pic>
      <p:pic>
        <p:nvPicPr>
          <p:cNvPr id="29" name="Picture 28" descr="\documentclass{article}&#10;\usepackage{amsmath}&#10;\pagestyle{empty}&#10;\usepackage{xcolor}&#10;\usepackage{empheq}&#10;\begin{document}&#10;$n$&#10;\end{document}" title="IguanaTex Bitmap Display">
            <a:extLst>
              <a:ext uri="{FF2B5EF4-FFF2-40B4-BE49-F238E27FC236}">
                <a16:creationId xmlns:a16="http://schemas.microsoft.com/office/drawing/2014/main" id="{13F27801-F900-4A27-4705-C9AC8E19F1B2}"/>
              </a:ext>
            </a:extLst>
          </p:cNvPr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6853" y="2855487"/>
            <a:ext cx="207033" cy="170633"/>
          </a:xfrm>
          <a:prstGeom prst="rect">
            <a:avLst/>
          </a:prstGeom>
        </p:spPr>
      </p:pic>
      <p:pic>
        <p:nvPicPr>
          <p:cNvPr id="32" name="Picture 31" descr="\documentclass{article}&#10;\usepackage{amsmath}&#10;\pagestyle{empty}&#10;\usepackage{xcolor}&#10;\usepackage{empheq}&#10;\begin{document}&#10;$a\not\equiv b\left ( \mod n \right )$&#10;\end{document}" title="IguanaTex Bitmap Display">
            <a:extLst>
              <a:ext uri="{FF2B5EF4-FFF2-40B4-BE49-F238E27FC236}">
                <a16:creationId xmlns:a16="http://schemas.microsoft.com/office/drawing/2014/main" id="{BE6A2D3B-19D7-C8EF-A1B4-8BAE3D13BE3C}"/>
              </a:ext>
            </a:extLst>
          </p:cNvPr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2988" y="3162858"/>
            <a:ext cx="2489687" cy="378323"/>
          </a:xfrm>
          <a:prstGeom prst="rect">
            <a:avLst/>
          </a:prstGeom>
        </p:spPr>
      </p:pic>
      <p:pic>
        <p:nvPicPr>
          <p:cNvPr id="33" name="Picture 32" descr="\documentclass{article}&#10;\usepackage{amsmath}&#10;\pagestyle{empty}&#10;\usepackage{xcolor}&#10;\usepackage{empheq}&#10;\begin{document}&#10;$n$&#10;\end{document}" title="IguanaTex Bitmap Display">
            <a:extLst>
              <a:ext uri="{FF2B5EF4-FFF2-40B4-BE49-F238E27FC236}">
                <a16:creationId xmlns:a16="http://schemas.microsoft.com/office/drawing/2014/main" id="{C59C65A4-9C6A-880D-2215-0338EB70511E}"/>
              </a:ext>
            </a:extLst>
          </p:cNvPr>
          <p:cNvPicPr>
            <a:picLocks noChangeAspect="1"/>
          </p:cNvPicPr>
          <p:nvPr>
            <p:custDataLst>
              <p:tags r:id="rId18"/>
            </p:custDataLst>
          </p:nvPr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0735" y="3279929"/>
            <a:ext cx="207033" cy="170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597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A5074-B27C-3B7F-D92A-2F6AED960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100" y="528922"/>
            <a:ext cx="10493240" cy="6202078"/>
          </a:xfrm>
        </p:spPr>
        <p:txBody>
          <a:bodyPr>
            <a:normAutofit fontScale="90000"/>
          </a:bodyPr>
          <a:lstStyle/>
          <a:p>
            <a:r>
              <a:rPr lang="th-TH" sz="31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ทฤษฎีบท </a:t>
            </a:r>
            <a:r>
              <a:rPr lang="en-US" sz="31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1</a:t>
            </a:r>
            <a:r>
              <a:rPr lang="th-TH" sz="31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(ข้อความคาดการณ์กาตาลัน) </a:t>
            </a:r>
            <a:br>
              <a:rPr lang="en-US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th-TH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ให้           และ    เป็นจำนวนเต็ม </a:t>
            </a:r>
            <a:br>
              <a:rPr lang="en-US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th-TH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โดยที่                 </a:t>
            </a:r>
            <a:r>
              <a:rPr lang="en-US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 		  </a:t>
            </a:r>
            <a:r>
              <a:rPr lang="th-TH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จะได้ว่า สมการไดโอแฟนไทน์</a:t>
            </a:r>
            <a:r>
              <a:rPr lang="en-US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                 </a:t>
            </a:r>
            <a:r>
              <a:rPr lang="th-TH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มีผลเฉลยเพียงผลเฉลยเดียว </a:t>
            </a:r>
            <a:br>
              <a:rPr lang="en-US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th-TH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คือ</a:t>
            </a:r>
            <a:r>
              <a:rPr lang="en-US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br>
              <a:rPr lang="en-US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th-TH" sz="31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ทฤษฎีบท 2</a:t>
            </a:r>
            <a:r>
              <a:rPr lang="en-US" sz="31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สมการไดโอแฟนไทน์                     มีผลเฉลยที่เป็นจำนวนเต็มที่ไม่เป็นลบเพียงผลเฉลยเดียว</a:t>
            </a:r>
            <a:r>
              <a:rPr lang="en-US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br>
              <a:rPr lang="en-US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th-TH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คือ</a:t>
            </a:r>
            <a:br>
              <a:rPr lang="th-TH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th-TH" sz="31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ทฤษฎีบท 3 </a:t>
            </a:r>
            <a:r>
              <a:rPr lang="th-TH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ถ้า     </a:t>
            </a:r>
            <a:r>
              <a:rPr lang="en-US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 </a:t>
            </a:r>
            <a:r>
              <a:rPr lang="th-TH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แล้วสมการไดโอแฟนไทน์                     มีผลเฉลยที่เป็นจำนวนเต็มที่ </a:t>
            </a:r>
            <a:br>
              <a:rPr lang="th-TH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th-TH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ไม่เป็นลบเพียงผลเฉลยเดียว</a:t>
            </a:r>
            <a:r>
              <a:rPr lang="en-US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คือ </a:t>
            </a:r>
            <a:br>
              <a:rPr lang="th-TH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th-TH" sz="31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ทฤษฎีบท 4  </a:t>
            </a:r>
            <a:r>
              <a:rPr lang="th-TH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ถ้า    เป็นจำนวนคู่ และ             แล้วสมการไดโอแฟนไทน์                         </a:t>
            </a:r>
            <a:br>
              <a:rPr lang="th-TH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th-TH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มีผลเฉลยที่เป็นจำนวนเต็มที่ไม่เป็นลบอยู่ในรูปแบบต่อไปนี้เท่านั้น คือ</a:t>
            </a:r>
            <a:br>
              <a:rPr lang="th-TH" sz="31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br>
              <a:rPr lang="th-TH" sz="31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th-TH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เมื่อ </a:t>
            </a:r>
            <a:r>
              <a:rPr lang="en-US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  </a:t>
            </a:r>
            <a:r>
              <a:rPr lang="th-TH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เป็นจำนวนเต็มที่ไม่เป็นลบ </a:t>
            </a:r>
            <a:br>
              <a:rPr lang="th-TH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th-TH" sz="31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ทฤษฎีบท 5 </a:t>
            </a:r>
            <a:r>
              <a:rPr lang="th-TH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สมการไดโอแฟนไทน์   		  มีผลเฉลยที่เป็นจำนวนเต็มที่ไม่เป็นลบ </a:t>
            </a:r>
            <a:br>
              <a:rPr lang="en-US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th-TH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เพียงสามผลเฉลย คือ                  </a:t>
            </a:r>
            <a:endParaRPr lang="en-US" sz="3100" b="0" dirty="0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8" name="Picture 7" descr="\documentclass{article}&#10;\usepackage{amsmath}&#10;\pagestyle{empty}&#10;\usepackage{xcolor}&#10;\usepackage{empheq}&#10;\begin{document}&#10;${a^{x}-b^{y}}={1}$&#10;\end{document}" title="IguanaTex Bitmap Display">
            <a:extLst>
              <a:ext uri="{FF2B5EF4-FFF2-40B4-BE49-F238E27FC236}">
                <a16:creationId xmlns:a16="http://schemas.microsoft.com/office/drawing/2014/main" id="{4F04EB86-B2AF-B1DB-FFC5-39800FF2B105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8570" y="2140805"/>
            <a:ext cx="1206990" cy="174128"/>
          </a:xfrm>
          <a:prstGeom prst="rect">
            <a:avLst/>
          </a:prstGeom>
        </p:spPr>
      </p:pic>
      <p:pic>
        <p:nvPicPr>
          <p:cNvPr id="21" name="Picture 20" descr="\documentclass{article}&#10;\usepackage{amsmath}&#10;\pagestyle{empty}&#10;\usepackage{xcolor}&#10;\usepackage{empheq}&#10;\begin{document}&#10;$min \left \{ a,b,x,y \right \}&gt;1$&#10;\end{document}" title="IguanaTex Bitmap Display">
            <a:extLst>
              <a:ext uri="{FF2B5EF4-FFF2-40B4-BE49-F238E27FC236}">
                <a16:creationId xmlns:a16="http://schemas.microsoft.com/office/drawing/2014/main" id="{3F579485-CBC0-D42C-4935-062D69045477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8771" y="2074786"/>
            <a:ext cx="2099263" cy="260458"/>
          </a:xfrm>
          <a:prstGeom prst="rect">
            <a:avLst/>
          </a:prstGeom>
        </p:spPr>
      </p:pic>
      <p:pic>
        <p:nvPicPr>
          <p:cNvPr id="19" name="Picture 18" descr="\documentclass{article}&#10;\usepackage{amsmath}&#10;\pagestyle{empty}&#10;\usepackage{xcolor}&#10;\usepackage{empheq}&#10;\begin{document}&#10;$y$&#10;\end{document}" title="IguanaTex Bitmap Display">
            <a:extLst>
              <a:ext uri="{FF2B5EF4-FFF2-40B4-BE49-F238E27FC236}">
                <a16:creationId xmlns:a16="http://schemas.microsoft.com/office/drawing/2014/main" id="{BCFBDD1F-A816-DCC1-6509-B9ECA07EEA17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6950" y="1785883"/>
            <a:ext cx="121651" cy="166881"/>
          </a:xfrm>
          <a:prstGeom prst="rect">
            <a:avLst/>
          </a:prstGeom>
        </p:spPr>
      </p:pic>
      <p:pic>
        <p:nvPicPr>
          <p:cNvPr id="17" name="Picture 16" descr="\documentclass{article}&#10;\usepackage{amsmath}&#10;\pagestyle{empty}&#10;\usepackage{xcolor}&#10;\usepackage{empheq}&#10;\begin{document}&#10;$a,b,x$&#10;\end{document}" title="IguanaTex Bitmap Display">
            <a:extLst>
              <a:ext uri="{FF2B5EF4-FFF2-40B4-BE49-F238E27FC236}">
                <a16:creationId xmlns:a16="http://schemas.microsoft.com/office/drawing/2014/main" id="{0BCAAB7E-3D2D-7B88-BDC9-7A671D75F607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423" y="1723503"/>
            <a:ext cx="606696" cy="229266"/>
          </a:xfrm>
          <a:prstGeom prst="rect">
            <a:avLst/>
          </a:prstGeom>
        </p:spPr>
      </p:pic>
      <p:pic>
        <p:nvPicPr>
          <p:cNvPr id="24" name="Picture 23" descr="\documentclass{article}&#10;\usepackage{amsmath}&#10;\pagestyle{empty}&#10;\usepackage{xcolor}&#10;\usepackage{empheq}&#10;\begin{document}&#10;$ \left (a,b,x,y  \right )=\left ( 3,2,2,3 \right )$&#10;\end{document}" title="IguanaTex Bitmap Display">
            <a:extLst>
              <a:ext uri="{FF2B5EF4-FFF2-40B4-BE49-F238E27FC236}">
                <a16:creationId xmlns:a16="http://schemas.microsoft.com/office/drawing/2014/main" id="{8BB58E6F-26D5-583E-362E-E5944B700C88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517" y="2489534"/>
            <a:ext cx="2437699" cy="260459"/>
          </a:xfrm>
          <a:prstGeom prst="rect">
            <a:avLst/>
          </a:prstGeom>
        </p:spPr>
      </p:pic>
      <p:pic>
        <p:nvPicPr>
          <p:cNvPr id="27" name="Picture 26" descr="\documentclass{article}&#10;\usepackage{amsmath}&#10;\pagestyle{empty}&#10;\usepackage{xcolor}&#10;\usepackage{empheq}&#10;\begin{document}&#10;${2^{x}+1}={z^{2}}$&#10;\end{document}" title="IguanaTex Bitmap Display">
            <a:extLst>
              <a:ext uri="{FF2B5EF4-FFF2-40B4-BE49-F238E27FC236}">
                <a16:creationId xmlns:a16="http://schemas.microsoft.com/office/drawing/2014/main" id="{75DEB2E7-C0B6-17AE-F078-D54E914763FF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669" y="2858968"/>
            <a:ext cx="1344364" cy="250925"/>
          </a:xfrm>
          <a:prstGeom prst="rect">
            <a:avLst/>
          </a:prstGeom>
        </p:spPr>
      </p:pic>
      <p:pic>
        <p:nvPicPr>
          <p:cNvPr id="30" name="Picture 29" descr="\documentclass{article}&#10;\usepackage{amsmath}&#10;\pagestyle{empty}&#10;\usepackage{xcolor}&#10;\usepackage{empheq}&#10;\begin{document}&#10;$ \left (x,z  \right )=\left ( 3,3 \right )$&#10;\end{document}" title="IguanaTex Bitmap Display">
            <a:extLst>
              <a:ext uri="{FF2B5EF4-FFF2-40B4-BE49-F238E27FC236}">
                <a16:creationId xmlns:a16="http://schemas.microsoft.com/office/drawing/2014/main" id="{F1127548-1494-1034-7C26-6A64C2E95EF5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319" y="3251534"/>
            <a:ext cx="1466050" cy="260459"/>
          </a:xfrm>
          <a:prstGeom prst="rect">
            <a:avLst/>
          </a:prstGeom>
        </p:spPr>
      </p:pic>
      <p:pic>
        <p:nvPicPr>
          <p:cNvPr id="33" name="Picture 32" descr="\documentclass{article}&#10;\usepackage{amsmath}&#10;\pagestyle{empty}&#10;\usepackage{xcolor}&#10;\usepackage{empheq}&#10;\begin{document}&#10;$x$&#10;\end{document}" title="IguanaTex Bitmap Display">
            <a:extLst>
              <a:ext uri="{FF2B5EF4-FFF2-40B4-BE49-F238E27FC236}">
                <a16:creationId xmlns:a16="http://schemas.microsoft.com/office/drawing/2014/main" id="{C25B2FE6-6B27-1FF5-B613-0893BEDE407F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5809" y="4492800"/>
            <a:ext cx="131009" cy="116973"/>
          </a:xfrm>
          <a:prstGeom prst="rect">
            <a:avLst/>
          </a:prstGeom>
        </p:spPr>
      </p:pic>
      <p:pic>
        <p:nvPicPr>
          <p:cNvPr id="36" name="Picture 35" descr="\documentclass{article}&#10;\usepackage{amsmath}&#10;\pagestyle{empty}&#10;\usepackage{xcolor}&#10;\usepackage{empheq}&#10;\begin{document}&#10;$p\neq 2$&#10;\end{document}" title="IguanaTex Bitmap Display">
            <a:extLst>
              <a:ext uri="{FF2B5EF4-FFF2-40B4-BE49-F238E27FC236}">
                <a16:creationId xmlns:a16="http://schemas.microsoft.com/office/drawing/2014/main" id="{B372E3FE-733D-C220-746C-2BA805A51227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3399" y="3644241"/>
            <a:ext cx="648625" cy="260459"/>
          </a:xfrm>
          <a:prstGeom prst="rect">
            <a:avLst/>
          </a:prstGeom>
        </p:spPr>
      </p:pic>
      <p:pic>
        <p:nvPicPr>
          <p:cNvPr id="39" name="Picture 38" descr="\documentclass{article}&#10;\usepackage{amsmath}&#10;\pagestyle{empty}&#10;\usepackage{xcolor}&#10;\usepackage{empheq}&#10;\begin{document}&#10;${1+p^{y}}={z^{2}}$&#10;\end{document}" title="IguanaTex Bitmap Display">
            <a:extLst>
              <a:ext uri="{FF2B5EF4-FFF2-40B4-BE49-F238E27FC236}">
                <a16:creationId xmlns:a16="http://schemas.microsoft.com/office/drawing/2014/main" id="{5C97143E-EB73-2AE1-74EC-F3859F782D48}"/>
              </a:ext>
            </a:extLst>
          </p:cNvPr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2294" y="3615213"/>
            <a:ext cx="1317534" cy="278329"/>
          </a:xfrm>
          <a:prstGeom prst="rect">
            <a:avLst/>
          </a:prstGeom>
        </p:spPr>
      </p:pic>
      <p:pic>
        <p:nvPicPr>
          <p:cNvPr id="42" name="Picture 41" descr="\documentclass{article}&#10;\usepackage{amsmath}&#10;\pagestyle{empty}&#10;\usepackage{xcolor}&#10;\usepackage{empheq}&#10;\begin{document}&#10;$ \left (p,y,z  \right )=\left ( 3,1,2 \right )$&#10;\end{document}" title="IguanaTex Bitmap Display">
            <a:extLst>
              <a:ext uri="{FF2B5EF4-FFF2-40B4-BE49-F238E27FC236}">
                <a16:creationId xmlns:a16="http://schemas.microsoft.com/office/drawing/2014/main" id="{CC0F0926-5A6A-3E6B-1DA9-C567D70B45EB}"/>
              </a:ext>
            </a:extLst>
          </p:cNvPr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6072" y="4021969"/>
            <a:ext cx="1944856" cy="260459"/>
          </a:xfrm>
          <a:prstGeom prst="rect">
            <a:avLst/>
          </a:prstGeom>
        </p:spPr>
      </p:pic>
      <p:pic>
        <p:nvPicPr>
          <p:cNvPr id="43" name="Picture 42" descr="\documentclass{article}&#10;\usepackage{amsmath}&#10;\pagestyle{empty}&#10;\usepackage{xcolor}&#10;\usepackage{empheq}&#10;\begin{document}&#10;$p\neq 2$&#10;\end{document}" title="IguanaTex Bitmap Display">
            <a:extLst>
              <a:ext uri="{FF2B5EF4-FFF2-40B4-BE49-F238E27FC236}">
                <a16:creationId xmlns:a16="http://schemas.microsoft.com/office/drawing/2014/main" id="{16BEA707-3C99-DBDA-BF18-9FFB37B09D31}"/>
              </a:ext>
            </a:extLst>
          </p:cNvPr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8641" y="4425726"/>
            <a:ext cx="648625" cy="260459"/>
          </a:xfrm>
          <a:prstGeom prst="rect">
            <a:avLst/>
          </a:prstGeom>
        </p:spPr>
      </p:pic>
      <p:pic>
        <p:nvPicPr>
          <p:cNvPr id="44" name="Picture 43" descr="\documentclass{article}&#10;\usepackage{amsmath}&#10;\pagestyle{empty}&#10;\usepackage{xcolor}&#10;\usepackage{empheq}&#10;\begin{document}&#10;${2^{x}+p^{y}}={z^{2}}$&#10;\end{document}" title="IguanaTex Bitmap Display">
            <a:extLst>
              <a:ext uri="{FF2B5EF4-FFF2-40B4-BE49-F238E27FC236}">
                <a16:creationId xmlns:a16="http://schemas.microsoft.com/office/drawing/2014/main" id="{8EFEA4EE-011C-A5F7-A7BF-6171F17B71B4}"/>
              </a:ext>
            </a:extLst>
          </p:cNvPr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5906" y="4417680"/>
            <a:ext cx="1376551" cy="261390"/>
          </a:xfrm>
          <a:prstGeom prst="rect">
            <a:avLst/>
          </a:prstGeom>
        </p:spPr>
      </p:pic>
      <p:pic>
        <p:nvPicPr>
          <p:cNvPr id="47" name="Picture 46" descr="\documentclass{article}&#10;\usepackage{amsmath}&#10;\pagestyle{empty}&#10;\usepackage{xcolor}&#10;\usepackage{empheq}&#10;\begin{document}&#10;$r$&#10;\end{document}" title="IguanaTex Bitmap Display">
            <a:extLst>
              <a:ext uri="{FF2B5EF4-FFF2-40B4-BE49-F238E27FC236}">
                <a16:creationId xmlns:a16="http://schemas.microsoft.com/office/drawing/2014/main" id="{0976264D-30EB-8A7C-376B-A7D07E27D557}"/>
              </a:ext>
            </a:extLst>
          </p:cNvPr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319" y="5624914"/>
            <a:ext cx="107614" cy="116973"/>
          </a:xfrm>
          <a:prstGeom prst="rect">
            <a:avLst/>
          </a:prstGeom>
        </p:spPr>
      </p:pic>
      <p:pic>
        <p:nvPicPr>
          <p:cNvPr id="50" name="Picture 49" descr="\documentclass{article}&#10;\usepackage{amsmath}&#10;\pagestyle{empty}&#10;\usepackage{xcolor}&#10;\usepackage{empheq}&#10;\begin{document}&#10;${2^{x}+3^{y}}={z^{2}}$&#10;\end{document}" title="IguanaTex Bitmap Display">
            <a:extLst>
              <a:ext uri="{FF2B5EF4-FFF2-40B4-BE49-F238E27FC236}">
                <a16:creationId xmlns:a16="http://schemas.microsoft.com/office/drawing/2014/main" id="{615E2F78-327B-8682-2DAE-807349356D7E}"/>
              </a:ext>
            </a:extLst>
          </p:cNvPr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0224" y="5916444"/>
            <a:ext cx="1375004" cy="233550"/>
          </a:xfrm>
          <a:prstGeom prst="rect">
            <a:avLst/>
          </a:prstGeom>
        </p:spPr>
      </p:pic>
      <p:pic>
        <p:nvPicPr>
          <p:cNvPr id="64" name="Picture 63" descr="\documentclass{article}&#10;\usepackage{amsmath}&#10;\pagestyle{empty}&#10;\usepackage{xcolor}&#10;\usepackage{empheq}&#10;\begin{document}&#10;$\left ( x,p,y,z \right )\in\left \{\left ( 4,3,2,5 \right ) ,\left ( 2r,2 ^{r+1}+1,1,2^{r}+1\right )\right \}$&#10;\end{document}" title="IguanaTex Bitmap Display">
            <a:extLst>
              <a:ext uri="{FF2B5EF4-FFF2-40B4-BE49-F238E27FC236}">
                <a16:creationId xmlns:a16="http://schemas.microsoft.com/office/drawing/2014/main" id="{B29EFF8D-AFD3-1A7F-596E-C034DB5D0CD0}"/>
              </a:ext>
            </a:extLst>
          </p:cNvPr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335" y="5153009"/>
            <a:ext cx="5162977" cy="292802"/>
          </a:xfrm>
          <a:prstGeom prst="rect">
            <a:avLst/>
          </a:prstGeom>
        </p:spPr>
      </p:pic>
      <p:pic>
        <p:nvPicPr>
          <p:cNvPr id="62" name="Picture 61" descr="\documentclass{article}&#10;\usepackage{amsmath}&#10;\pagestyle{empty}&#10;\usepackage{xcolor}&#10;\usepackage{empheq}&#10;\begin{document}&#10;$\left ( x,y,z \right )\in\left \{\left (3,0,3 \right ) ,\left ( 0,1,2 \right ),\left ( 4,2,5 \right )\right \}$&#10;\end{document}" title="IguanaTex Bitmap Display">
            <a:extLst>
              <a:ext uri="{FF2B5EF4-FFF2-40B4-BE49-F238E27FC236}">
                <a16:creationId xmlns:a16="http://schemas.microsoft.com/office/drawing/2014/main" id="{DB4CF640-BF25-651B-AF34-7C02CBA04F20}"/>
              </a:ext>
            </a:extLst>
          </p:cNvPr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604" y="6343373"/>
            <a:ext cx="4154836" cy="260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313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C2F9523-00CB-B6CA-E507-CD04E00F7729}"/>
              </a:ext>
            </a:extLst>
          </p:cNvPr>
          <p:cNvSpPr txBox="1"/>
          <p:nvPr/>
        </p:nvSpPr>
        <p:spPr>
          <a:xfrm>
            <a:off x="804334" y="319314"/>
            <a:ext cx="11082866" cy="67710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th-TH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th-TH" sz="3100" b="1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ทฤษฎีบท </a:t>
            </a:r>
            <a:r>
              <a:rPr lang="en-US" sz="3100" b="1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6</a:t>
            </a:r>
            <a:r>
              <a:rPr lang="th-TH" sz="3100" b="1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 </a:t>
            </a:r>
            <a:r>
              <a:rPr lang="th-TH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ถ้า    </a:t>
            </a:r>
            <a:r>
              <a:rPr lang="en-US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      </a:t>
            </a:r>
            <a:r>
              <a:rPr lang="th-TH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และ       </a:t>
            </a:r>
            <a:r>
              <a:rPr lang="en-US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        </a:t>
            </a:r>
            <a:r>
              <a:rPr lang="th-TH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     </a:t>
            </a:r>
            <a:r>
              <a:rPr lang="en-US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      </a:t>
            </a:r>
            <a:r>
              <a:rPr lang="th-TH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แล้วสมการไดโอแฟนไทน์            </a:t>
            </a:r>
            <a:endParaRPr lang="en-US" sz="3100" b="0" dirty="0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th-TH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            </a:t>
            </a:r>
            <a:br>
              <a:rPr lang="th-TH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th-TH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มีผลเฉลยที่เป็นจำนวนเต็มที่ไม่เป็นลบอยู่ในรูปแบบต่อไปนี้เท่านั้น คือ</a:t>
            </a:r>
            <a:br>
              <a:rPr lang="th-TH" sz="31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endParaRPr lang="en-US" sz="3100" dirty="0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th-TH" sz="3100" dirty="0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th-TH" sz="3100" b="1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บทพิสูจ</a:t>
            </a:r>
            <a:r>
              <a:rPr lang="th-TH" sz="31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น์ </a:t>
            </a:r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ให้              และ	</a:t>
            </a:r>
            <a:r>
              <a:rPr lang="en-US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</a:t>
            </a:r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เป็นจำนวนเฉพาะ โดยที่					</a:t>
            </a:r>
            <a:endParaRPr lang="en-US" sz="31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en-US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				     </a:t>
            </a:r>
          </a:p>
          <a:p>
            <a:r>
              <a:rPr lang="en-US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	  </a:t>
            </a:r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ถ้า 		  จาก</a:t>
            </a:r>
            <a:r>
              <a:rPr lang="en-US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31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ทฤษฎีบท </a:t>
            </a:r>
            <a:r>
              <a:rPr lang="en-US" sz="31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5 </a:t>
            </a:r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จะได้ว่า											</a:t>
            </a:r>
          </a:p>
          <a:p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	  เหลือพิสูจน์เพียง กรณีที่		     จาก</a:t>
            </a:r>
            <a:r>
              <a:rPr lang="en-US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31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ทฤษฎีบท </a:t>
            </a:r>
            <a:r>
              <a:rPr lang="en-US" sz="31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3 </a:t>
            </a:r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จะได้ว่า   </a:t>
            </a:r>
            <a:r>
              <a:rPr lang="en-US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	</a:t>
            </a:r>
            <a:r>
              <a:rPr lang="en-US" sz="3100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(Contrapositive)</a:t>
            </a:r>
          </a:p>
          <a:p>
            <a:r>
              <a:rPr lang="en-US" sz="3100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          </a:t>
            </a:r>
            <a:r>
              <a:rPr lang="th-TH" sz="3100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ดังนั้น    กรณีที่           </a:t>
            </a:r>
            <a:r>
              <a:rPr lang="en-US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ไม่สามารถหาผลเฉลยได้</a:t>
            </a:r>
            <a:endParaRPr lang="en-US" sz="31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en-US" sz="3100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	</a:t>
            </a:r>
            <a:r>
              <a:rPr lang="en-US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	</a:t>
            </a:r>
          </a:p>
          <a:p>
            <a:br>
              <a:rPr lang="th-TH" sz="31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endParaRPr lang="en-US" sz="3100" dirty="0"/>
          </a:p>
        </p:txBody>
      </p:sp>
      <p:pic>
        <p:nvPicPr>
          <p:cNvPr id="6" name="Picture 5" descr="\documentclass{article}&#10;\usepackage{amsmath}&#10;\pagestyle{empty}&#10;\usepackage{xcolor}&#10;\usepackage{empheq}&#10;\begin{document}&#10;$x\neq 1$&#10;\end{document}" title="IguanaTex Bitmap Display">
            <a:extLst>
              <a:ext uri="{FF2B5EF4-FFF2-40B4-BE49-F238E27FC236}">
                <a16:creationId xmlns:a16="http://schemas.microsoft.com/office/drawing/2014/main" id="{297D892A-13E7-1D1F-7ECD-4E616FA6B38F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2231" y="905589"/>
            <a:ext cx="740560" cy="300489"/>
          </a:xfrm>
          <a:prstGeom prst="rect">
            <a:avLst/>
          </a:prstGeom>
        </p:spPr>
      </p:pic>
      <p:pic>
        <p:nvPicPr>
          <p:cNvPr id="40" name="Picture 39" descr="\documentclass{article}&#10;\usepackage{amsmath}&#10;\pagestyle{empty}&#10;\usepackage{xcolor}&#10;\usepackage{empheq}&#10;\begin{document}&#10;$p\equiv 3\left(\mod4 \right )$&#10;\end{document}" title="IguanaTex Bitmap Display">
            <a:extLst>
              <a:ext uri="{FF2B5EF4-FFF2-40B4-BE49-F238E27FC236}">
                <a16:creationId xmlns:a16="http://schemas.microsoft.com/office/drawing/2014/main" id="{EC702B1C-05BC-B6D6-6EC5-131E3C31E345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7087" y="888656"/>
            <a:ext cx="2092708" cy="317422"/>
          </a:xfrm>
          <a:prstGeom prst="rect">
            <a:avLst/>
          </a:prstGeom>
        </p:spPr>
      </p:pic>
      <p:pic>
        <p:nvPicPr>
          <p:cNvPr id="47" name="Picture 46" descr="\documentclass{article}&#10;\usepackage{amsmath}&#10;\pagestyle{empty}&#10;\usepackage{xcolor}&#10;\usepackage{empheq}&#10;\begin{document}&#10;${\color{red}2^{x}+p^{y}=z^{2}}$&#10;\end{document}" title="IguanaTex Bitmap Display">
            <a:extLst>
              <a:ext uri="{FF2B5EF4-FFF2-40B4-BE49-F238E27FC236}">
                <a16:creationId xmlns:a16="http://schemas.microsoft.com/office/drawing/2014/main" id="{3E01B6EA-4A93-4D0E-DF2F-4927CE97B110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7087" y="1362789"/>
            <a:ext cx="1785332" cy="339012"/>
          </a:xfrm>
          <a:prstGeom prst="rect">
            <a:avLst/>
          </a:prstGeom>
        </p:spPr>
      </p:pic>
      <p:pic>
        <p:nvPicPr>
          <p:cNvPr id="49" name="Picture 48" descr="\documentclass{article}&#10;\usepackage{amsmath}&#10;\pagestyle{empty}&#10;\usepackage{xcolor}&#10;\usepackage{empheq}&#10;\begin{document}&#10;${\color{red}\left ( 1 \right )}$&#10;\end{document}" title="IguanaTex Bitmap Display">
            <a:extLst>
              <a:ext uri="{FF2B5EF4-FFF2-40B4-BE49-F238E27FC236}">
                <a16:creationId xmlns:a16="http://schemas.microsoft.com/office/drawing/2014/main" id="{E36A2AB1-4557-20EB-970B-A2D232E16C57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2966" y="1362790"/>
            <a:ext cx="365401" cy="339011"/>
          </a:xfrm>
          <a:prstGeom prst="rect">
            <a:avLst/>
          </a:prstGeom>
        </p:spPr>
      </p:pic>
      <p:pic>
        <p:nvPicPr>
          <p:cNvPr id="36" name="Picture 35" descr="\documentclass{article}&#10;\usepackage{amsmath}&#10;\usepackage{amsfonts}&#10;\pagestyle{empty}&#10;\usepackage{xcolor}&#10;\usepackage{empheq}&#10;\begin{document}&#10;$\left ( x,p,y,z \right )\in    \left \{ \left ( 3,p,0,3 \right ) \right \}  \cup   \left \{ \left ( 0,3,1,2 \right ) \right \} \cup \left \{ \left ( 2+\log_{2}\left ( p+1 \right ) ,p,2,p+2\right )  : \log_{2}\left ( p+1 \right)   \in\mathbb{Z} \right \}$&#10;\end{document}" title="IguanaTex Bitmap Display">
            <a:extLst>
              <a:ext uri="{FF2B5EF4-FFF2-40B4-BE49-F238E27FC236}">
                <a16:creationId xmlns:a16="http://schemas.microsoft.com/office/drawing/2014/main" id="{C841ABC4-C373-C375-6C76-45A3B5F796BB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567" y="2483735"/>
            <a:ext cx="10693704" cy="286057"/>
          </a:xfrm>
          <a:prstGeom prst="rect">
            <a:avLst/>
          </a:prstGeom>
        </p:spPr>
      </p:pic>
      <p:pic>
        <p:nvPicPr>
          <p:cNvPr id="43" name="Picture 42" descr="\documentclass{article}&#10;\usepackage{amsmath}&#10;\pagestyle{empty}&#10;\usepackage{xcolor}&#10;\usepackage{empheq}&#10;\begin{document}&#10;$x\neq 1$&#10;\end{document}" title="IguanaTex Bitmap Display">
            <a:extLst>
              <a:ext uri="{FF2B5EF4-FFF2-40B4-BE49-F238E27FC236}">
                <a16:creationId xmlns:a16="http://schemas.microsoft.com/office/drawing/2014/main" id="{4DC60A27-E0CD-C18D-42D0-F223426E8507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9031" y="3263728"/>
            <a:ext cx="765784" cy="310724"/>
          </a:xfrm>
          <a:prstGeom prst="rect">
            <a:avLst/>
          </a:prstGeom>
        </p:spPr>
      </p:pic>
      <p:pic>
        <p:nvPicPr>
          <p:cNvPr id="44" name="Picture 43" descr="\documentclass{article}&#10;\usepackage{amsmath}&#10;\pagestyle{empty}&#10;\usepackage{xcolor}&#10;\usepackage{empheq}&#10;\begin{document}&#10;$p\equiv 3\left(\mod4 \right )$&#10;\end{document}" title="IguanaTex Bitmap Display">
            <a:extLst>
              <a:ext uri="{FF2B5EF4-FFF2-40B4-BE49-F238E27FC236}">
                <a16:creationId xmlns:a16="http://schemas.microsoft.com/office/drawing/2014/main" id="{CADBE70A-EF6C-8B17-BAB3-D9C93EDCAAE0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5782" y="3246710"/>
            <a:ext cx="2048552" cy="310724"/>
          </a:xfrm>
          <a:prstGeom prst="rect">
            <a:avLst/>
          </a:prstGeom>
        </p:spPr>
      </p:pic>
      <p:pic>
        <p:nvPicPr>
          <p:cNvPr id="3" name="Picture 2" descr="\documentclass{article}&#10;\usepackage{amsmath}&#10;\usepackage{amssymb}&#10;\pagestyle{empty}&#10;\usepackage{xcolor}&#10;\usepackage{empheq}&#10;\begin{document}&#10;$\therefore p\neq 2$&#10;\end{document}" title="IguanaTex Bitmap Display">
            <a:extLst>
              <a:ext uri="{FF2B5EF4-FFF2-40B4-BE49-F238E27FC236}">
                <a16:creationId xmlns:a16="http://schemas.microsoft.com/office/drawing/2014/main" id="{0A7A74D7-FF0C-CC47-F947-20F04A4553F6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0097" y="3712356"/>
            <a:ext cx="983664" cy="286057"/>
          </a:xfrm>
          <a:prstGeom prst="rect">
            <a:avLst/>
          </a:prstGeom>
        </p:spPr>
      </p:pic>
      <p:pic>
        <p:nvPicPr>
          <p:cNvPr id="8" name="Picture 7" descr="\documentclass{article}&#10;\usepackage{amsmath}&#10;\pagestyle{empty}&#10;\usepackage{xcolor}&#10;\usepackage{empheq}&#10;\begin{document}&#10;$p=3$&#10;\end{document}" title="IguanaTex Bitmap Display">
            <a:extLst>
              <a:ext uri="{FF2B5EF4-FFF2-40B4-BE49-F238E27FC236}">
                <a16:creationId xmlns:a16="http://schemas.microsoft.com/office/drawing/2014/main" id="{E0B18390-8C82-3873-863E-894CD6FF24A8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0579" y="4261949"/>
            <a:ext cx="709845" cy="260460"/>
          </a:xfrm>
          <a:prstGeom prst="rect">
            <a:avLst/>
          </a:prstGeom>
        </p:spPr>
      </p:pic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0" name="Slide Zoom 9">
                <a:extLst>
                  <a:ext uri="{FF2B5EF4-FFF2-40B4-BE49-F238E27FC236}">
                    <a16:creationId xmlns:a16="http://schemas.microsoft.com/office/drawing/2014/main" id="{94D3145F-B434-D929-D3AB-CEB6AD78B287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786763941"/>
                  </p:ext>
                </p:extLst>
              </p:nvPr>
            </p:nvGraphicFramePr>
            <p:xfrm>
              <a:off x="11336240" y="3765590"/>
              <a:ext cx="827815" cy="465646"/>
            </p:xfrm>
            <a:graphic>
              <a:graphicData uri="http://schemas.microsoft.com/office/powerpoint/2016/slidezoom">
                <pslz:sldZm>
                  <pslz:sldZmObj sldId="258" cId="2058313795">
                    <pslz:zmPr id="{68D4210B-B5F3-43BF-86B7-E7B0309BA31A}" returnToParent="0" transitionDur="1000">
                      <p166:blipFill xmlns:p166="http://schemas.microsoft.com/office/powerpoint/2016/6/main">
                        <a:blip r:embed="rId2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827815" cy="465646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0" name="Slide Zoom 9">
                <a:extLst>
                  <a:ext uri="{FF2B5EF4-FFF2-40B4-BE49-F238E27FC236}">
                    <a16:creationId xmlns:a16="http://schemas.microsoft.com/office/drawing/2014/main" id="{94D3145F-B434-D929-D3AB-CEB6AD78B28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1336240" y="3765590"/>
                <a:ext cx="827815" cy="465646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p:pic>
        <p:nvPicPr>
          <p:cNvPr id="14" name="Picture 13" descr="\documentclass{article}&#10;\usepackage{amsmath}&#10;\pagestyle{empty}&#10;\usepackage{xcolor}&#10;\usepackage{empheq}&#10;\begin{document}&#10;$p$ &#10;\end{document}" title="IguanaTex Bitmap Display">
            <a:extLst>
              <a:ext uri="{FF2B5EF4-FFF2-40B4-BE49-F238E27FC236}">
                <a16:creationId xmlns:a16="http://schemas.microsoft.com/office/drawing/2014/main" id="{19D1E562-75A1-5FE5-8B18-97B8A56375E6}"/>
              </a:ext>
            </a:extLst>
          </p:cNvPr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9764" y="3345944"/>
            <a:ext cx="187600" cy="223841"/>
          </a:xfrm>
          <a:prstGeom prst="rect">
            <a:avLst/>
          </a:prstGeom>
        </p:spPr>
      </p:pic>
      <p:pic>
        <p:nvPicPr>
          <p:cNvPr id="19" name="Picture 18" descr="\documentclass{article}&#10;\usepackage{amsmath}&#10;\pagestyle{empty}&#10;\usepackage{xcolor}&#10;\usepackage{empheq}&#10;\begin{document}&#10;$p\neq 3$&#10;\end{document}" title="IguanaTex Bitmap Display">
            <a:extLst>
              <a:ext uri="{FF2B5EF4-FFF2-40B4-BE49-F238E27FC236}">
                <a16:creationId xmlns:a16="http://schemas.microsoft.com/office/drawing/2014/main" id="{4A54B6B4-0011-9231-3B5E-87CDC15DC55F}"/>
              </a:ext>
            </a:extLst>
          </p:cNvPr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5249" y="4706915"/>
            <a:ext cx="709845" cy="284305"/>
          </a:xfrm>
          <a:prstGeom prst="rect">
            <a:avLst/>
          </a:prstGeom>
        </p:spPr>
      </p:pic>
      <p:pic>
        <p:nvPicPr>
          <p:cNvPr id="22" name="Picture 21" descr="\documentclass{article}&#10;\usepackage{amsmath}&#10;\pagestyle{empty}&#10;\usepackage{xcolor}&#10;\usepackage{empheq}&#10;\begin{document}&#10;$x\neq 0$&#10;\end{document}" title="IguanaTex Bitmap Display">
            <a:extLst>
              <a:ext uri="{FF2B5EF4-FFF2-40B4-BE49-F238E27FC236}">
                <a16:creationId xmlns:a16="http://schemas.microsoft.com/office/drawing/2014/main" id="{F7DAC025-C0EB-C494-9A7F-5D64AD2EC782}"/>
              </a:ext>
            </a:extLst>
          </p:cNvPr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6409" y="4687665"/>
            <a:ext cx="761825" cy="303555"/>
          </a:xfrm>
          <a:prstGeom prst="rect">
            <a:avLst/>
          </a:prstGeom>
        </p:spPr>
      </p:pic>
      <p:pic>
        <p:nvPicPr>
          <p:cNvPr id="28" name="Picture 27" descr="\documentclass{article}&#10;\usepackage{amsmath}&#10;\pagestyle{empty}&#10;\usepackage{xcolor}&#10;\usepackage{empheq}&#10;\begin{document}&#10;$x=0$&#10;\end{document}" title="IguanaTex Bitmap Display">
            <a:extLst>
              <a:ext uri="{FF2B5EF4-FFF2-40B4-BE49-F238E27FC236}">
                <a16:creationId xmlns:a16="http://schemas.microsoft.com/office/drawing/2014/main" id="{3CAA290F-4E40-D745-9485-1BC942BBC0E8}"/>
              </a:ext>
            </a:extLst>
          </p:cNvPr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9856" y="5184290"/>
            <a:ext cx="761825" cy="223260"/>
          </a:xfrm>
          <a:prstGeom prst="rect">
            <a:avLst/>
          </a:prstGeom>
        </p:spPr>
      </p:pic>
      <p:pic>
        <p:nvPicPr>
          <p:cNvPr id="7" name="Picture 6" descr="\documentclass{article}&#10;\usepackage{amsmath}&#10;\pagestyle{empty}&#10;\usepackage{xcolor}&#10;\usepackage{empheq}&#10;\begin{document}&#10;$\left ( x,y,z \right )\in\left \{\left (3,3,0,3 \right ) ,\left ( 0,3,1,2 \right ),\left ( 4,3,2,5 \right )\right \}$&#10;\end{document}" title="IguanaTex Bitmap Display">
            <a:extLst>
              <a:ext uri="{FF2B5EF4-FFF2-40B4-BE49-F238E27FC236}">
                <a16:creationId xmlns:a16="http://schemas.microsoft.com/office/drawing/2014/main" id="{06A70EAC-6F11-9036-4561-B63699AF16A5}"/>
              </a:ext>
            </a:extLst>
          </p:cNvPr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9795" y="4240083"/>
            <a:ext cx="4889419" cy="260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7205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E0F2CD74-14AC-9FA8-A25D-127622AEF3FC}"/>
              </a:ext>
            </a:extLst>
          </p:cNvPr>
          <p:cNvSpPr txBox="1"/>
          <p:nvPr/>
        </p:nvSpPr>
        <p:spPr>
          <a:xfrm>
            <a:off x="939801" y="469900"/>
            <a:ext cx="10486350" cy="62940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		กรณีที่     เป็นจำนวนคู่</a:t>
            </a:r>
            <a:r>
              <a:rPr lang="en-US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(Even) : 		   </a:t>
            </a:r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สำหรับบาง</a:t>
            </a:r>
            <a:endParaRPr lang="en-US" sz="31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en-US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           </a:t>
            </a:r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 จาก</a:t>
            </a:r>
            <a:r>
              <a:rPr lang="en-US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            </a:t>
            </a:r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และ</a:t>
            </a:r>
            <a:r>
              <a:rPr lang="th-TH" sz="31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ทฤษฎีบท </a:t>
            </a:r>
            <a:r>
              <a:rPr lang="en-US" sz="31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4 </a:t>
            </a:r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จะได้ว่า</a:t>
            </a:r>
            <a:r>
              <a:rPr lang="en-US" sz="31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				</a:t>
            </a:r>
          </a:p>
          <a:p>
            <a:r>
              <a:rPr lang="en-US" sz="31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		</a:t>
            </a:r>
            <a:r>
              <a:rPr lang="th-TH" sz="31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31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				</a:t>
            </a:r>
            <a:r>
              <a:rPr lang="th-TH" sz="31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 </a:t>
            </a:r>
            <a:r>
              <a:rPr lang="th-TH" sz="3100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ซึ่งเป็นไปไม่ได้ </a:t>
            </a:r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เนื่องจาก</a:t>
            </a:r>
            <a:endParaRPr lang="en-US" sz="31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en-US" sz="31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en-US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		กรณีที่     เป็นจำนวนคี่</a:t>
            </a:r>
            <a:r>
              <a:rPr lang="en-US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(Odd) : </a:t>
            </a:r>
            <a:endParaRPr lang="th-TH" sz="31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			</a:t>
            </a:r>
            <a:r>
              <a:rPr lang="th-TH" sz="3100" u="sng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กรณีย่อย</a:t>
            </a:r>
            <a:r>
              <a:rPr lang="en-US" sz="3100" u="sng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1</a:t>
            </a:r>
            <a:r>
              <a:rPr lang="en-US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	 : </a:t>
            </a:r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จาก</a:t>
            </a:r>
            <a:r>
              <a:rPr lang="en-US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31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ทฤษฎีบท </a:t>
            </a:r>
            <a:r>
              <a:rPr lang="en-US" sz="31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2 </a:t>
            </a:r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จะได้ว่า</a:t>
            </a:r>
            <a:r>
              <a:rPr lang="en-US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</a:t>
            </a:r>
          </a:p>
          <a:p>
            <a:r>
              <a:rPr lang="en-US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                   </a:t>
            </a:r>
          </a:p>
          <a:p>
            <a:r>
              <a:rPr lang="en-US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			</a:t>
            </a:r>
            <a:r>
              <a:rPr lang="th-TH" sz="3100" u="sng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กรณีย่อย</a:t>
            </a:r>
            <a:r>
              <a:rPr lang="en-US" sz="3100" u="sng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2</a:t>
            </a:r>
            <a:r>
              <a:rPr lang="en-US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	  </a:t>
            </a:r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เป็นจำนวนคู่ </a:t>
            </a:r>
            <a:r>
              <a:rPr lang="en-US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: 		   </a:t>
            </a:r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สำหรับบาง</a:t>
            </a:r>
            <a:endParaRPr lang="en-US" sz="31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en-US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			</a:t>
            </a:r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จาก                           ใน       </a:t>
            </a:r>
          </a:p>
          <a:p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                   จะได้ว่า </a:t>
            </a:r>
            <a:r>
              <a:rPr lang="en-US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						</a:t>
            </a:r>
          </a:p>
          <a:p>
            <a:r>
              <a:rPr lang="en-US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						</a:t>
            </a:r>
            <a:endParaRPr lang="th-TH" sz="31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th-TH" sz="31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                   </a:t>
            </a:r>
            <a:endParaRPr lang="en-US" sz="31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19" name="Picture 18" descr="\documentclass{article}&#10;\usepackage{amsmath}&#10;\pagestyle{empty}&#10;\usepackage{xcolor}&#10;\usepackage{empheq}&#10;\begin{document}&#10;$x$&#10;\end{document}" title="IguanaTex Bitmap Display">
            <a:extLst>
              <a:ext uri="{FF2B5EF4-FFF2-40B4-BE49-F238E27FC236}">
                <a16:creationId xmlns:a16="http://schemas.microsoft.com/office/drawing/2014/main" id="{61F48FC8-F3A6-1606-C39A-86926F8D303B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2956" y="665695"/>
            <a:ext cx="168392" cy="150350"/>
          </a:xfrm>
          <a:prstGeom prst="rect">
            <a:avLst/>
          </a:prstGeom>
        </p:spPr>
      </p:pic>
      <p:pic>
        <p:nvPicPr>
          <p:cNvPr id="61" name="Picture 60" descr="\documentclass{article}&#10;\usepackage{amsmath}&#10;\pagestyle{empty}&#10;\usepackage{xcolor}&#10;\usepackage{empheq}&#10;\begin{document}&#10;$x=2n$&#10;\end{document}" title="IguanaTex Bitmap Display">
            <a:extLst>
              <a:ext uri="{FF2B5EF4-FFF2-40B4-BE49-F238E27FC236}">
                <a16:creationId xmlns:a16="http://schemas.microsoft.com/office/drawing/2014/main" id="{842B7202-43AD-DE69-7A2E-3C9022D71FA6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4469" y="611778"/>
            <a:ext cx="959626" cy="219343"/>
          </a:xfrm>
          <a:prstGeom prst="rect">
            <a:avLst/>
          </a:prstGeom>
        </p:spPr>
      </p:pic>
      <p:pic>
        <p:nvPicPr>
          <p:cNvPr id="64" name="Picture 63" descr="\documentclass{article}&#10;\usepackage{amsmath}&#10;\usepackage{amsfonts}&#10;\pagestyle{empty}&#10;\usepackage{xcolor}&#10;\usepackage{empheq}&#10;\begin{document}&#10;$n\in \mathbb{Z}$&#10;\end{document}" title="IguanaTex Bitmap Display">
            <a:extLst>
              <a:ext uri="{FF2B5EF4-FFF2-40B4-BE49-F238E27FC236}">
                <a16:creationId xmlns:a16="http://schemas.microsoft.com/office/drawing/2014/main" id="{AA3BA1C1-9AF1-E137-5843-26E31666FD3B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2866" y="608706"/>
            <a:ext cx="793161" cy="236969"/>
          </a:xfrm>
          <a:prstGeom prst="rect">
            <a:avLst/>
          </a:prstGeom>
        </p:spPr>
      </p:pic>
      <p:pic>
        <p:nvPicPr>
          <p:cNvPr id="26" name="Picture 25" descr="\documentclass{article}&#10;\usepackage{amsmath}&#10;\usepackage{amssymb}&#10;\pagestyle{empty}&#10;\usepackage{xcolor}&#10;\usepackage{empheq}&#10;\begin{document}&#10;$ p\neq 2,3$&#10;\end{document}" title="IguanaTex Bitmap Display">
            <a:extLst>
              <a:ext uri="{FF2B5EF4-FFF2-40B4-BE49-F238E27FC236}">
                <a16:creationId xmlns:a16="http://schemas.microsoft.com/office/drawing/2014/main" id="{ADD35BE8-5FDC-4BD1-AD32-20EB8D67A3C9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8267" y="1075341"/>
            <a:ext cx="1003965" cy="286057"/>
          </a:xfrm>
          <a:prstGeom prst="rect">
            <a:avLst/>
          </a:prstGeom>
        </p:spPr>
      </p:pic>
      <p:pic>
        <p:nvPicPr>
          <p:cNvPr id="29" name="Picture 28" descr="\documentclass{article}&#10;\usepackage{amsmath}&#10;\usepackage{amsfonts}&#10;\pagestyle{empty}&#10;\usepackage{xcolor}&#10;\usepackage{empheq}&#10;\begin{document}&#10;$p=2^{n+1}+1$&#10;\end{document}" title="IguanaTex Bitmap Display">
            <a:extLst>
              <a:ext uri="{FF2B5EF4-FFF2-40B4-BE49-F238E27FC236}">
                <a16:creationId xmlns:a16="http://schemas.microsoft.com/office/drawing/2014/main" id="{7278E25E-8649-6AB4-3F43-85BA541FEAC1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4490" y="1011842"/>
            <a:ext cx="1811540" cy="330973"/>
          </a:xfrm>
          <a:prstGeom prst="rect">
            <a:avLst/>
          </a:prstGeom>
        </p:spPr>
      </p:pic>
      <p:pic>
        <p:nvPicPr>
          <p:cNvPr id="42" name="Picture 41" descr="&#10;&#10;\documentclass{article}&#10;\usepackage{amsmath}&#10;\usepackage{amsfonts}&#10;\usepackage{amssymb}&#10;\pagestyle{empty}&#10;\usepackage{xcolor}&#10;\usepackage{empheq}&#10;\begin{document}&#10;$p\equiv 3\left ( \mod4 \right )$&#10;\end{document}" title="IguanaTex Bitmap Display">
            <a:extLst>
              <a:ext uri="{FF2B5EF4-FFF2-40B4-BE49-F238E27FC236}">
                <a16:creationId xmlns:a16="http://schemas.microsoft.com/office/drawing/2014/main" id="{FEE3D56F-A69A-1822-98DC-E66E8450B6A8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7566" y="1541410"/>
            <a:ext cx="1885913" cy="286057"/>
          </a:xfrm>
          <a:prstGeom prst="rect">
            <a:avLst/>
          </a:prstGeom>
        </p:spPr>
      </p:pic>
      <p:pic>
        <p:nvPicPr>
          <p:cNvPr id="36" name="Picture 35" descr="\documentclass{article}&#10;\usepackage{amsmath}&#10;\usepackage{amssymb}&#10;\pagestyle{empty}&#10;\usepackage{xcolor}&#10;\usepackage{empheq}&#10;\begin{document}&#10;$\therefore  p\equiv 1\left ( \mod4 \right )$&#10;\end{document}" title="IguanaTex Bitmap Display">
            <a:extLst>
              <a:ext uri="{FF2B5EF4-FFF2-40B4-BE49-F238E27FC236}">
                <a16:creationId xmlns:a16="http://schemas.microsoft.com/office/drawing/2014/main" id="{374890C2-8243-AE7E-3DB6-FEE0BA5987A2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5245" y="1520729"/>
            <a:ext cx="2303208" cy="308204"/>
          </a:xfrm>
          <a:prstGeom prst="rect">
            <a:avLst/>
          </a:prstGeom>
        </p:spPr>
      </p:pic>
      <p:pic>
        <p:nvPicPr>
          <p:cNvPr id="43" name="Picture 42" descr="\documentclass{article}&#10;\usepackage{amsmath}&#10;\pagestyle{empty}&#10;\usepackage{xcolor}&#10;\usepackage{empheq}&#10;\begin{document}&#10;$x$&#10;\end{document}" title="IguanaTex Bitmap Display">
            <a:extLst>
              <a:ext uri="{FF2B5EF4-FFF2-40B4-BE49-F238E27FC236}">
                <a16:creationId xmlns:a16="http://schemas.microsoft.com/office/drawing/2014/main" id="{0BA1A654-65EE-A44E-DCFC-E59EDF3278CF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2956" y="2557995"/>
            <a:ext cx="168392" cy="150350"/>
          </a:xfrm>
          <a:prstGeom prst="rect">
            <a:avLst/>
          </a:prstGeom>
        </p:spPr>
      </p:pic>
      <p:pic>
        <p:nvPicPr>
          <p:cNvPr id="46" name="Picture 45" descr="&#10;&#10;\documentclass{article}&#10;\usepackage{amsmath}&#10;\usepackage{amsfonts}&#10;\usepackage{amssymb}&#10;\pagestyle{empty}&#10;\usepackage{xcolor}&#10;\usepackage{empheq}&#10;\begin{document}&#10;$y\geq 1 $&#10;\end{document}" title="IguanaTex Bitmap Display">
            <a:extLst>
              <a:ext uri="{FF2B5EF4-FFF2-40B4-BE49-F238E27FC236}">
                <a16:creationId xmlns:a16="http://schemas.microsoft.com/office/drawing/2014/main" id="{D86977DA-F3B1-B037-32D8-7D45477B061B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6531" y="3932901"/>
            <a:ext cx="642341" cy="246660"/>
          </a:xfrm>
          <a:prstGeom prst="rect">
            <a:avLst/>
          </a:prstGeom>
        </p:spPr>
      </p:pic>
      <p:pic>
        <p:nvPicPr>
          <p:cNvPr id="49" name="Picture 48" descr="&#10;&#10;\documentclass{article}&#10;\usepackage{amsmath}&#10;\usepackage{amsfonts}&#10;\usepackage{amssymb}&#10;\pagestyle{empty}&#10;\usepackage{xcolor}&#10;\usepackage{empheq}&#10;\begin{document}&#10;$y=0$&#10;\end{document}" title="IguanaTex Bitmap Display">
            <a:extLst>
              <a:ext uri="{FF2B5EF4-FFF2-40B4-BE49-F238E27FC236}">
                <a16:creationId xmlns:a16="http://schemas.microsoft.com/office/drawing/2014/main" id="{7F159240-E4EE-327E-88B6-6E07238282A2}"/>
              </a:ext>
            </a:extLst>
          </p:cNvPr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6531" y="2994734"/>
            <a:ext cx="685321" cy="258342"/>
          </a:xfrm>
          <a:prstGeom prst="rect">
            <a:avLst/>
          </a:prstGeom>
        </p:spPr>
      </p:pic>
      <p:pic>
        <p:nvPicPr>
          <p:cNvPr id="50" name="Picture 49" descr="\documentclass{article}&#10;\usepackage{amsmath}&#10;\pagestyle{empty}&#10;\usepackage{xcolor}&#10;\usepackage{empheq}&#10;\begin{document}&#10;$ \left (x,z  \right )=\left ( 3,3 \right )$&#10;\end{document}" title="IguanaTex Bitmap Display">
            <a:extLst>
              <a:ext uri="{FF2B5EF4-FFF2-40B4-BE49-F238E27FC236}">
                <a16:creationId xmlns:a16="http://schemas.microsoft.com/office/drawing/2014/main" id="{B0A4D94B-015D-2C1C-7398-515C1FB8A59A}"/>
              </a:ext>
            </a:extLst>
          </p:cNvPr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2165" y="2941817"/>
            <a:ext cx="1669945" cy="296683"/>
          </a:xfrm>
          <a:prstGeom prst="rect">
            <a:avLst/>
          </a:prstGeom>
        </p:spPr>
      </p:pic>
      <p:pic>
        <p:nvPicPr>
          <p:cNvPr id="53" name="Picture 52" descr="\documentclass{article}&#10;\usepackage{amsmath}&#10;\pagestyle{empty}&#10;\usepackage{xcolor}&#10;\usepackage{empheq}&#10;\begin{document}&#10;$ \left (x,p,y,z  \right )=\left ( 3,p,0,3 \right )$&#10;\end{document}" title="IguanaTex Bitmap Display">
            <a:extLst>
              <a:ext uri="{FF2B5EF4-FFF2-40B4-BE49-F238E27FC236}">
                <a16:creationId xmlns:a16="http://schemas.microsoft.com/office/drawing/2014/main" id="{B5919120-1ACB-819F-6B5C-3E402F61EEF7}"/>
              </a:ext>
            </a:extLst>
          </p:cNvPr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9049" y="3431061"/>
            <a:ext cx="2851534" cy="302739"/>
          </a:xfrm>
          <a:prstGeom prst="rect">
            <a:avLst/>
          </a:prstGeom>
        </p:spPr>
      </p:pic>
      <p:pic>
        <p:nvPicPr>
          <p:cNvPr id="56" name="Picture 55" descr="\documentclass{article}&#10;\usepackage{amsmath}&#10;\usepackage{amssymb}&#10;\pagestyle{empty}&#10;\usepackage{xcolor}&#10;\usepackage{empheq}&#10;\begin{document}&#10;$\therefore $&#10;\end{document}" title="IguanaTex Bitmap Display">
            <a:extLst>
              <a:ext uri="{FF2B5EF4-FFF2-40B4-BE49-F238E27FC236}">
                <a16:creationId xmlns:a16="http://schemas.microsoft.com/office/drawing/2014/main" id="{BAB367E1-197B-5335-A088-0F3B544E613E}"/>
              </a:ext>
            </a:extLst>
          </p:cNvPr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3828" y="3491001"/>
            <a:ext cx="188243" cy="166098"/>
          </a:xfrm>
          <a:prstGeom prst="rect">
            <a:avLst/>
          </a:prstGeom>
        </p:spPr>
      </p:pic>
      <p:pic>
        <p:nvPicPr>
          <p:cNvPr id="59" name="Picture 58" descr="\documentclass{article}&#10;\usepackage{amsmath}&#10;\pagestyle{empty}&#10;\usepackage{xcolor}&#10;\usepackage{empheq}&#10;\begin{document}&#10;$y=2k$&#10;\end{document}" title="IguanaTex Bitmap Display">
            <a:extLst>
              <a:ext uri="{FF2B5EF4-FFF2-40B4-BE49-F238E27FC236}">
                <a16:creationId xmlns:a16="http://schemas.microsoft.com/office/drawing/2014/main" id="{CD2C7F7B-36D8-C65D-7B23-C488DEE0B51C}"/>
              </a:ext>
            </a:extLst>
          </p:cNvPr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7191" y="3909059"/>
            <a:ext cx="926333" cy="291804"/>
          </a:xfrm>
          <a:prstGeom prst="rect">
            <a:avLst/>
          </a:prstGeom>
        </p:spPr>
      </p:pic>
      <p:pic>
        <p:nvPicPr>
          <p:cNvPr id="62" name="Picture 61" descr="\documentclass{article}&#10;\usepackage{amsmath}&#10;\usepackage{amsfonts}&#10;\pagestyle{empty}&#10;\usepackage{xcolor}&#10;\usepackage{empheq}&#10;\begin{document}&#10;$k\in \mathbb{Z}$&#10;\end{document}" title="IguanaTex Bitmap Display">
            <a:extLst>
              <a:ext uri="{FF2B5EF4-FFF2-40B4-BE49-F238E27FC236}">
                <a16:creationId xmlns:a16="http://schemas.microsoft.com/office/drawing/2014/main" id="{0CBDEE26-6FC4-B6EB-940A-97E2F4DBD68D}"/>
              </a:ext>
            </a:extLst>
          </p:cNvPr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3222" y="3922797"/>
            <a:ext cx="767701" cy="238927"/>
          </a:xfrm>
          <a:prstGeom prst="rect">
            <a:avLst/>
          </a:prstGeom>
        </p:spPr>
      </p:pic>
      <p:pic>
        <p:nvPicPr>
          <p:cNvPr id="65" name="Picture 64" descr="\documentclass{article}&#10;\usepackage{amsmath}&#10;\pagestyle{empty}&#10;\usepackage{xcolor}&#10;\usepackage{empheq}&#10;\begin{document}&#10;${\color{red}\left ( 1 \right )}$&#10;\end{document}" title="IguanaTex Bitmap Display">
            <a:extLst>
              <a:ext uri="{FF2B5EF4-FFF2-40B4-BE49-F238E27FC236}">
                <a16:creationId xmlns:a16="http://schemas.microsoft.com/office/drawing/2014/main" id="{7B2B2CF0-071D-F4EA-4DD2-0D7E3CCFFAE2}"/>
              </a:ext>
            </a:extLst>
          </p:cNvPr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8682" y="4353200"/>
            <a:ext cx="359752" cy="333770"/>
          </a:xfrm>
          <a:prstGeom prst="rect">
            <a:avLst/>
          </a:prstGeom>
        </p:spPr>
      </p:pic>
      <p:pic>
        <p:nvPicPr>
          <p:cNvPr id="66" name="Picture 65" descr="\documentclass{article}&#10;\usepackage{amsmath}&#10;\pagestyle{empty}&#10;\usepackage{xcolor}&#10;\usepackage{empheq}&#10;\begin{document}&#10;${\color{red}2^{x}+p^{y}=z^{2}}$&#10;\end{document}" title="IguanaTex Bitmap Display">
            <a:extLst>
              <a:ext uri="{FF2B5EF4-FFF2-40B4-BE49-F238E27FC236}">
                <a16:creationId xmlns:a16="http://schemas.microsoft.com/office/drawing/2014/main" id="{687AB9C8-3DCB-F03D-F86C-CC2DF78A4013}"/>
              </a:ext>
            </a:extLst>
          </p:cNvPr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0337" y="4347958"/>
            <a:ext cx="1785332" cy="339012"/>
          </a:xfrm>
          <a:prstGeom prst="rect">
            <a:avLst/>
          </a:prstGeom>
        </p:spPr>
      </p:pic>
      <p:pic>
        <p:nvPicPr>
          <p:cNvPr id="69" name="Picture 68" descr="\documentclass{article}&#10;\usepackage{amsmath}&#10;\pagestyle{empty}&#10;\usepackage{xcolor}&#10;\usepackage{empheq}&#10;\begin{document}&#10;${2^{x}+p^{2k}=z^{2}}$&#10;\end{document}" title="IguanaTex Bitmap Display">
            <a:extLst>
              <a:ext uri="{FF2B5EF4-FFF2-40B4-BE49-F238E27FC236}">
                <a16:creationId xmlns:a16="http://schemas.microsoft.com/office/drawing/2014/main" id="{9FE50167-6697-0651-CE53-9903E0D985D1}"/>
              </a:ext>
            </a:extLst>
          </p:cNvPr>
          <p:cNvPicPr>
            <a:picLocks noChangeAspect="1"/>
          </p:cNvPicPr>
          <p:nvPr>
            <p:custDataLst>
              <p:tags r:id="rId18"/>
            </p:custDataLst>
          </p:nvPr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9449" y="4804988"/>
            <a:ext cx="1879233" cy="339360"/>
          </a:xfrm>
          <a:prstGeom prst="rect">
            <a:avLst/>
          </a:prstGeom>
        </p:spPr>
      </p:pic>
      <p:pic>
        <p:nvPicPr>
          <p:cNvPr id="72" name="Picture 71" descr="\documentclass{article}&#10;\usepackage{amsmath}&#10;\pagestyle{empty}&#10;\usepackage{xcolor}&#10;\usepackage{empheq}&#10;\begin{document}&#10;${2^{x}=z^{2}-p^{2k}}$&#10;\end{document}" title="IguanaTex Bitmap Display">
            <a:extLst>
              <a:ext uri="{FF2B5EF4-FFF2-40B4-BE49-F238E27FC236}">
                <a16:creationId xmlns:a16="http://schemas.microsoft.com/office/drawing/2014/main" id="{0E83803C-24B4-C01C-82B7-2B58C8D63CA9}"/>
              </a:ext>
            </a:extLst>
          </p:cNvPr>
          <p:cNvPicPr>
            <a:picLocks noChangeAspect="1"/>
          </p:cNvPicPr>
          <p:nvPr>
            <p:custDataLst>
              <p:tags r:id="rId19"/>
            </p:custDataLst>
          </p:nvPr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6396" y="5369386"/>
            <a:ext cx="1913859" cy="345613"/>
          </a:xfrm>
          <a:prstGeom prst="rect">
            <a:avLst/>
          </a:prstGeom>
        </p:spPr>
      </p:pic>
      <p:pic>
        <p:nvPicPr>
          <p:cNvPr id="88" name="Picture 87" descr="\documentclass{article}&#10;\usepackage{amsmath}&#10;\pagestyle{empty}&#10;\usepackage{xcolor}&#10;\usepackage{empheq}&#10;\begin{document}&#10;$2^{x}=\left ( z-p^{k} \right ) \left ( z+p^{k} \right )$&#10;\end{document}" title="IguanaTex Bitmap Display">
            <a:extLst>
              <a:ext uri="{FF2B5EF4-FFF2-40B4-BE49-F238E27FC236}">
                <a16:creationId xmlns:a16="http://schemas.microsoft.com/office/drawing/2014/main" id="{D048439D-21C1-8A7F-F2A4-5EFE173E36C9}"/>
              </a:ext>
            </a:extLst>
          </p:cNvPr>
          <p:cNvPicPr>
            <a:picLocks noChangeAspect="1"/>
          </p:cNvPicPr>
          <p:nvPr>
            <p:custDataLst>
              <p:tags r:id="rId20"/>
            </p:custDataLst>
          </p:nvPr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0594" y="5777200"/>
            <a:ext cx="3180441" cy="397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2663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A143EF8-87CE-CEB3-1CDD-08D807EF03FA}"/>
                  </a:ext>
                </a:extLst>
              </p:cNvPr>
              <p:cNvSpPr txBox="1"/>
              <p:nvPr/>
            </p:nvSpPr>
            <p:spPr>
              <a:xfrm>
                <a:off x="911471" y="586581"/>
                <a:ext cx="9870829" cy="58169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3100" dirty="0"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				</a:t>
                </a:r>
                <a:r>
                  <a:rPr lang="th-TH" sz="3100" dirty="0"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ดังนั้น จะมีจำนวนเต็มที่ไม่เป็นลบ    ซึ่งทำให้</a:t>
                </a:r>
              </a:p>
              <a:p>
                <a:r>
                  <a:rPr lang="en-US" sz="3100" dirty="0"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				</a:t>
                </a:r>
                <a:r>
                  <a:rPr lang="th-TH" sz="3100" dirty="0"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 </a:t>
                </a:r>
                <a:endParaRPr lang="en-US" sz="3100" dirty="0">
                  <a:latin typeface="TH Sarabun New" panose="020B0500040200020003" pitchFamily="34" charset="-34"/>
                  <a:cs typeface="TH Sarabun New" panose="020B0500040200020003" pitchFamily="34" charset="-34"/>
                </a:endParaRPr>
              </a:p>
              <a:p>
                <a:r>
                  <a:rPr lang="th-TH" sz="3100" dirty="0"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				และ </a:t>
                </a:r>
              </a:p>
              <a:p>
                <a:r>
                  <a:rPr lang="en-US" sz="3100" dirty="0"/>
                  <a:t>				</a:t>
                </a:r>
                <a:r>
                  <a:rPr lang="th-TH" sz="3100" dirty="0"/>
                  <a:t>จาก 	   และ      จะได้ว่า </a:t>
                </a:r>
              </a:p>
              <a:p>
                <a:r>
                  <a:rPr lang="th-TH" sz="3100" dirty="0"/>
                  <a:t>				 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sz="3100" dirty="0"/>
                  <a:t>	  : </a:t>
                </a:r>
              </a:p>
              <a:p>
                <a:endParaRPr lang="en-US" sz="3100" dirty="0"/>
              </a:p>
              <a:p>
                <a:r>
                  <a:rPr lang="en-US" sz="3100" dirty="0"/>
                  <a:t>              </a:t>
                </a:r>
              </a:p>
              <a:p>
                <a:r>
                  <a:rPr lang="en-US" sz="3100" dirty="0"/>
                  <a:t>				</a:t>
                </a:r>
                <a:r>
                  <a:rPr lang="th-TH" sz="3100" dirty="0"/>
                  <a:t>จาก      เนื่องจาก        </a:t>
                </a:r>
                <a:r>
                  <a:rPr lang="en-US" sz="3100" dirty="0"/>
                  <a:t>     </a:t>
                </a:r>
                <a:r>
                  <a:rPr lang="th-TH" sz="3100" dirty="0"/>
                  <a:t>จะได้ว่า </a:t>
                </a:r>
                <a:r>
                  <a:rPr lang="en-US" sz="3100" dirty="0"/>
                  <a:t>  					  </a:t>
                </a:r>
                <a:r>
                  <a:rPr lang="th-TH" sz="3100" dirty="0"/>
                  <a:t>และ </a:t>
                </a:r>
                <a:endParaRPr lang="en-US" sz="3100" dirty="0"/>
              </a:p>
              <a:p>
                <a:r>
                  <a:rPr lang="en-US" sz="3100" dirty="0"/>
                  <a:t>  				</a:t>
                </a:r>
                <a:r>
                  <a:rPr lang="th-TH" sz="3100" dirty="0"/>
                  <a:t>เนื่องจาก 		 ดังนั้น   </a:t>
                </a:r>
                <a:r>
                  <a:rPr lang="en-US" sz="3100" dirty="0"/>
                  <a:t>       </a:t>
                </a:r>
                <a:r>
                  <a:rPr lang="th-TH" sz="3100" dirty="0"/>
                  <a:t>จะได้ว่า</a:t>
                </a:r>
                <a:r>
                  <a:rPr lang="en-US" sz="3100" dirty="0"/>
                  <a:t>          </a:t>
                </a:r>
                <a:r>
                  <a:rPr lang="th-TH" sz="3100" dirty="0"/>
                  <a:t>แล้ว</a:t>
                </a:r>
                <a:endParaRPr lang="en-US" sz="3100" dirty="0"/>
              </a:p>
              <a:p>
                <a:r>
                  <a:rPr lang="th-TH" sz="3100" dirty="0"/>
                  <a:t>				</a:t>
                </a:r>
                <a:r>
                  <a:rPr lang="en-US" sz="3100" dirty="0"/>
                  <a:t>      		  </a:t>
                </a:r>
                <a:r>
                  <a:rPr lang="th-TH" sz="3100" dirty="0"/>
                  <a:t>นั่นคือ 			 </a:t>
                </a:r>
                <a:r>
                  <a:rPr lang="en-US" sz="3100" dirty="0"/>
                  <a:t>, 			</a:t>
                </a:r>
                <a:r>
                  <a:rPr lang="th-TH" sz="3100" dirty="0"/>
                  <a:t> ดังนั้น</a:t>
                </a:r>
              </a:p>
              <a:p>
                <a:r>
                  <a:rPr lang="th-TH" sz="3100" dirty="0"/>
                  <a:t>				แทน 		ใน 		จะได้ </a:t>
                </a:r>
              </a:p>
              <a:p>
                <a:endParaRPr lang="en-US" sz="31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A143EF8-87CE-CEB3-1CDD-08D807EF03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471" y="586581"/>
                <a:ext cx="9870829" cy="5816977"/>
              </a:xfrm>
              <a:prstGeom prst="rect">
                <a:avLst/>
              </a:prstGeom>
              <a:blipFill>
                <a:blip r:embed="rId30"/>
                <a:stretch>
                  <a:fillRect t="-12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Content Placeholder 3 1" descr="\documentclass{article}&#10;\usepackage{amsmath}&#10;\pagestyle{empty}&#10;\usepackage{xcolor}&#10;\usepackage{empheq}&#10;\begin{document}&#10;${\color{red}\left ( 2 \right )}$&#10;\end{document}" title="IguanaTex Bitmap Display">
            <a:extLst>
              <a:ext uri="{FF2B5EF4-FFF2-40B4-BE49-F238E27FC236}">
                <a16:creationId xmlns:a16="http://schemas.microsoft.com/office/drawing/2014/main" id="{7CB2F55B-A436-7020-4992-24608D8A3CF5}"/>
              </a:ext>
            </a:extLst>
          </p:cNvPr>
          <p:cNvPicPr>
            <a:picLocks noGrp="1" noChangeAspect="1"/>
          </p:cNvPicPr>
          <p:nvPr>
            <p:ph idx="1"/>
            <p:custDataLst>
              <p:tags r:id="rId1"/>
            </p:custDataLst>
          </p:nvPr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9445" y="1083516"/>
            <a:ext cx="365402" cy="339011"/>
          </a:xfrm>
          <a:prstGeom prst="rect">
            <a:avLst/>
          </a:prstGeom>
        </p:spPr>
      </p:pic>
      <p:pic>
        <p:nvPicPr>
          <p:cNvPr id="15" name="Picture 14" descr="\documentclass{article}&#10;\usepackage{amsmath}&#10;\pagestyle{empty}&#10;\usepackage{xcolor}&#10;\usepackage{empheq}&#10;\begin{document}&#10;$\left ( z-p^{k} \right )=2^{v}$&#10;\end{document}" title="IguanaTex Bitmap Display">
            <a:extLst>
              <a:ext uri="{FF2B5EF4-FFF2-40B4-BE49-F238E27FC236}">
                <a16:creationId xmlns:a16="http://schemas.microsoft.com/office/drawing/2014/main" id="{886E0C78-F65B-5E0D-BE71-CF1BCBABF5D3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3894" y="1083516"/>
            <a:ext cx="1891883" cy="397555"/>
          </a:xfrm>
          <a:prstGeom prst="rect">
            <a:avLst/>
          </a:prstGeom>
        </p:spPr>
      </p:pic>
      <p:pic>
        <p:nvPicPr>
          <p:cNvPr id="18" name="Picture 17" descr="\documentclass{article}&#10;\usepackage{amsmath}&#10;\pagestyle{empty}&#10;\usepackage{xcolor}&#10;\usepackage{empheq}&#10;\begin{document}&#10;$\left ( z+p^{k} \right )=2^{x-v}$&#10;\end{document}" title="IguanaTex Bitmap Display">
            <a:extLst>
              <a:ext uri="{FF2B5EF4-FFF2-40B4-BE49-F238E27FC236}">
                <a16:creationId xmlns:a16="http://schemas.microsoft.com/office/drawing/2014/main" id="{22A0055B-D18B-F5FF-1BA1-BF5613691399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1120" y="1602156"/>
            <a:ext cx="2249483" cy="397555"/>
          </a:xfrm>
          <a:prstGeom prst="rect">
            <a:avLst/>
          </a:prstGeom>
        </p:spPr>
      </p:pic>
      <p:pic>
        <p:nvPicPr>
          <p:cNvPr id="24" name="Picture 23" descr="\documentclass{article}&#10;\usepackage{amsmath}&#10;\pagestyle{empty}&#10;\usepackage{xcolor}&#10;\usepackage{empheq}&#10;\begin{document}&#10;${\color{red}\left ( 3 \right )}$&#10;\end{document}" title="IguanaTex Bitmap Display">
            <a:extLst>
              <a:ext uri="{FF2B5EF4-FFF2-40B4-BE49-F238E27FC236}">
                <a16:creationId xmlns:a16="http://schemas.microsoft.com/office/drawing/2014/main" id="{EF64C0C4-95FB-3F8C-8875-A6E3D454A90E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9445" y="1660700"/>
            <a:ext cx="365401" cy="339011"/>
          </a:xfrm>
          <a:prstGeom prst="rect">
            <a:avLst/>
          </a:prstGeom>
        </p:spPr>
      </p:pic>
      <p:pic>
        <p:nvPicPr>
          <p:cNvPr id="26" name="Content Placeholder 3 2" descr="\documentclass{article}&#10;\usepackage{amsmath}&#10;\pagestyle{empty}&#10;\usepackage{xcolor}&#10;\usepackage{empheq}&#10;\begin{document}&#10;${\color{red}\left ( 2 \right )}$&#10;\end{document}" title="IguanaTex Bitmap Display">
            <a:extLst>
              <a:ext uri="{FF2B5EF4-FFF2-40B4-BE49-F238E27FC236}">
                <a16:creationId xmlns:a16="http://schemas.microsoft.com/office/drawing/2014/main" id="{4B99A5E5-F46F-0770-E3C0-96A5AE224D25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4758" y="2102208"/>
            <a:ext cx="365402" cy="339011"/>
          </a:xfrm>
          <a:prstGeom prst="rect">
            <a:avLst/>
          </a:prstGeom>
        </p:spPr>
      </p:pic>
      <p:pic>
        <p:nvPicPr>
          <p:cNvPr id="27" name="Picture 26" descr="\documentclass{article}&#10;\usepackage{amsmath}&#10;\pagestyle{empty}&#10;\usepackage{xcolor}&#10;\usepackage{empheq}&#10;\begin{document}&#10;${\color{red}\left ( 3 \right )}$&#10;\end{document}" title="IguanaTex Bitmap Display">
            <a:extLst>
              <a:ext uri="{FF2B5EF4-FFF2-40B4-BE49-F238E27FC236}">
                <a16:creationId xmlns:a16="http://schemas.microsoft.com/office/drawing/2014/main" id="{EFE70B55-9E52-B94A-69E5-5287EE4D2EAA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2692" y="2606090"/>
            <a:ext cx="365401" cy="339011"/>
          </a:xfrm>
          <a:prstGeom prst="rect">
            <a:avLst/>
          </a:prstGeom>
        </p:spPr>
      </p:pic>
      <p:pic>
        <p:nvPicPr>
          <p:cNvPr id="28" name="Content Placeholder 3 3" descr="\documentclass{article}&#10;\usepackage{amsmath}&#10;\pagestyle{empty}&#10;\usepackage{xcolor}&#10;\usepackage{empheq}&#10;\begin{document}&#10;${\color{red}\left ( 2 \right )}$&#10;\end{document}" title="IguanaTex Bitmap Display">
            <a:extLst>
              <a:ext uri="{FF2B5EF4-FFF2-40B4-BE49-F238E27FC236}">
                <a16:creationId xmlns:a16="http://schemas.microsoft.com/office/drawing/2014/main" id="{110821E7-C00F-4BF5-C90E-0E737AC3F61F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9186" y="2607528"/>
            <a:ext cx="365402" cy="339011"/>
          </a:xfrm>
          <a:prstGeom prst="rect">
            <a:avLst/>
          </a:prstGeom>
        </p:spPr>
      </p:pic>
      <p:pic>
        <p:nvPicPr>
          <p:cNvPr id="29" name="Picture 28" descr="\documentclass{article}&#10;\usepackage{amsmath}&#10;\pagestyle{empty}&#10;\usepackage{xcolor}&#10;\usepackage{empheq}&#10;\begin{document}&#10;${\color{red}\left ( 3 \right )}$&#10;\end{document}" title="IguanaTex Bitmap Display">
            <a:extLst>
              <a:ext uri="{FF2B5EF4-FFF2-40B4-BE49-F238E27FC236}">
                <a16:creationId xmlns:a16="http://schemas.microsoft.com/office/drawing/2014/main" id="{96BE4245-1E0C-7F60-B6B8-4AF99A8977F3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8164" y="2135880"/>
            <a:ext cx="365401" cy="339011"/>
          </a:xfrm>
          <a:prstGeom prst="rect">
            <a:avLst/>
          </a:prstGeom>
        </p:spPr>
      </p:pic>
      <p:pic>
        <p:nvPicPr>
          <p:cNvPr id="32" name="Picture 31" descr="\documentclass{article}&#10;\usepackage{amsmath}&#10;\pagestyle{empty}&#10;\usepackage{xcolor}&#10;\usepackage{empheq}&#10;\begin{document}&#10;$ 2p^{k}  =2^{x-v}-2^{v}$&#10;\end{document}" title="IguanaTex Bitmap Display">
            <a:extLst>
              <a:ext uri="{FF2B5EF4-FFF2-40B4-BE49-F238E27FC236}">
                <a16:creationId xmlns:a16="http://schemas.microsoft.com/office/drawing/2014/main" id="{B40B0092-057A-C65C-41FF-2D3F85D36829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4920" y="2611641"/>
            <a:ext cx="2249483" cy="338106"/>
          </a:xfrm>
          <a:prstGeom prst="rect">
            <a:avLst/>
          </a:prstGeom>
        </p:spPr>
      </p:pic>
      <p:pic>
        <p:nvPicPr>
          <p:cNvPr id="35" name="Picture 34" descr="\documentclass{article}&#10;\usepackage{amsmath}&#10;\pagestyle{empty}&#10;\usepackage{xcolor}&#10;\usepackage{empheq}&#10;\begin{document}&#10;$ 2p^{k}  =2^{v}\left (2^{x-2v}-1  \right )$&#10;\end{document}" title="IguanaTex Bitmap Display">
            <a:extLst>
              <a:ext uri="{FF2B5EF4-FFF2-40B4-BE49-F238E27FC236}">
                <a16:creationId xmlns:a16="http://schemas.microsoft.com/office/drawing/2014/main" id="{9269055C-B2FE-5A15-8A2A-756F68704E70}"/>
              </a:ext>
            </a:extLst>
          </p:cNvPr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4919" y="3057320"/>
            <a:ext cx="2811037" cy="380283"/>
          </a:xfrm>
          <a:prstGeom prst="rect">
            <a:avLst/>
          </a:prstGeom>
        </p:spPr>
      </p:pic>
      <p:pic>
        <p:nvPicPr>
          <p:cNvPr id="38" name="Picture 37" descr="\documentclass{article}&#10;\usepackage{amsmath}&#10;\pagestyle{empty}&#10;\usepackage{xcolor}&#10;\usepackage{empheq}&#10;\begin{document}&#10;${\color{red}\left ( 4 \right )}$&#10;\end{document}" title="IguanaTex Bitmap Display">
            <a:extLst>
              <a:ext uri="{FF2B5EF4-FFF2-40B4-BE49-F238E27FC236}">
                <a16:creationId xmlns:a16="http://schemas.microsoft.com/office/drawing/2014/main" id="{E908C723-0864-CEDA-E9F4-CAD5448C829B}"/>
              </a:ext>
            </a:extLst>
          </p:cNvPr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9446" y="3057321"/>
            <a:ext cx="365401" cy="339011"/>
          </a:xfrm>
          <a:prstGeom prst="rect">
            <a:avLst/>
          </a:prstGeom>
        </p:spPr>
      </p:pic>
      <p:pic>
        <p:nvPicPr>
          <p:cNvPr id="41" name="Picture 40" descr="\documentclass{article}&#10;\usepackage{amsmath}&#10;\usepackage{amssymb}&#10;\pagestyle{empty}&#10;\usepackage{xcolor}&#10;\usepackage{empheq}&#10;\begin{document}&#10;$p\neq 2$&#10;\end{document}" title="IguanaTex Bitmap Display">
            <a:extLst>
              <a:ext uri="{FF2B5EF4-FFF2-40B4-BE49-F238E27FC236}">
                <a16:creationId xmlns:a16="http://schemas.microsoft.com/office/drawing/2014/main" id="{756B6503-4659-78A0-2391-814503BDFFE4}"/>
              </a:ext>
            </a:extLst>
          </p:cNvPr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3894" y="4502479"/>
            <a:ext cx="712372" cy="286057"/>
          </a:xfrm>
          <a:prstGeom prst="rect">
            <a:avLst/>
          </a:prstGeom>
        </p:spPr>
      </p:pic>
      <p:pic>
        <p:nvPicPr>
          <p:cNvPr id="44" name="Picture 43" descr="\documentclass{article}&#10;\usepackage{amsmath}&#10;\usepackage{amssymb}&#10;\pagestyle{empty}&#10;\usepackage{xcolor}&#10;\usepackage{empheq}&#10;\begin{document}&#10;$2\nmid p^{k}$&#10;\end{document}" title="IguanaTex Bitmap Display">
            <a:extLst>
              <a:ext uri="{FF2B5EF4-FFF2-40B4-BE49-F238E27FC236}">
                <a16:creationId xmlns:a16="http://schemas.microsoft.com/office/drawing/2014/main" id="{D8121C05-92FD-3BB1-4908-91CF63C68ED3}"/>
              </a:ext>
            </a:extLst>
          </p:cNvPr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7123" y="4476641"/>
            <a:ext cx="671771" cy="337732"/>
          </a:xfrm>
          <a:prstGeom prst="rect">
            <a:avLst/>
          </a:prstGeom>
        </p:spPr>
      </p:pic>
      <p:pic>
        <p:nvPicPr>
          <p:cNvPr id="23" name="Picture 22" descr="\documentclass{article}&#10;\usepackage{amsmath}&#10;\usepackage{amssymb}&#10;\pagestyle{empty}&#10;\usepackage{xcolor}&#10;\usepackage{empheq}&#10;\begin{document}&#10;$4\nmid 2^{v}\left (2^{x-2v}-1  \right )$&#10;\end{document}" title="IguanaTex Bitmap Display">
            <a:extLst>
              <a:ext uri="{FF2B5EF4-FFF2-40B4-BE49-F238E27FC236}">
                <a16:creationId xmlns:a16="http://schemas.microsoft.com/office/drawing/2014/main" id="{9205955F-39CD-0369-F552-9FCCCBE87DE9}"/>
              </a:ext>
            </a:extLst>
          </p:cNvPr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2050" y="4473278"/>
            <a:ext cx="2264458" cy="367261"/>
          </a:xfrm>
          <a:prstGeom prst="rect">
            <a:avLst/>
          </a:prstGeom>
        </p:spPr>
      </p:pic>
      <p:pic>
        <p:nvPicPr>
          <p:cNvPr id="63" name="Picture 62" descr="\documentclass{article}&#10;\usepackage{amsmath}&#10;\usepackage{amssymb}&#10;\pagestyle{empty}&#10;\usepackage{xcolor}&#10;\usepackage{empheq}&#10;\begin{document}&#10;$2\vert \left (2^{v}\left (2^{x-2v}-1  \right ) \right )$&#10;\end{document}" title="IguanaTex Bitmap Display">
            <a:extLst>
              <a:ext uri="{FF2B5EF4-FFF2-40B4-BE49-F238E27FC236}">
                <a16:creationId xmlns:a16="http://schemas.microsoft.com/office/drawing/2014/main" id="{693BC2AB-A222-A1C1-9587-22DF74211B18}"/>
              </a:ext>
            </a:extLst>
          </p:cNvPr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8632" y="4033652"/>
            <a:ext cx="2175968" cy="330297"/>
          </a:xfrm>
          <a:prstGeom prst="rect">
            <a:avLst/>
          </a:prstGeom>
        </p:spPr>
      </p:pic>
      <p:pic>
        <p:nvPicPr>
          <p:cNvPr id="65" name="Picture 64" descr="\documentclass{article}&#10;\usepackage{amsmath}&#10;\usepackage{amssymb}&#10;\pagestyle{empty}&#10;\usepackage{xcolor}&#10;\usepackage{empheq}&#10;\begin{document}&#10;$2\vert \left (2p^{k} \right) $&#10;\end{document}" title="IguanaTex Bitmap Display">
            <a:extLst>
              <a:ext uri="{FF2B5EF4-FFF2-40B4-BE49-F238E27FC236}">
                <a16:creationId xmlns:a16="http://schemas.microsoft.com/office/drawing/2014/main" id="{75F4DFAA-8C44-1380-1E56-656879CC70C8}"/>
              </a:ext>
            </a:extLst>
          </p:cNvPr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6545" y="4045525"/>
            <a:ext cx="892666" cy="339011"/>
          </a:xfrm>
          <a:prstGeom prst="rect">
            <a:avLst/>
          </a:prstGeom>
        </p:spPr>
      </p:pic>
      <p:pic>
        <p:nvPicPr>
          <p:cNvPr id="30" name="Picture 29" descr="\documentclass{article}&#10;\usepackage{amsmath}&#10;\usepackage{amssymb}&#10;\pagestyle{empty}&#10;\usepackage{xcolor}&#10;\usepackage{empheq}&#10;\begin{document}&#10;$2\vert 2^{v}$&#10;\end{document}" title="IguanaTex Bitmap Display">
            <a:extLst>
              <a:ext uri="{FF2B5EF4-FFF2-40B4-BE49-F238E27FC236}">
                <a16:creationId xmlns:a16="http://schemas.microsoft.com/office/drawing/2014/main" id="{3DDA159B-E701-705F-071B-DE44D0CD693C}"/>
              </a:ext>
            </a:extLst>
          </p:cNvPr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6613" y="5004781"/>
            <a:ext cx="454851" cy="284497"/>
          </a:xfrm>
          <a:prstGeom prst="rect">
            <a:avLst/>
          </a:prstGeom>
        </p:spPr>
      </p:pic>
      <p:pic>
        <p:nvPicPr>
          <p:cNvPr id="71" name="Picture 70" descr="\documentclass{article}&#10;\usepackage{amsmath}&#10;\usepackage{amssymb}&#10;\pagestyle{empty}&#10;\usepackage{xcolor}&#10;\usepackage{empheq}&#10;\begin{document}&#10;$v=1 $&#10;\end{document}" title="IguanaTex Bitmap Display">
            <a:extLst>
              <a:ext uri="{FF2B5EF4-FFF2-40B4-BE49-F238E27FC236}">
                <a16:creationId xmlns:a16="http://schemas.microsoft.com/office/drawing/2014/main" id="{D187D620-DA8A-106F-6B5A-6A991B6D6960}"/>
              </a:ext>
            </a:extLst>
          </p:cNvPr>
          <p:cNvPicPr>
            <a:picLocks noChangeAspect="1"/>
          </p:cNvPicPr>
          <p:nvPr>
            <p:custDataLst>
              <p:tags r:id="rId18"/>
            </p:custDataLst>
          </p:nvPr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7468" y="5020390"/>
            <a:ext cx="637132" cy="190801"/>
          </a:xfrm>
          <a:prstGeom prst="rect">
            <a:avLst/>
          </a:prstGeom>
        </p:spPr>
      </p:pic>
      <p:pic>
        <p:nvPicPr>
          <p:cNvPr id="72" name="Picture 71" descr="\documentclass{article}&#10;\usepackage{amsmath}&#10;\pagestyle{empty}&#10;\usepackage{xcolor}&#10;\usepackage{empheq}&#10;\begin{document}&#10;${\color{red}\left ( 4 \right )}$&#10;\end{document}" title="IguanaTex Bitmap Display">
            <a:extLst>
              <a:ext uri="{FF2B5EF4-FFF2-40B4-BE49-F238E27FC236}">
                <a16:creationId xmlns:a16="http://schemas.microsoft.com/office/drawing/2014/main" id="{A911BB40-645F-8512-3FE1-BA2369D9F769}"/>
              </a:ext>
            </a:extLst>
          </p:cNvPr>
          <p:cNvPicPr>
            <a:picLocks noChangeAspect="1"/>
          </p:cNvPicPr>
          <p:nvPr>
            <p:custDataLst>
              <p:tags r:id="rId19"/>
            </p:custDataLst>
          </p:nvPr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8556" y="3996388"/>
            <a:ext cx="365401" cy="339011"/>
          </a:xfrm>
          <a:prstGeom prst="rect">
            <a:avLst/>
          </a:prstGeom>
        </p:spPr>
      </p:pic>
      <p:pic>
        <p:nvPicPr>
          <p:cNvPr id="73" name="Picture 72" descr="\documentclass{article}&#10;\usepackage{amsmath}&#10;\usepackage{amssymb}&#10;\pagestyle{empty}&#10;\usepackage{xcolor}&#10;\usepackage{empheq}&#10;\begin{document}&#10;$v=1 $&#10;\end{document}" title="IguanaTex Bitmap Display">
            <a:extLst>
              <a:ext uri="{FF2B5EF4-FFF2-40B4-BE49-F238E27FC236}">
                <a16:creationId xmlns:a16="http://schemas.microsoft.com/office/drawing/2014/main" id="{A925E126-06AE-36AB-FBAD-DE2F5268B8B5}"/>
              </a:ext>
            </a:extLst>
          </p:cNvPr>
          <p:cNvPicPr>
            <a:picLocks noChangeAspect="1"/>
          </p:cNvPicPr>
          <p:nvPr>
            <p:custDataLst>
              <p:tags r:id="rId20"/>
            </p:custDataLst>
          </p:nvPr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3727" y="5453112"/>
            <a:ext cx="637132" cy="190801"/>
          </a:xfrm>
          <a:prstGeom prst="rect">
            <a:avLst/>
          </a:prstGeom>
        </p:spPr>
      </p:pic>
      <p:pic>
        <p:nvPicPr>
          <p:cNvPr id="74" name="Picture 73" descr="\documentclass{article}&#10;\usepackage{amsmath}&#10;\pagestyle{empty}&#10;\usepackage{xcolor}&#10;\usepackage{empheq}&#10;\begin{document}&#10;${\color{red}\left ( 4 \right )}$&#10;\end{document}" title="IguanaTex Bitmap Display">
            <a:extLst>
              <a:ext uri="{FF2B5EF4-FFF2-40B4-BE49-F238E27FC236}">
                <a16:creationId xmlns:a16="http://schemas.microsoft.com/office/drawing/2014/main" id="{F468FE04-13BA-FEA5-8B24-A3E4357EC7A1}"/>
              </a:ext>
            </a:extLst>
          </p:cNvPr>
          <p:cNvPicPr>
            <a:picLocks noChangeAspect="1"/>
          </p:cNvPicPr>
          <p:nvPr>
            <p:custDataLst>
              <p:tags r:id="rId21"/>
            </p:custDataLst>
          </p:nvPr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6103" y="5402756"/>
            <a:ext cx="365401" cy="339011"/>
          </a:xfrm>
          <a:prstGeom prst="rect">
            <a:avLst/>
          </a:prstGeom>
        </p:spPr>
      </p:pic>
      <p:pic>
        <p:nvPicPr>
          <p:cNvPr id="86" name="Picture 85" descr="\documentclass{article}&#10;\usepackage{amsmath}&#10;\pagestyle{empty}&#10;\usepackage{xcolor}&#10;\usepackage{empheq}&#10;\begin{document}&#10;$  2p^{k}  =2^{1}\left (2^{x-2\left (1 \right )}-1  \right ) &#10; \Rightarrow  p^{k}  =2^{x-2}-1 \Rightarrow 1  =2^{x-2}-p^{k}$&#10;\end{document}" title="IguanaTex Bitmap Display">
            <a:extLst>
              <a:ext uri="{FF2B5EF4-FFF2-40B4-BE49-F238E27FC236}">
                <a16:creationId xmlns:a16="http://schemas.microsoft.com/office/drawing/2014/main" id="{BCF7F687-28ED-9BFF-CF28-E7E3DA5E9117}"/>
              </a:ext>
            </a:extLst>
          </p:cNvPr>
          <p:cNvPicPr>
            <a:picLocks noChangeAspect="1"/>
          </p:cNvPicPr>
          <p:nvPr>
            <p:custDataLst>
              <p:tags r:id="rId22"/>
            </p:custDataLst>
          </p:nvPr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4525" y="5981344"/>
            <a:ext cx="7712714" cy="382821"/>
          </a:xfrm>
          <a:prstGeom prst="rect">
            <a:avLst/>
          </a:prstGeom>
        </p:spPr>
      </p:pic>
      <p:pic>
        <p:nvPicPr>
          <p:cNvPr id="84" name="Picture 83" descr="\documentclass{article}&#10;\usepackage{amsmath}&#10;\pagestyle{empty}&#10;\usepackage{xcolor}&#10;\usepackage{empheq}&#10;\begin{document}&#10;${\color{red}\left ( 5 \right )}$&#10;\end{document}" title="IguanaTex Bitmap Display">
            <a:extLst>
              <a:ext uri="{FF2B5EF4-FFF2-40B4-BE49-F238E27FC236}">
                <a16:creationId xmlns:a16="http://schemas.microsoft.com/office/drawing/2014/main" id="{5C34BF57-47FA-9E79-2282-4C83FB3967C0}"/>
              </a:ext>
            </a:extLst>
          </p:cNvPr>
          <p:cNvPicPr>
            <a:picLocks noChangeAspect="1"/>
          </p:cNvPicPr>
          <p:nvPr>
            <p:custDataLst>
              <p:tags r:id="rId23"/>
            </p:custDataLst>
          </p:nvPr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4168" y="5982253"/>
            <a:ext cx="365401" cy="339011"/>
          </a:xfrm>
          <a:prstGeom prst="rect">
            <a:avLst/>
          </a:prstGeom>
        </p:spPr>
      </p:pic>
      <p:pic>
        <p:nvPicPr>
          <p:cNvPr id="5" name="Picture 4" descr="\documentclass{article}&#10;\usepackage{amsmath}&#10;\pagestyle{empty}&#10;\usepackage{xcolor}&#10;\usepackage{empheq}&#10;\begin{document}&#10;$v$&#10;\end{document}" title="IguanaTex Bitmap Display">
            <a:extLst>
              <a:ext uri="{FF2B5EF4-FFF2-40B4-BE49-F238E27FC236}">
                <a16:creationId xmlns:a16="http://schemas.microsoft.com/office/drawing/2014/main" id="{E10ED3E5-E199-50D3-D6A1-775A80F2059C}"/>
              </a:ext>
            </a:extLst>
          </p:cNvPr>
          <p:cNvPicPr>
            <a:picLocks noChangeAspect="1"/>
          </p:cNvPicPr>
          <p:nvPr>
            <p:custDataLst>
              <p:tags r:id="rId24"/>
            </p:custDataLst>
          </p:nvPr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9933" y="776415"/>
            <a:ext cx="148345" cy="150350"/>
          </a:xfrm>
          <a:prstGeom prst="rect">
            <a:avLst/>
          </a:prstGeom>
        </p:spPr>
      </p:pic>
      <p:pic>
        <p:nvPicPr>
          <p:cNvPr id="11" name="Picture 10" descr="\documentclass{article}&#10;\usepackage{amsmath}&#10;\usepackage{amssymb}&#10;\pagestyle{empty}&#10;\usepackage{xcolor}&#10;\usepackage{empheq}&#10;\begin{document}&#10;$2\vert \left (2^{v} \right) $&#10;\end{document}" title="IguanaTex Bitmap Display">
            <a:extLst>
              <a:ext uri="{FF2B5EF4-FFF2-40B4-BE49-F238E27FC236}">
                <a16:creationId xmlns:a16="http://schemas.microsoft.com/office/drawing/2014/main" id="{4E8267D9-1EB9-64B9-C25B-AC9B40A09AE6}"/>
              </a:ext>
            </a:extLst>
          </p:cNvPr>
          <p:cNvPicPr>
            <a:picLocks noChangeAspect="1"/>
          </p:cNvPicPr>
          <p:nvPr>
            <p:custDataLst>
              <p:tags r:id="rId25"/>
            </p:custDataLst>
          </p:nvPr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6438" y="4060564"/>
            <a:ext cx="720606" cy="284497"/>
          </a:xfrm>
          <a:prstGeom prst="rect">
            <a:avLst/>
          </a:prstGeom>
        </p:spPr>
      </p:pic>
      <p:pic>
        <p:nvPicPr>
          <p:cNvPr id="20" name="Picture 19" descr="\documentclass{article}&#10;\usepackage{amsmath}&#10;\usepackage{amssymb}&#10;\pagestyle{empty}&#10;\usepackage{xcolor}&#10;\usepackage{empheq}&#10;\begin{document}&#10;$4\nmid 2p^{k}$&#10;\end{document}" title="IguanaTex Bitmap Display">
            <a:extLst>
              <a:ext uri="{FF2B5EF4-FFF2-40B4-BE49-F238E27FC236}">
                <a16:creationId xmlns:a16="http://schemas.microsoft.com/office/drawing/2014/main" id="{6B6C6812-6D0C-A89B-7918-2F2FF953D469}"/>
              </a:ext>
            </a:extLst>
          </p:cNvPr>
          <p:cNvPicPr>
            <a:picLocks noChangeAspect="1"/>
          </p:cNvPicPr>
          <p:nvPr>
            <p:custDataLst>
              <p:tags r:id="rId26"/>
            </p:custDataLst>
          </p:nvPr>
        </p:nvPicPr>
        <p:blipFill>
          <a:blip r:embed="rId4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2233" y="4474554"/>
            <a:ext cx="832332" cy="337732"/>
          </a:xfrm>
          <a:prstGeom prst="rect">
            <a:avLst/>
          </a:prstGeom>
        </p:spPr>
      </p:pic>
      <p:pic>
        <p:nvPicPr>
          <p:cNvPr id="37" name="Picture 36" descr="\documentclass{article}&#10;\usepackage{amsmath}&#10;\usepackage{amssymb}&#10;\pagestyle{empty}&#10;\usepackage{xcolor}&#10;\usepackage{empheq}&#10;\begin{document}&#10;$4\nmid 2^{v}$&#10;\end{document}" title="IguanaTex Bitmap Display">
            <a:extLst>
              <a:ext uri="{FF2B5EF4-FFF2-40B4-BE49-F238E27FC236}">
                <a16:creationId xmlns:a16="http://schemas.microsoft.com/office/drawing/2014/main" id="{9466DCCD-FE98-4063-FD61-45125A7DC488}"/>
              </a:ext>
            </a:extLst>
          </p:cNvPr>
          <p:cNvPicPr>
            <a:picLocks noChangeAspect="1"/>
          </p:cNvPicPr>
          <p:nvPr>
            <p:custDataLst>
              <p:tags r:id="rId27"/>
            </p:custDataLst>
          </p:nvPr>
        </p:nvPicPr>
        <p:blipFill>
          <a:blip r:embed="rId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8278" y="4959998"/>
            <a:ext cx="671772" cy="308204"/>
          </a:xfrm>
          <a:prstGeom prst="rect">
            <a:avLst/>
          </a:prstGeom>
        </p:spPr>
      </p:pic>
      <p:pic>
        <p:nvPicPr>
          <p:cNvPr id="42" name="Picture 41" descr="&#10;&#10;\documentclass{article}&#10;\usepackage{amsmath}&#10;\usepackage{amsfonts}&#10;\usepackage{amssymb}&#10;\pagestyle{empty}&#10;\usepackage{xcolor}&#10;\usepackage{empheq}&#10;\begin{document}&#10;$v\geq 1 $&#10;\end{document}" title="IguanaTex Bitmap Display">
            <a:extLst>
              <a:ext uri="{FF2B5EF4-FFF2-40B4-BE49-F238E27FC236}">
                <a16:creationId xmlns:a16="http://schemas.microsoft.com/office/drawing/2014/main" id="{B13A233F-32ED-46D4-0E4B-6359AE1B62A6}"/>
              </a:ext>
            </a:extLst>
          </p:cNvPr>
          <p:cNvPicPr>
            <a:picLocks noChangeAspect="1"/>
          </p:cNvPicPr>
          <p:nvPr>
            <p:custDataLst>
              <p:tags r:id="rId28"/>
            </p:custDataLst>
          </p:nvPr>
        </p:nvPicPr>
        <p:blipFill>
          <a:blip r:embed="rId5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228" y="5015946"/>
            <a:ext cx="640628" cy="227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4288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BC5014E-DDD4-5FE9-9FAF-A862A31648A3}"/>
              </a:ext>
            </a:extLst>
          </p:cNvPr>
          <p:cNvSpPr txBox="1"/>
          <p:nvPr/>
        </p:nvSpPr>
        <p:spPr>
          <a:xfrm>
            <a:off x="911471" y="455956"/>
            <a:ext cx="9870829" cy="53399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			</a:t>
            </a:r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พิจารณา		 </a:t>
            </a:r>
            <a:r>
              <a:rPr lang="en-US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:</a:t>
            </a:r>
          </a:p>
          <a:p>
            <a:r>
              <a:rPr lang="en-US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                   </a:t>
            </a:r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เนื่องจาก			 สมมติว่า </a:t>
            </a:r>
            <a:r>
              <a:rPr lang="en-US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	</a:t>
            </a:r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 จาก		</a:t>
            </a:r>
          </a:p>
          <a:p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			จะได้ว่า      </a:t>
            </a:r>
            <a:endParaRPr lang="en-US" sz="31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en-US" sz="3100" dirty="0"/>
              <a:t>				</a:t>
            </a:r>
            <a:r>
              <a:rPr lang="th-TH" sz="3100" dirty="0"/>
              <a:t>ดังนั้น			 จะได้ </a:t>
            </a:r>
            <a:r>
              <a:rPr lang="en-US" sz="3100" dirty="0"/>
              <a:t>                  </a:t>
            </a:r>
            <a:r>
              <a:rPr lang="th-TH" sz="3100" dirty="0"/>
              <a:t> </a:t>
            </a:r>
            <a:r>
              <a:rPr lang="th-TH" sz="3100" dirty="0">
                <a:solidFill>
                  <a:srgbClr val="FF0000"/>
                </a:solidFill>
              </a:rPr>
              <a:t>ซึ่งเป็นไปไม่ได้ เนื่องจาก</a:t>
            </a:r>
            <a:endParaRPr lang="en-US" sz="3100" dirty="0">
              <a:solidFill>
                <a:srgbClr val="FF0000"/>
              </a:solidFill>
            </a:endParaRPr>
          </a:p>
          <a:p>
            <a:r>
              <a:rPr lang="en-US" sz="3100" dirty="0">
                <a:highlight>
                  <a:srgbClr val="FFFF00"/>
                </a:highlight>
              </a:rPr>
              <a:t>                </a:t>
            </a:r>
            <a:r>
              <a:rPr lang="th-TH" sz="3100" dirty="0">
                <a:highlight>
                  <a:srgbClr val="FFFF00"/>
                </a:highlight>
              </a:rPr>
              <a:t> ดังนั้น </a:t>
            </a:r>
            <a:r>
              <a:rPr lang="en-US" sz="3100" dirty="0">
                <a:highlight>
                  <a:srgbClr val="FFFF00"/>
                </a:highlight>
              </a:rPr>
              <a:t> </a:t>
            </a:r>
            <a:r>
              <a:rPr lang="th-TH" sz="3100" dirty="0">
                <a:highlight>
                  <a:srgbClr val="FFFF00"/>
                </a:highlight>
              </a:rPr>
              <a:t>  </a:t>
            </a:r>
            <a:endParaRPr lang="en-US" sz="3100" dirty="0">
              <a:highlight>
                <a:srgbClr val="FFFF00"/>
              </a:highlight>
            </a:endParaRPr>
          </a:p>
          <a:p>
            <a:r>
              <a:rPr lang="en-US" sz="3100" dirty="0">
                <a:highlight>
                  <a:srgbClr val="FFFF00"/>
                </a:highlight>
              </a:rPr>
              <a:t>                 </a:t>
            </a:r>
            <a:r>
              <a:rPr lang="th-TH" sz="3100" dirty="0">
                <a:highlight>
                  <a:srgbClr val="FFFF00"/>
                </a:highlight>
                <a:latin typeface="TH Sarabun New" panose="020B0500040200020003" pitchFamily="34" charset="-34"/>
                <a:cs typeface="TH Sarabun New" panose="020B0500040200020003" pitchFamily="34" charset="-34"/>
              </a:rPr>
              <a:t>พิจารณา	</a:t>
            </a:r>
            <a:r>
              <a:rPr lang="en-US" sz="3100" dirty="0">
                <a:highlight>
                  <a:srgbClr val="FFFF00"/>
                </a:highlight>
                <a:latin typeface="TH Sarabun New" panose="020B0500040200020003" pitchFamily="34" charset="-34"/>
                <a:cs typeface="TH Sarabun New" panose="020B0500040200020003" pitchFamily="34" charset="-34"/>
              </a:rPr>
              <a:t>      </a:t>
            </a:r>
            <a:r>
              <a:rPr lang="th-TH" sz="3100" dirty="0">
                <a:highlight>
                  <a:srgbClr val="FFFF00"/>
                </a:highlight>
                <a:latin typeface="TH Sarabun New" panose="020B0500040200020003" pitchFamily="34" charset="-34"/>
                <a:cs typeface="TH Sarabun New" panose="020B0500040200020003" pitchFamily="34" charset="-34"/>
              </a:rPr>
              <a:t>สมมติ </a:t>
            </a:r>
            <a:r>
              <a:rPr lang="en-US" sz="3100" dirty="0">
                <a:highlight>
                  <a:srgbClr val="FFFF00"/>
                </a:highlight>
                <a:latin typeface="TH Sarabun New" panose="020B0500040200020003" pitchFamily="34" charset="-34"/>
                <a:cs typeface="TH Sarabun New" panose="020B0500040200020003" pitchFamily="34" charset="-34"/>
              </a:rPr>
              <a:t>            </a:t>
            </a:r>
            <a:r>
              <a:rPr lang="th-TH" sz="3100" dirty="0">
                <a:highlight>
                  <a:srgbClr val="FFFF00"/>
                </a:highlight>
                <a:latin typeface="TH Sarabun New" panose="020B0500040200020003" pitchFamily="34" charset="-34"/>
                <a:cs typeface="TH Sarabun New" panose="020B0500040200020003" pitchFamily="34" charset="-34"/>
              </a:rPr>
              <a:t>และ			 จะได้</a:t>
            </a:r>
          </a:p>
          <a:p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			จาก </a:t>
            </a:r>
            <a:r>
              <a:rPr lang="th-TH" sz="31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ทฤษฎีบท </a:t>
            </a:r>
            <a:r>
              <a:rPr lang="en-US" sz="31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1</a:t>
            </a:r>
            <a:r>
              <a:rPr lang="th-TH" sz="31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3100" b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(ข้อความคาดการณ์กาตาลัน) </a:t>
            </a:r>
          </a:p>
          <a:p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			จะได้ว่า      ไม่มีผลเฉลย</a:t>
            </a:r>
            <a:endParaRPr lang="en-US" sz="31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en-US" sz="3100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				</a:t>
            </a:r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ดังนั้น</a:t>
            </a:r>
            <a:r>
              <a:rPr lang="en-US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	  </a:t>
            </a:r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จะได้</a:t>
            </a:r>
          </a:p>
          <a:p>
            <a:r>
              <a:rPr lang="th-TH" sz="3100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				</a:t>
            </a:r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จาก </a:t>
            </a:r>
            <a:r>
              <a:rPr lang="en-US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    : 					</a:t>
            </a:r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จะได้ </a:t>
            </a:r>
            <a:endParaRPr lang="en-US" sz="31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en-US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			</a:t>
            </a:r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และจาก 	  จะได้ว่า </a:t>
            </a:r>
            <a:endParaRPr lang="en-US" sz="3100" dirty="0"/>
          </a:p>
        </p:txBody>
      </p:sp>
      <p:pic>
        <p:nvPicPr>
          <p:cNvPr id="5" name="Picture 4" descr="\documentclass{article}&#10;\usepackage{amsmath}&#10;\pagestyle{empty}&#10;\usepackage{xcolor}&#10;\usepackage{empheq}&#10;\begin{document}&#10;${\color{red}\left ( 5 \right )}$&#10;\end{document}" title="IguanaTex Bitmap Display">
            <a:extLst>
              <a:ext uri="{FF2B5EF4-FFF2-40B4-BE49-F238E27FC236}">
                <a16:creationId xmlns:a16="http://schemas.microsoft.com/office/drawing/2014/main" id="{AED6CA5A-73AE-24F2-E5BA-D7325EB78BF1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5900" y="552509"/>
            <a:ext cx="365401" cy="339011"/>
          </a:xfrm>
          <a:prstGeom prst="rect">
            <a:avLst/>
          </a:prstGeom>
        </p:spPr>
      </p:pic>
      <p:pic>
        <p:nvPicPr>
          <p:cNvPr id="45" name="Picture 44" descr="\documentclass{article}&#10;\usepackage{amsmath}&#10;\pagestyle{empty}&#10;\usepackage{xcolor}&#10;\usepackage{empheq}&#10;\begin{document}&#10;$ 1  =2^{x-2}-p^{k} $&#10;\end{document}" title="IguanaTex Bitmap Display">
            <a:extLst>
              <a:ext uri="{FF2B5EF4-FFF2-40B4-BE49-F238E27FC236}">
                <a16:creationId xmlns:a16="http://schemas.microsoft.com/office/drawing/2014/main" id="{2E0C3047-A9BD-8D37-185E-BEBD6DD43FCC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6305" y="552509"/>
            <a:ext cx="1839042" cy="324647"/>
          </a:xfrm>
          <a:prstGeom prst="rect">
            <a:avLst/>
          </a:prstGeom>
        </p:spPr>
      </p:pic>
      <p:pic>
        <p:nvPicPr>
          <p:cNvPr id="9" name="Picture 8" descr="\documentclass{article}&#10;\usepackage{amsmath}&#10;\pagestyle{empty}&#10;\usepackage{xcolor}&#10;\usepackage{empheq}&#10;\begin{document}&#10;$x\neq 1$&#10;\end{document}" title="IguanaTex Bitmap Display">
            <a:extLst>
              <a:ext uri="{FF2B5EF4-FFF2-40B4-BE49-F238E27FC236}">
                <a16:creationId xmlns:a16="http://schemas.microsoft.com/office/drawing/2014/main" id="{C662C711-969C-6FD6-5ECD-F91EF93150C1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5900" y="1049641"/>
            <a:ext cx="765784" cy="310724"/>
          </a:xfrm>
          <a:prstGeom prst="rect">
            <a:avLst/>
          </a:prstGeom>
        </p:spPr>
      </p:pic>
      <p:pic>
        <p:nvPicPr>
          <p:cNvPr id="12" name="Picture 11" descr="\documentclass{article}&#10;\usepackage{amsmath}&#10;\pagestyle{empty}&#10;\usepackage{xcolor}&#10;\usepackage{empheq}&#10;\begin{document}&#10;$x=3$&#10;\end{document}" title="IguanaTex Bitmap Display">
            <a:extLst>
              <a:ext uri="{FF2B5EF4-FFF2-40B4-BE49-F238E27FC236}">
                <a16:creationId xmlns:a16="http://schemas.microsoft.com/office/drawing/2014/main" id="{71DA2E5D-E15C-7893-7A46-DE11CF136045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6885" y="1049642"/>
            <a:ext cx="777812" cy="228533"/>
          </a:xfrm>
          <a:prstGeom prst="rect">
            <a:avLst/>
          </a:prstGeom>
        </p:spPr>
      </p:pic>
      <p:pic>
        <p:nvPicPr>
          <p:cNvPr id="13" name="Picture 12" descr="\documentclass{article}&#10;\usepackage{amsmath}&#10;\pagestyle{empty}&#10;\usepackage{xcolor}&#10;\usepackage{empheq}&#10;\begin{document}&#10;${\color{red}\left ( 5 \right )}$&#10;\end{document}" title="IguanaTex Bitmap Display">
            <a:extLst>
              <a:ext uri="{FF2B5EF4-FFF2-40B4-BE49-F238E27FC236}">
                <a16:creationId xmlns:a16="http://schemas.microsoft.com/office/drawing/2014/main" id="{DE597A55-13D4-2AC6-086F-B784F5A102C2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6590" y="1021354"/>
            <a:ext cx="365401" cy="339011"/>
          </a:xfrm>
          <a:prstGeom prst="rect">
            <a:avLst/>
          </a:prstGeom>
        </p:spPr>
      </p:pic>
      <p:pic>
        <p:nvPicPr>
          <p:cNvPr id="16" name="Picture 15" descr="\documentclass{article}&#10;\usepackage{amsmath}&#10;\pagestyle{empty}&#10;\usepackage{xcolor}&#10;\usepackage{empheq}&#10;\begin{document}&#10;$k=0$&#10;\end{document}" title="IguanaTex Bitmap Display">
            <a:extLst>
              <a:ext uri="{FF2B5EF4-FFF2-40B4-BE49-F238E27FC236}">
                <a16:creationId xmlns:a16="http://schemas.microsoft.com/office/drawing/2014/main" id="{B2D76A94-3F48-2B7C-D10A-0B751BAC8EFE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5705" y="2025431"/>
            <a:ext cx="763779" cy="238556"/>
          </a:xfrm>
          <a:prstGeom prst="rect">
            <a:avLst/>
          </a:prstGeom>
        </p:spPr>
      </p:pic>
      <p:pic>
        <p:nvPicPr>
          <p:cNvPr id="21" name="Picture 20" descr="\documentclass{article}&#10;\usepackage{amsmath}&#10;\pagestyle{empty}&#10;\usepackage{xcolor}&#10;\usepackage{empheq}&#10;\begin{document}&#10;$   p^{k}  =2^{3-2}-1=1 $&#10;\end{document}" title="IguanaTex Bitmap Display">
            <a:extLst>
              <a:ext uri="{FF2B5EF4-FFF2-40B4-BE49-F238E27FC236}">
                <a16:creationId xmlns:a16="http://schemas.microsoft.com/office/drawing/2014/main" id="{0867A739-1DEF-C3BF-22F8-8ED734B6AC93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3006" y="1457526"/>
            <a:ext cx="2433915" cy="324647"/>
          </a:xfrm>
          <a:prstGeom prst="rect">
            <a:avLst/>
          </a:prstGeom>
        </p:spPr>
      </p:pic>
      <p:pic>
        <p:nvPicPr>
          <p:cNvPr id="26" name="Picture 25" descr="\documentclass{article}&#10;\usepackage{amsmath}&#10;\pagestyle{empty}&#10;\usepackage{xcolor}&#10;\usepackage{empheq}&#10;\begin{document}&#10;$y=2\left(0\right)=0$&#10;\end{document}" title="IguanaTex Bitmap Display">
            <a:extLst>
              <a:ext uri="{FF2B5EF4-FFF2-40B4-BE49-F238E27FC236}">
                <a16:creationId xmlns:a16="http://schemas.microsoft.com/office/drawing/2014/main" id="{AE414348-5FA3-8BED-274B-06BB85226FB6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9844" y="2005925"/>
            <a:ext cx="1856324" cy="334780"/>
          </a:xfrm>
          <a:prstGeom prst="rect">
            <a:avLst/>
          </a:prstGeom>
        </p:spPr>
      </p:pic>
      <p:pic>
        <p:nvPicPr>
          <p:cNvPr id="28" name="Picture 27" descr="&#10;&#10;\documentclass{article}&#10;\usepackage{amsmath}&#10;\usepackage{amsfonts}&#10;\usepackage{amssymb}&#10;\pagestyle{empty}&#10;\usepackage{xcolor}&#10;\usepackage{empheq}&#10;\begin{document}&#10;$y\geq 1 $&#10;\end{document}" title="IguanaTex Bitmap Display">
            <a:extLst>
              <a:ext uri="{FF2B5EF4-FFF2-40B4-BE49-F238E27FC236}">
                <a16:creationId xmlns:a16="http://schemas.microsoft.com/office/drawing/2014/main" id="{373A8534-0A98-EAB6-37F9-41EAC338C58A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2031" y="2025431"/>
            <a:ext cx="710569" cy="272860"/>
          </a:xfrm>
          <a:prstGeom prst="rect">
            <a:avLst/>
          </a:prstGeom>
        </p:spPr>
      </p:pic>
      <p:pic>
        <p:nvPicPr>
          <p:cNvPr id="32" name="Picture 31" descr="&#10;&#10;\documentclass{article}&#10;\usepackage{amsmath}&#10;\usepackage{amsfonts}&#10;\usepackage{amssymb}&#10;\pagestyle{empty}&#10;\usepackage{xcolor}&#10;\usepackage{empheq}&#10;\begin{document}&#10;$x&gt; 3$&#10;\end{document}" title="IguanaTex Bitmap Display">
            <a:extLst>
              <a:ext uri="{FF2B5EF4-FFF2-40B4-BE49-F238E27FC236}">
                <a16:creationId xmlns:a16="http://schemas.microsoft.com/office/drawing/2014/main" id="{2693799F-7275-93A4-1698-24A97C4FE7F4}"/>
              </a:ext>
            </a:extLst>
          </p:cNvPr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5509" y="2508018"/>
            <a:ext cx="735202" cy="221699"/>
          </a:xfrm>
          <a:prstGeom prst="rect">
            <a:avLst/>
          </a:prstGeom>
        </p:spPr>
      </p:pic>
      <p:pic>
        <p:nvPicPr>
          <p:cNvPr id="35" name="Picture 34" descr="\documentclass{article}&#10;\usepackage{amsmath}&#10;\pagestyle{empty}&#10;\usepackage{xcolor}&#10;\usepackage{empheq}&#10;\begin{document}&#10;$k=1$&#10;\end{document}" title="IguanaTex Bitmap Display">
            <a:extLst>
              <a:ext uri="{FF2B5EF4-FFF2-40B4-BE49-F238E27FC236}">
                <a16:creationId xmlns:a16="http://schemas.microsoft.com/office/drawing/2014/main" id="{459A99CC-1E50-13FD-5F4F-D3CA69A110D6}"/>
              </a:ext>
            </a:extLst>
          </p:cNvPr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6290" y="4384352"/>
            <a:ext cx="681694" cy="233101"/>
          </a:xfrm>
          <a:prstGeom prst="rect">
            <a:avLst/>
          </a:prstGeom>
        </p:spPr>
      </p:pic>
      <p:pic>
        <p:nvPicPr>
          <p:cNvPr id="36" name="Picture 35" descr="\documentclass{article}&#10;\usepackage{amsmath}&#10;\pagestyle{empty}&#10;\usepackage{xcolor}&#10;\usepackage{empheq}&#10;\begin{document}&#10;${\color{red}\left ( 5 \right )}$&#10;\end{document}" title="IguanaTex Bitmap Display">
            <a:extLst>
              <a:ext uri="{FF2B5EF4-FFF2-40B4-BE49-F238E27FC236}">
                <a16:creationId xmlns:a16="http://schemas.microsoft.com/office/drawing/2014/main" id="{79C94976-98CB-0A8B-F137-D3FBA6660440}"/>
              </a:ext>
            </a:extLst>
          </p:cNvPr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6911" y="3864602"/>
            <a:ext cx="365401" cy="339011"/>
          </a:xfrm>
          <a:prstGeom prst="rect">
            <a:avLst/>
          </a:prstGeom>
        </p:spPr>
      </p:pic>
      <p:pic>
        <p:nvPicPr>
          <p:cNvPr id="40" name="Picture 39" descr="&#10;&#10;\documentclass{article}&#10;\usepackage{amsmath}&#10;\usepackage{amsfonts}&#10;\usepackage{amssymb}&#10;\pagestyle{empty}&#10;\usepackage{xcolor}&#10;\usepackage{empheq}&#10;\begin{document}&#10;$k&gt; 1$&#10;\end{document}" title="IguanaTex Bitmap Display">
            <a:extLst>
              <a:ext uri="{FF2B5EF4-FFF2-40B4-BE49-F238E27FC236}">
                <a16:creationId xmlns:a16="http://schemas.microsoft.com/office/drawing/2014/main" id="{675AA4A9-B15A-D5C3-C9CB-775B61D1E2FB}"/>
              </a:ext>
            </a:extLst>
          </p:cNvPr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6785" y="2993076"/>
            <a:ext cx="708674" cy="231173"/>
          </a:xfrm>
          <a:prstGeom prst="rect">
            <a:avLst/>
          </a:prstGeom>
        </p:spPr>
      </p:pic>
      <p:pic>
        <p:nvPicPr>
          <p:cNvPr id="54" name="Picture 53" descr="\documentclass{article}&#10;\usepackage{amsmath}&#10;\pagestyle{empty}&#10;\usepackage{xcolor}&#10;\usepackage{empheq}&#10;\begin{document}&#10;$ 1  =2^{3}-p^{2} $&#10;\end{document}" title="IguanaTex Bitmap Display">
            <a:extLst>
              <a:ext uri="{FF2B5EF4-FFF2-40B4-BE49-F238E27FC236}">
                <a16:creationId xmlns:a16="http://schemas.microsoft.com/office/drawing/2014/main" id="{376A8970-4A3F-4167-5868-6B2F367DDC3E}"/>
              </a:ext>
            </a:extLst>
          </p:cNvPr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2758" y="2939606"/>
            <a:ext cx="1490000" cy="317141"/>
          </a:xfrm>
          <a:prstGeom prst="rect">
            <a:avLst/>
          </a:prstGeom>
        </p:spPr>
      </p:pic>
      <p:pic>
        <p:nvPicPr>
          <p:cNvPr id="49" name="Picture 48" descr="\documentclass{article}&#10;\usepackage{amsmath}&#10;\pagestyle{empty}&#10;\usepackage{xcolor}&#10;\usepackage{empheq}&#10;\begin{document}&#10;$k=3$&#10;\end{document}" title="IguanaTex Bitmap Display">
            <a:extLst>
              <a:ext uri="{FF2B5EF4-FFF2-40B4-BE49-F238E27FC236}">
                <a16:creationId xmlns:a16="http://schemas.microsoft.com/office/drawing/2014/main" id="{5D321835-1708-19CB-031C-704579E11DD0}"/>
              </a:ext>
            </a:extLst>
          </p:cNvPr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2915" y="2969951"/>
            <a:ext cx="761774" cy="238556"/>
          </a:xfrm>
          <a:prstGeom prst="rect">
            <a:avLst/>
          </a:prstGeom>
        </p:spPr>
      </p:pic>
      <p:pic>
        <p:nvPicPr>
          <p:cNvPr id="52" name="Picture 51" descr="&#10;&#10;\documentclass{article}&#10;\usepackage{amsmath}&#10;\usepackage{amsfonts}&#10;\usepackage{amssymb}&#10;\pagestyle{empty}&#10;\usepackage{xcolor}&#10;\usepackage{empheq}&#10;\begin{document}&#10;$x=5$&#10;\end{document}" title="IguanaTex Bitmap Display">
            <a:extLst>
              <a:ext uri="{FF2B5EF4-FFF2-40B4-BE49-F238E27FC236}">
                <a16:creationId xmlns:a16="http://schemas.microsoft.com/office/drawing/2014/main" id="{BC4510AE-E1A7-4127-4751-9988B300BD28}"/>
              </a:ext>
            </a:extLst>
          </p:cNvPr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8581" y="2999707"/>
            <a:ext cx="733307" cy="217909"/>
          </a:xfrm>
          <a:prstGeom prst="rect">
            <a:avLst/>
          </a:prstGeom>
        </p:spPr>
      </p:pic>
      <p:pic>
        <p:nvPicPr>
          <p:cNvPr id="57" name="Picture 56" descr="\documentclass{article}&#10;\usepackage{amsmath}&#10;\pagestyle{empty}&#10;\usepackage{xcolor}&#10;\usepackage{empheq}&#10;\begin{document}&#10;$y=2\left(1\right)=2$&#10;\end{document}" title="IguanaTex Bitmap Display">
            <a:extLst>
              <a:ext uri="{FF2B5EF4-FFF2-40B4-BE49-F238E27FC236}">
                <a16:creationId xmlns:a16="http://schemas.microsoft.com/office/drawing/2014/main" id="{26D51FB0-0A2D-5581-C0F9-1124623C4386}"/>
              </a:ext>
            </a:extLst>
          </p:cNvPr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4142" y="4320182"/>
            <a:ext cx="1710697" cy="337954"/>
          </a:xfrm>
          <a:prstGeom prst="rect">
            <a:avLst/>
          </a:prstGeom>
        </p:spPr>
      </p:pic>
      <p:pic>
        <p:nvPicPr>
          <p:cNvPr id="58" name="Picture 57" descr="\documentclass{article}&#10;\usepackage{amsmath}&#10;\pagestyle{empty}&#10;\usepackage{xcolor}&#10;\usepackage{empheq}&#10;\begin{document}&#10;$\left ( z-p^{k} \right )=2^{v}$&#10;\end{document}" title="IguanaTex Bitmap Display">
            <a:extLst>
              <a:ext uri="{FF2B5EF4-FFF2-40B4-BE49-F238E27FC236}">
                <a16:creationId xmlns:a16="http://schemas.microsoft.com/office/drawing/2014/main" id="{09947C79-8AF6-11FC-77FB-B25A27ADEC81}"/>
              </a:ext>
            </a:extLst>
          </p:cNvPr>
          <p:cNvPicPr>
            <a:picLocks noChangeAspect="1"/>
          </p:cNvPicPr>
          <p:nvPr>
            <p:custDataLst>
              <p:tags r:id="rId18"/>
            </p:custDataLst>
          </p:nvPr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656" y="4821411"/>
            <a:ext cx="1891883" cy="397555"/>
          </a:xfrm>
          <a:prstGeom prst="rect">
            <a:avLst/>
          </a:prstGeom>
        </p:spPr>
      </p:pic>
      <p:pic>
        <p:nvPicPr>
          <p:cNvPr id="61" name="Picture 60" descr="\documentclass{article}&#10;\usepackage{amsmath}&#10;\pagestyle{empty}&#10;\usepackage{xcolor}&#10;\usepackage{empheq}&#10;\begin{document}&#10;${\color{red}\left ( 2 \right )}$&#10;\end{document}" title="IguanaTex Bitmap Display">
            <a:extLst>
              <a:ext uri="{FF2B5EF4-FFF2-40B4-BE49-F238E27FC236}">
                <a16:creationId xmlns:a16="http://schemas.microsoft.com/office/drawing/2014/main" id="{39421225-4905-5105-A55A-8A5C900BDEA6}"/>
              </a:ext>
            </a:extLst>
          </p:cNvPr>
          <p:cNvPicPr>
            <a:picLocks noChangeAspect="1"/>
          </p:cNvPicPr>
          <p:nvPr>
            <p:custDataLst>
              <p:tags r:id="rId19"/>
            </p:custDataLst>
          </p:nvPr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9823" y="4848235"/>
            <a:ext cx="365401" cy="339011"/>
          </a:xfrm>
          <a:prstGeom prst="rect">
            <a:avLst/>
          </a:prstGeom>
        </p:spPr>
      </p:pic>
      <p:pic>
        <p:nvPicPr>
          <p:cNvPr id="66" name="Picture 65" descr="\documentclass{article}&#10;\usepackage{amsmath}&#10;\pagestyle{empty}&#10;\usepackage{xcolor}&#10;\usepackage{empheq}&#10;\begin{document}&#10;$\left ( z-p^{1} \right )=2^{1} \Rightarrow z=p+2$&#10;\end{document}" title="IguanaTex Bitmap Display">
            <a:extLst>
              <a:ext uri="{FF2B5EF4-FFF2-40B4-BE49-F238E27FC236}">
                <a16:creationId xmlns:a16="http://schemas.microsoft.com/office/drawing/2014/main" id="{428293E4-6ACB-EE30-96FE-9D16A65E48CB}"/>
              </a:ext>
            </a:extLst>
          </p:cNvPr>
          <p:cNvPicPr>
            <a:picLocks noChangeAspect="1"/>
          </p:cNvPicPr>
          <p:nvPr>
            <p:custDataLst>
              <p:tags r:id="rId20"/>
            </p:custDataLst>
          </p:nvPr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2797" y="4763395"/>
            <a:ext cx="3749803" cy="397555"/>
          </a:xfrm>
          <a:prstGeom prst="rect">
            <a:avLst/>
          </a:prstGeom>
        </p:spPr>
      </p:pic>
      <p:pic>
        <p:nvPicPr>
          <p:cNvPr id="67" name="Picture 66" descr="\documentclass{article}&#10;\usepackage{amsmath}&#10;\pagestyle{empty}&#10;\usepackage{xcolor}&#10;\usepackage{empheq}&#10;\begin{document}&#10;${\color{red}\left ( 5 \right )}$&#10;\end{document}" title="IguanaTex Bitmap Display">
            <a:extLst>
              <a:ext uri="{FF2B5EF4-FFF2-40B4-BE49-F238E27FC236}">
                <a16:creationId xmlns:a16="http://schemas.microsoft.com/office/drawing/2014/main" id="{F7A5A13D-F2F6-9C8C-F61C-64A859C25F0C}"/>
              </a:ext>
            </a:extLst>
          </p:cNvPr>
          <p:cNvPicPr>
            <a:picLocks noChangeAspect="1"/>
          </p:cNvPicPr>
          <p:nvPr>
            <p:custDataLst>
              <p:tags r:id="rId21"/>
            </p:custDataLst>
          </p:nvPr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7142" y="5316208"/>
            <a:ext cx="365401" cy="339011"/>
          </a:xfrm>
          <a:prstGeom prst="rect">
            <a:avLst/>
          </a:prstGeom>
        </p:spPr>
      </p:pic>
      <p:pic>
        <p:nvPicPr>
          <p:cNvPr id="74" name="Picture 73" descr="\documentclass{article}&#10;\usepackage{amsmath}&#10;\pagestyle{empty}&#10;\usepackage{xcolor}&#10;\usepackage{empheq}&#10;\begin{document}&#10;$ 1  =2^{x-2}-p^{1} \Rightarrow 1  =2^{x-2}-p $&#10;\end{document}" title="IguanaTex Bitmap Display">
            <a:extLst>
              <a:ext uri="{FF2B5EF4-FFF2-40B4-BE49-F238E27FC236}">
                <a16:creationId xmlns:a16="http://schemas.microsoft.com/office/drawing/2014/main" id="{8F831819-5667-B5A1-F531-063976CBB961}"/>
              </a:ext>
            </a:extLst>
          </p:cNvPr>
          <p:cNvPicPr>
            <a:picLocks noChangeAspect="1"/>
          </p:cNvPicPr>
          <p:nvPr>
            <p:custDataLst>
              <p:tags r:id="rId22"/>
            </p:custDataLst>
          </p:nvPr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2368" y="5324469"/>
            <a:ext cx="4075919" cy="317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6888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D1662827-1860-6465-0885-74F56898C98F}"/>
              </a:ext>
            </a:extLst>
          </p:cNvPr>
          <p:cNvSpPr txBox="1"/>
          <p:nvPr/>
        </p:nvSpPr>
        <p:spPr>
          <a:xfrm>
            <a:off x="972765" y="466927"/>
            <a:ext cx="9805481" cy="48628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			</a:t>
            </a:r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พิจารณา		 </a:t>
            </a:r>
            <a:r>
              <a:rPr lang="en-US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:</a:t>
            </a:r>
          </a:p>
          <a:p>
            <a:r>
              <a:rPr lang="en-US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                   </a:t>
            </a:r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เนื่องจาก			 สมมติว่า </a:t>
            </a:r>
            <a:r>
              <a:rPr lang="en-US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	</a:t>
            </a:r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 จาก		</a:t>
            </a:r>
          </a:p>
          <a:p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			จะได้ว่า      </a:t>
            </a:r>
            <a:endParaRPr lang="en-US" sz="31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en-US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			</a:t>
            </a:r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ดังนั้น			 จะได้ </a:t>
            </a:r>
            <a:r>
              <a:rPr lang="en-US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                    </a:t>
            </a:r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3100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ซึ่งเป็นไปไม่ได้ เนื่องจาก</a:t>
            </a:r>
            <a:endParaRPr lang="en-US" sz="3100" dirty="0">
              <a:solidFill>
                <a:srgbClr val="FF000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en-US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			</a:t>
            </a:r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พิจารณา	</a:t>
            </a:r>
            <a:r>
              <a:rPr lang="en-US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         =&gt;  				</a:t>
            </a:r>
          </a:p>
          <a:p>
            <a:r>
              <a:rPr lang="en-US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						     =&gt; </a:t>
            </a:r>
          </a:p>
          <a:p>
            <a:r>
              <a:rPr lang="en-US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						     =&gt; </a:t>
            </a:r>
          </a:p>
          <a:p>
            <a:r>
              <a:rPr lang="en-US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						     =&gt; </a:t>
            </a:r>
          </a:p>
          <a:p>
            <a:r>
              <a:rPr lang="en-US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			</a:t>
            </a:r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ดังนั้น </a:t>
            </a:r>
            <a:r>
              <a:rPr lang="en-US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</a:t>
            </a:r>
            <a:endParaRPr lang="th-TH" sz="3100" dirty="0">
              <a:highlight>
                <a:srgbClr val="FFFF00"/>
              </a:highlight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th-TH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			</a:t>
            </a:r>
            <a:r>
              <a:rPr lang="en-US" sz="31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			</a:t>
            </a:r>
          </a:p>
        </p:txBody>
      </p:sp>
      <p:pic>
        <p:nvPicPr>
          <p:cNvPr id="10" name="Picture 9" descr="\documentclass{article}&#10;\usepackage{amsmath}&#10;\pagestyle{empty}&#10;\usepackage{xcolor}&#10;\usepackage{empheq}&#10;\begin{document}&#10;${\color{red}\left ( 5 \right )}$&#10;\end{document}" title="IguanaTex Bitmap Display">
            <a:extLst>
              <a:ext uri="{FF2B5EF4-FFF2-40B4-BE49-F238E27FC236}">
                <a16:creationId xmlns:a16="http://schemas.microsoft.com/office/drawing/2014/main" id="{F2EAA515-CBE7-1AF3-DB3D-282139931F7B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5900" y="552509"/>
            <a:ext cx="365401" cy="339011"/>
          </a:xfrm>
          <a:prstGeom prst="rect">
            <a:avLst/>
          </a:prstGeom>
        </p:spPr>
      </p:pic>
      <p:pic>
        <p:nvPicPr>
          <p:cNvPr id="11" name="Picture 10" descr="\documentclass{article}&#10;\usepackage{amsmath}&#10;\pagestyle{empty}&#10;\usepackage{xcolor}&#10;\usepackage{empheq}&#10;\begin{document}&#10;$ 1  =2^{x-2}-p^{k} $&#10;\end{document}" title="IguanaTex Bitmap Display">
            <a:extLst>
              <a:ext uri="{FF2B5EF4-FFF2-40B4-BE49-F238E27FC236}">
                <a16:creationId xmlns:a16="http://schemas.microsoft.com/office/drawing/2014/main" id="{3406FF69-E5B3-CB8C-5D53-2C9AED96CCD6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0310" y="562134"/>
            <a:ext cx="1839042" cy="324647"/>
          </a:xfrm>
          <a:prstGeom prst="rect">
            <a:avLst/>
          </a:prstGeom>
        </p:spPr>
      </p:pic>
      <p:pic>
        <p:nvPicPr>
          <p:cNvPr id="12" name="Picture 11" descr="\documentclass{article}&#10;\usepackage{amsmath}&#10;\pagestyle{empty}&#10;\usepackage{xcolor}&#10;\usepackage{empheq}&#10;\begin{document}&#10;$x\neq 1$&#10;\end{document}" title="IguanaTex Bitmap Display">
            <a:extLst>
              <a:ext uri="{FF2B5EF4-FFF2-40B4-BE49-F238E27FC236}">
                <a16:creationId xmlns:a16="http://schemas.microsoft.com/office/drawing/2014/main" id="{19B1606C-C2D3-A87A-4C87-28F561D3406D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4775" y="1059266"/>
            <a:ext cx="765784" cy="310724"/>
          </a:xfrm>
          <a:prstGeom prst="rect">
            <a:avLst/>
          </a:prstGeom>
        </p:spPr>
      </p:pic>
      <p:pic>
        <p:nvPicPr>
          <p:cNvPr id="13" name="Picture 12" descr="\documentclass{article}&#10;\usepackage{amsmath}&#10;\pagestyle{empty}&#10;\usepackage{xcolor}&#10;\usepackage{empheq}&#10;\begin{document}&#10;$x=3$&#10;\end{document}" title="IguanaTex Bitmap Display">
            <a:extLst>
              <a:ext uri="{FF2B5EF4-FFF2-40B4-BE49-F238E27FC236}">
                <a16:creationId xmlns:a16="http://schemas.microsoft.com/office/drawing/2014/main" id="{C9374E29-1746-20AD-70B8-F9F3DFC1B909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6885" y="1059267"/>
            <a:ext cx="777812" cy="228533"/>
          </a:xfrm>
          <a:prstGeom prst="rect">
            <a:avLst/>
          </a:prstGeom>
        </p:spPr>
      </p:pic>
      <p:pic>
        <p:nvPicPr>
          <p:cNvPr id="14" name="Picture 13" descr="\documentclass{article}&#10;\usepackage{amsmath}&#10;\pagestyle{empty}&#10;\usepackage{xcolor}&#10;\usepackage{empheq}&#10;\begin{document}&#10;${\color{red}\left ( 5 \right )}$&#10;\end{document}" title="IguanaTex Bitmap Display">
            <a:extLst>
              <a:ext uri="{FF2B5EF4-FFF2-40B4-BE49-F238E27FC236}">
                <a16:creationId xmlns:a16="http://schemas.microsoft.com/office/drawing/2014/main" id="{DA07BC4D-B358-579E-30CB-5229CA435B22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6590" y="1021354"/>
            <a:ext cx="365401" cy="339011"/>
          </a:xfrm>
          <a:prstGeom prst="rect">
            <a:avLst/>
          </a:prstGeom>
        </p:spPr>
      </p:pic>
      <p:pic>
        <p:nvPicPr>
          <p:cNvPr id="15" name="Picture 14" descr="\documentclass{article}&#10;\usepackage{amsmath}&#10;\pagestyle{empty}&#10;\usepackage{xcolor}&#10;\usepackage{empheq}&#10;\begin{document}&#10;$k=0$&#10;\end{document}" title="IguanaTex Bitmap Display">
            <a:extLst>
              <a:ext uri="{FF2B5EF4-FFF2-40B4-BE49-F238E27FC236}">
                <a16:creationId xmlns:a16="http://schemas.microsoft.com/office/drawing/2014/main" id="{8A0FF5C7-B335-F7E7-DC31-F86758813717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7205" y="2025431"/>
            <a:ext cx="763779" cy="238556"/>
          </a:xfrm>
          <a:prstGeom prst="rect">
            <a:avLst/>
          </a:prstGeom>
        </p:spPr>
      </p:pic>
      <p:pic>
        <p:nvPicPr>
          <p:cNvPr id="16" name="Picture 15" descr="\documentclass{article}&#10;\usepackage{amsmath}&#10;\pagestyle{empty}&#10;\usepackage{xcolor}&#10;\usepackage{empheq}&#10;\begin{document}&#10;$   p^{k}  =2^{3-2}-1=1 $&#10;\end{document}" title="IguanaTex Bitmap Display">
            <a:extLst>
              <a:ext uri="{FF2B5EF4-FFF2-40B4-BE49-F238E27FC236}">
                <a16:creationId xmlns:a16="http://schemas.microsoft.com/office/drawing/2014/main" id="{9C2B5509-97F9-2CDC-DAC5-FDC862B4E877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0756" y="1476776"/>
            <a:ext cx="2433915" cy="324647"/>
          </a:xfrm>
          <a:prstGeom prst="rect">
            <a:avLst/>
          </a:prstGeom>
        </p:spPr>
      </p:pic>
      <p:pic>
        <p:nvPicPr>
          <p:cNvPr id="17" name="Picture 16" descr="\documentclass{article}&#10;\usepackage{amsmath}&#10;\pagestyle{empty}&#10;\usepackage{xcolor}&#10;\usepackage{empheq}&#10;\begin{document}&#10;$y=2\left(0\right)=0$&#10;\end{document}" title="IguanaTex Bitmap Display">
            <a:extLst>
              <a:ext uri="{FF2B5EF4-FFF2-40B4-BE49-F238E27FC236}">
                <a16:creationId xmlns:a16="http://schemas.microsoft.com/office/drawing/2014/main" id="{B5E52F30-0E55-CB39-FE3E-D18108193E96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9094" y="1986675"/>
            <a:ext cx="1856324" cy="334780"/>
          </a:xfrm>
          <a:prstGeom prst="rect">
            <a:avLst/>
          </a:prstGeom>
        </p:spPr>
      </p:pic>
      <p:pic>
        <p:nvPicPr>
          <p:cNvPr id="18" name="Picture 17" descr="&#10;&#10;\documentclass{article}&#10;\usepackage{amsmath}&#10;\usepackage{amsfonts}&#10;\usepackage{amssymb}&#10;\pagestyle{empty}&#10;\usepackage{xcolor}&#10;\usepackage{empheq}&#10;\begin{document}&#10;$y\geq 1 $&#10;\end{document}" title="IguanaTex Bitmap Display">
            <a:extLst>
              <a:ext uri="{FF2B5EF4-FFF2-40B4-BE49-F238E27FC236}">
                <a16:creationId xmlns:a16="http://schemas.microsoft.com/office/drawing/2014/main" id="{328D1C51-AC24-B9A1-561D-EF15467C75E3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677" y="2008279"/>
            <a:ext cx="710569" cy="272860"/>
          </a:xfrm>
          <a:prstGeom prst="rect">
            <a:avLst/>
          </a:prstGeom>
        </p:spPr>
      </p:pic>
      <p:pic>
        <p:nvPicPr>
          <p:cNvPr id="19" name="Picture 18" descr="&#10;&#10;\documentclass{article}&#10;\usepackage{amsmath}&#10;\usepackage{amsfonts}&#10;\usepackage{amssymb}&#10;\pagestyle{empty}&#10;\usepackage{xcolor}&#10;\usepackage{empheq}&#10;\begin{document}&#10;$x&gt; 3$&#10;\end{document}" title="IguanaTex Bitmap Display">
            <a:extLst>
              <a:ext uri="{FF2B5EF4-FFF2-40B4-BE49-F238E27FC236}">
                <a16:creationId xmlns:a16="http://schemas.microsoft.com/office/drawing/2014/main" id="{63ACA9C0-5839-F2B9-5FAF-B281FD712824}"/>
              </a:ext>
            </a:extLst>
          </p:cNvPr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2439" y="4372315"/>
            <a:ext cx="735202" cy="221699"/>
          </a:xfrm>
          <a:prstGeom prst="rect">
            <a:avLst/>
          </a:prstGeom>
        </p:spPr>
      </p:pic>
      <p:pic>
        <p:nvPicPr>
          <p:cNvPr id="22" name="Picture 21" descr="&#10;&#10;\documentclass{article}&#10;\usepackage{amsmath}&#10;\usepackage{amsfonts}&#10;\usepackage{amssymb}&#10;\pagestyle{empty}&#10;\usepackage{xcolor}&#10;\usepackage{empheq}&#10;\begin{document}&#10;$k&gt; 0$&#10;\end{document}" title="IguanaTex Bitmap Display">
            <a:extLst>
              <a:ext uri="{FF2B5EF4-FFF2-40B4-BE49-F238E27FC236}">
                <a16:creationId xmlns:a16="http://schemas.microsoft.com/office/drawing/2014/main" id="{C47D15D4-B1BB-14FF-69B8-85F9B7D10D02}"/>
              </a:ext>
            </a:extLst>
          </p:cNvPr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0066" y="2494510"/>
            <a:ext cx="721938" cy="231173"/>
          </a:xfrm>
          <a:prstGeom prst="rect">
            <a:avLst/>
          </a:prstGeom>
        </p:spPr>
      </p:pic>
      <p:pic>
        <p:nvPicPr>
          <p:cNvPr id="25" name="Picture 24" descr="&#10;&#10;\documentclass{article}&#10;\usepackage{amsmath}&#10;\usepackage{amsfonts}&#10;\usepackage{amssymb}&#10;\pagestyle{empty}&#10;\usepackage{xcolor}&#10;\usepackage{empheq}&#10;\begin{document}&#10;$p^{k}&gt; p^{0}=1 $&#10;\end{document}" title="IguanaTex Bitmap Display">
            <a:extLst>
              <a:ext uri="{FF2B5EF4-FFF2-40B4-BE49-F238E27FC236}">
                <a16:creationId xmlns:a16="http://schemas.microsoft.com/office/drawing/2014/main" id="{EDC3C320-8F9F-C249-AB5B-31B4F21A5FBA}"/>
              </a:ext>
            </a:extLst>
          </p:cNvPr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4107" y="2446190"/>
            <a:ext cx="1595464" cy="327811"/>
          </a:xfrm>
          <a:prstGeom prst="rect">
            <a:avLst/>
          </a:prstGeom>
        </p:spPr>
      </p:pic>
      <p:pic>
        <p:nvPicPr>
          <p:cNvPr id="30" name="Picture 29" descr="&#10;&#10;\documentclass{article}&#10;\usepackage{amsmath}&#10;\usepackage{amsfonts}&#10;\usepackage{amssymb}&#10;\pagestyle{empty}&#10;\usepackage{xcolor}&#10;\usepackage{empheq}&#10;\begin{document}&#10;$p^{k}+1&gt;1+1$&#10;\end{document}" title="IguanaTex Bitmap Display">
            <a:extLst>
              <a:ext uri="{FF2B5EF4-FFF2-40B4-BE49-F238E27FC236}">
                <a16:creationId xmlns:a16="http://schemas.microsoft.com/office/drawing/2014/main" id="{58DCD0F5-014A-1994-DB11-36ED35DAF9DF}"/>
              </a:ext>
            </a:extLst>
          </p:cNvPr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727" y="2898736"/>
            <a:ext cx="1959276" cy="327811"/>
          </a:xfrm>
          <a:prstGeom prst="rect">
            <a:avLst/>
          </a:prstGeom>
        </p:spPr>
      </p:pic>
      <p:pic>
        <p:nvPicPr>
          <p:cNvPr id="33" name="Picture 32" descr="&#10;&#10;\documentclass{article}&#10;\usepackage{amsmath}&#10;\usepackage{amsfonts}&#10;\usepackage{amssymb}&#10;\pagestyle{empty}&#10;\usepackage{xcolor}&#10;\usepackage{empheq}&#10;\begin{document}&#10;$1+p^{k}&gt;2$&#10;\end{document}" title="IguanaTex Bitmap Display">
            <a:extLst>
              <a:ext uri="{FF2B5EF4-FFF2-40B4-BE49-F238E27FC236}">
                <a16:creationId xmlns:a16="http://schemas.microsoft.com/office/drawing/2014/main" id="{53291378-CD78-0EBE-AF5A-FF098F8DE797}"/>
              </a:ext>
            </a:extLst>
          </p:cNvPr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6154" y="3418266"/>
            <a:ext cx="1390821" cy="327811"/>
          </a:xfrm>
          <a:prstGeom prst="rect">
            <a:avLst/>
          </a:prstGeom>
        </p:spPr>
      </p:pic>
      <p:pic>
        <p:nvPicPr>
          <p:cNvPr id="40" name="Picture 39" descr="&#10;&#10;\documentclass{article}&#10;\usepackage{amsmath}&#10;\usepackage{amsfonts}&#10;\usepackage{amssymb}&#10;\pagestyle{empty}&#10;\usepackage{xcolor}&#10;\usepackage{empheq}&#10;\begin{document}&#10;${\color{red}2^{x-2}=}1+p^{k}&gt;2$&#10;\end{document}" title="IguanaTex Bitmap Display">
            <a:extLst>
              <a:ext uri="{FF2B5EF4-FFF2-40B4-BE49-F238E27FC236}">
                <a16:creationId xmlns:a16="http://schemas.microsoft.com/office/drawing/2014/main" id="{C5C20330-AC10-813F-141A-F4D3E2D5E55F}"/>
              </a:ext>
            </a:extLst>
          </p:cNvPr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9747" y="3938298"/>
            <a:ext cx="2370459" cy="327811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87CE0D48-3118-3915-7D71-97DCC5F1C4AF}"/>
              </a:ext>
            </a:extLst>
          </p:cNvPr>
          <p:cNvSpPr/>
          <p:nvPr/>
        </p:nvSpPr>
        <p:spPr>
          <a:xfrm>
            <a:off x="847023" y="562134"/>
            <a:ext cx="1145406" cy="798231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800" dirty="0">
                <a:solidFill>
                  <a:srgbClr val="FFFF00"/>
                </a:solidFill>
              </a:rPr>
              <a:t>แก้ หน้า </a:t>
            </a:r>
            <a:r>
              <a:rPr lang="en-US" sz="2800" dirty="0">
                <a:solidFill>
                  <a:srgbClr val="FFFF00"/>
                </a:solidFill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99735799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6.7342"/>
  <p:tag name="ORIGINALWIDTH" val="667.4166"/>
  <p:tag name="LATEXADDIN" val="\documentclass{article}&#10;\usepackage{amsmath}&#10;\pagestyle{empty}&#10;\usepackage{xcolor}&#10;\usepackage{empheq}&#10;\begin{document}&#10;${2^{x}+p^{y}}={z^{2}}$&#10;\end{document}"/>
  <p:tag name="IGUANATEXSIZE" val="18"/>
  <p:tag name="IGUANATEXCURSOR" val="136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.24299"/>
  <p:tag name="ORIGINALWIDTH" val="57.74276"/>
  <p:tag name="LATEXADDIN" val="\documentclass{article}&#10;\usepackage{amsmath}&#10;\pagestyle{empty}&#10;\usepackage{xcolor}&#10;\usepackage{empheq}&#10;\begin{document}&#10;$a$&#10;\end{document}"/>
  <p:tag name="IGUANATEXSIZE" val="18"/>
  <p:tag name="IGUANATEXCURSOR" val="122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317.2103"/>
  <p:tag name="LATEXADDIN" val="\documentclass{article}&#10;\usepackage{amsmath}&#10;\usepackage{amssymb}&#10;\pagestyle{empty}&#10;\usepackage{xcolor}&#10;\usepackage{empheq}&#10;\begin{document}&#10;$2\vert \left (2^{v} \right) $&#10;\end{document}"/>
  <p:tag name="IGUANATEXSIZE" val="18"/>
  <p:tag name="IGUANATEXCURSOR" val="157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7.2328"/>
  <p:tag name="ORIGINALWIDTH" val="338.2077"/>
  <p:tag name="LATEXADDIN" val="\documentclass{article}&#10;\usepackage{amsmath}&#10;\usepackage{amssymb}&#10;\pagestyle{empty}&#10;\usepackage{xcolor}&#10;\usepackage{empheq}&#10;\begin{document}&#10;$4\nmid 2p^{k}$&#10;\end{document}"/>
  <p:tag name="IGUANATEXSIZE" val="18"/>
  <p:tag name="IGUANATEXCURSOR" val="150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272.9659"/>
  <p:tag name="LATEXADDIN" val="\documentclass{article}&#10;\usepackage{amsmath}&#10;\usepackage{amssymb}&#10;\pagestyle{empty}&#10;\usepackage{xcolor}&#10;\usepackage{empheq}&#10;\begin{document}&#10;$4\nmid 2^{v}$&#10;\end{document}"/>
  <p:tag name="IGUANATEXSIZE" val="18"/>
  <p:tag name="IGUANATEXCURSOR" val="150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9.73756"/>
  <p:tag name="ORIGINALWIDTH" val="280.465"/>
  <p:tag name="LATEXADDIN" val="&#10;&#10;\documentclass{article}&#10;\usepackage{amsmath}&#10;\usepackage{amsfonts}&#10;\usepackage{amssymb}&#10;\pagestyle{empty}&#10;\usepackage{xcolor}&#10;\usepackage{empheq}&#10;\begin{document}&#10;$v\geq 1 $&#10;\end{document}"/>
  <p:tag name="IGUANATEXSIZE" val="18"/>
  <p:tag name="IGUANATEXCURSOR" val="167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34.9832"/>
  <p:tag name="LATEXADDIN" val="\documentclass{article}&#10;\usepackage{amsmath}&#10;\pagestyle{empty}&#10;\usepackage{xcolor}&#10;\usepackage{empheq}&#10;\begin{document}&#10;${\color{red}\left ( 5 \right )}$&#10;\end{document}"/>
  <p:tag name="IGUANATEXSIZE" val="18"/>
  <p:tag name="IGUANATEXCURSOR" val="142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9.7338"/>
  <p:tag name="ORIGINALWIDTH" val="734.9081"/>
  <p:tag name="LATEXADDIN" val="\documentclass{article}&#10;\usepackage{amsmath}&#10;\pagestyle{empty}&#10;\usepackage{xcolor}&#10;\usepackage{empheq}&#10;\begin{document}&#10;$ 1  =2^{x-2}-p^{k} $&#10;\end{document}"/>
  <p:tag name="IGUANATEXSIZE" val="18"/>
  <p:tag name="IGUANATEXCURSOR" val="122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6.2354"/>
  <p:tag name="ORIGINALWIDTH" val="286.4642"/>
  <p:tag name="LATEXADDIN" val="\documentclass{article}&#10;\usepackage{amsmath}&#10;\pagestyle{empty}&#10;\usepackage{xcolor}&#10;\usepackage{empheq}&#10;\begin{document}&#10;$x\neq 1$&#10;\end{document}"/>
  <p:tag name="IGUANATEXSIZE" val="18"/>
  <p:tag name="IGUANATEXCURSOR" val="121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5.48929"/>
  <p:tag name="ORIGINALWIDTH" val="290.9636"/>
  <p:tag name="LATEXADDIN" val="\documentclass{article}&#10;\usepackage{amsmath}&#10;\pagestyle{empty}&#10;\usepackage{xcolor}&#10;\usepackage{empheq}&#10;\begin{document}&#10;$x=3$&#10;\end{document}"/>
  <p:tag name="IGUANATEXSIZE" val="18"/>
  <p:tag name="IGUANATEXCURSOR" val="124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34.9832"/>
  <p:tag name="LATEXADDIN" val="\documentclass{article}&#10;\usepackage{amsmath}&#10;\pagestyle{empty}&#10;\usepackage{xcolor}&#10;\usepackage{empheq}&#10;\begin{document}&#10;${\color{red}\left ( 5 \right )}$&#10;\end{document}"/>
  <p:tag name="IGUANATEXSIZE" val="18"/>
  <p:tag name="IGUANATEXCURSOR" val="142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9.23882"/>
  <p:tag name="ORIGINALWIDTH" val="285.7143"/>
  <p:tag name="LATEXADDIN" val="\documentclass{article}&#10;\usepackage{amsmath}&#10;\pagestyle{empty}&#10;\usepackage{xcolor}&#10;\usepackage{empheq}&#10;\begin{document}&#10;$k=0$&#10;\end{document}"/>
  <p:tag name="IGUANATEXSIZE" val="18"/>
  <p:tag name="IGUANATEXCURSOR" val="122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46.49417"/>
  <p:tag name="LATEXADDIN" val="\documentclass{article}&#10;\usepackage{amsmath}&#10;\pagestyle{empty}&#10;\usepackage{xcolor}&#10;\usepackage{empheq}&#10;\begin{document}&#10;$b$&#10;\end{document}"/>
  <p:tag name="IGUANATEXSIZE" val="18"/>
  <p:tag name="IGUANATEXCURSOR" val="122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9.7338"/>
  <p:tag name="ORIGINALWIDTH" val="972.6284"/>
  <p:tag name="LATEXADDIN" val="\documentclass{article}&#10;\usepackage{amsmath}&#10;\pagestyle{empty}&#10;\usepackage{xcolor}&#10;\usepackage{empheq}&#10;\begin{document}&#10;$   p^{k}  =2^{3-2}-1=1 $&#10;\end{document}"/>
  <p:tag name="IGUANATEXSIZE" val="18"/>
  <p:tag name="IGUANATEXCURSOR" val="143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694.4132"/>
  <p:tag name="LATEXADDIN" val="\documentclass{article}&#10;\usepackage{amsmath}&#10;\pagestyle{empty}&#10;\usepackage{xcolor}&#10;\usepackage{empheq}&#10;\begin{document}&#10;$y=2\left(0\right)=0$&#10;\end{document}"/>
  <p:tag name="IGUANATEXSIZE" val="18"/>
  <p:tag name="IGUANATEXCURSOR" val="140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7.9865"/>
  <p:tag name="ORIGINALWIDTH" val="281.2149"/>
  <p:tag name="LATEXADDIN" val="&#10;&#10;\documentclass{article}&#10;\usepackage{amsmath}&#10;\usepackage{amsfonts}&#10;\usepackage{amssymb}&#10;\pagestyle{empty}&#10;\usepackage{xcolor}&#10;\usepackage{empheq}&#10;\begin{document}&#10;$y\geq 1 $&#10;\end{document}"/>
  <p:tag name="IGUANATEXSIZE" val="18"/>
  <p:tag name="IGUANATEXCURSOR" val="174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290.9636"/>
  <p:tag name="LATEXADDIN" val="&#10;&#10;\documentclass{article}&#10;\usepackage{amsmath}&#10;\usepackage{amsfonts}&#10;\usepackage{amssymb}&#10;\pagestyle{empty}&#10;\usepackage{xcolor}&#10;\usepackage{empheq}&#10;\begin{document}&#10;$x&gt; 3$&#10;\end{document}"/>
  <p:tag name="IGUANATEXSIZE" val="18"/>
  <p:tag name="IGUANATEXCURSOR" val="170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280.465"/>
  <p:tag name="LATEXADDIN" val="\documentclass{article}&#10;\usepackage{amsmath}&#10;\pagestyle{empty}&#10;\usepackage{xcolor}&#10;\usepackage{empheq}&#10;\begin{document}&#10;$k=1$&#10;\end{document}"/>
  <p:tag name="IGUANATEXSIZE" val="18"/>
  <p:tag name="IGUANATEXCURSOR" val="124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34.9832"/>
  <p:tag name="LATEXADDIN" val="\documentclass{article}&#10;\usepackage{amsmath}&#10;\pagestyle{empty}&#10;\usepackage{xcolor}&#10;\usepackage{empheq}&#10;\begin{document}&#10;${\color{red}\left ( 5 \right )}$&#10;\end{document}"/>
  <p:tag name="IGUANATEXSIZE" val="18"/>
  <p:tag name="IGUANATEXCURSOR" val="142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1.48859"/>
  <p:tag name="ORIGINALWIDTH" val="280.465"/>
  <p:tag name="LATEXADDIN" val="&#10;&#10;\documentclass{article}&#10;\usepackage{amsmath}&#10;\usepackage{amsfonts}&#10;\usepackage{amssymb}&#10;\pagestyle{empty}&#10;\usepackage{xcolor}&#10;\usepackage{empheq}&#10;\begin{document}&#10;$k&gt; 1$&#10;\end{document}"/>
  <p:tag name="IGUANATEXSIZE" val="18"/>
  <p:tag name="IGUANATEXCURSOR" val="167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6.7342"/>
  <p:tag name="ORIGINALWIDTH" val="595.4256"/>
  <p:tag name="LATEXADDIN" val="\documentclass{article}&#10;\usepackage{amsmath}&#10;\pagestyle{empty}&#10;\usepackage{xcolor}&#10;\usepackage{empheq}&#10;\begin{document}&#10;$ 1  =2^{3}-p^{2} $&#10;\end{document}"/>
  <p:tag name="IGUANATEXSIZE" val="18"/>
  <p:tag name="IGUANATEXCURSOR" val="136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9.23882"/>
  <p:tag name="ORIGINALWIDTH" val="284.9644"/>
  <p:tag name="LATEXADDIN" val="\documentclass{article}&#10;\usepackage{amsmath}&#10;\pagestyle{empty}&#10;\usepackage{xcolor}&#10;\usepackage{empheq}&#10;\begin{document}&#10;$k=3$&#10;\end{document}"/>
  <p:tag name="IGUANATEXSIZE" val="18"/>
  <p:tag name="IGUANATEXCURSOR" val="124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6.23921"/>
  <p:tag name="ORIGINALWIDTH" val="290.2137"/>
  <p:tag name="LATEXADDIN" val="&#10;&#10;\documentclass{article}&#10;\usepackage{amsmath}&#10;\usepackage{amsfonts}&#10;\usepackage{amssymb}&#10;\pagestyle{empty}&#10;\usepackage{xcolor}&#10;\usepackage{empheq}&#10;\begin{document}&#10;$x=5$&#10;\end{document}"/>
  <p:tag name="IGUANATEXSIZE" val="18"/>
  <p:tag name="IGUANATEXCURSOR" val="169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.24299"/>
  <p:tag name="ORIGINALWIDTH" val="68.24149"/>
  <p:tag name="LATEXADDIN" val="\documentclass{article}&#10;\usepackage{amsmath}&#10;\pagestyle{empty}&#10;\usepackage{xcolor}&#10;\usepackage{empheq}&#10;\begin{document}&#10;$n$&#10;\end{document}"/>
  <p:tag name="IGUANATEXSIZE" val="18"/>
  <p:tag name="IGUANATEXCURSOR" val="122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692.9134"/>
  <p:tag name="LATEXADDIN" val="\documentclass{article}&#10;\usepackage{amsmath}&#10;\pagestyle{empty}&#10;\usepackage{xcolor}&#10;\usepackage{empheq}&#10;\begin{document}&#10;$y=2\left(1\right)=2$&#10;\end{document}"/>
  <p:tag name="IGUANATEXSIZE" val="18"/>
  <p:tag name="IGUANATEXCURSOR" val="138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9.2313"/>
  <p:tag name="ORIGINALWIDTH" val="710.1613"/>
  <p:tag name="LATEXADDIN" val="\documentclass{article}&#10;\usepackage{amsmath}&#10;\pagestyle{empty}&#10;\usepackage{xcolor}&#10;\usepackage{empheq}&#10;\begin{document}&#10;$\left ( z-p^{k} \right )=2^{v}$&#10;\end{document}"/>
  <p:tag name="IGUANATEXSIZE" val="18"/>
  <p:tag name="IGUANATEXCURSOR" val="151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34.9832"/>
  <p:tag name="LATEXADDIN" val="\documentclass{article}&#10;\usepackage{amsmath}&#10;\pagestyle{empty}&#10;\usepackage{xcolor}&#10;\usepackage{empheq}&#10;\begin{document}&#10;${\color{red}\left ( 2 \right )}$&#10;\end{document}"/>
  <p:tag name="IGUANATEXSIZE" val="18"/>
  <p:tag name="IGUANATEXCURSOR" val="142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9.2313"/>
  <p:tag name="ORIGINALWIDTH" val="1407.574"/>
  <p:tag name="LATEXADDIN" val="\documentclass{article}&#10;\usepackage{amsmath}&#10;\pagestyle{empty}&#10;\usepackage{xcolor}&#10;\usepackage{empheq}&#10;\begin{document}&#10;$\left ( z-p^{1} \right )=2^{1} \Rightarrow z=p+2$&#10;\end{document}"/>
  <p:tag name="IGUANATEXSIZE" val="18"/>
  <p:tag name="IGUANATEXCURSOR" val="169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34.9832"/>
  <p:tag name="LATEXADDIN" val="\documentclass{article}&#10;\usepackage{amsmath}&#10;\pagestyle{empty}&#10;\usepackage{xcolor}&#10;\usepackage{empheq}&#10;\begin{document}&#10;${\color{red}\left ( 5 \right )}$&#10;\end{document}"/>
  <p:tag name="IGUANATEXSIZE" val="18"/>
  <p:tag name="IGUANATEXCURSOR" val="142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6.7342"/>
  <p:tag name="ORIGINALWIDTH" val="1628.796"/>
  <p:tag name="LATEXADDIN" val="\documentclass{article}&#10;\usepackage{amsmath}&#10;\pagestyle{empty}&#10;\usepackage{xcolor}&#10;\usepackage{empheq}&#10;\begin{document}&#10;$ 1  =2^{x-2}-p^{1} \Rightarrow 1  =2^{x-2}-p $&#10;\end{document}"/>
  <p:tag name="IGUANATEXSIZE" val="18"/>
  <p:tag name="IGUANATEXCURSOR" val="165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34.9832"/>
  <p:tag name="LATEXADDIN" val="\documentclass{article}&#10;\usepackage{amsmath}&#10;\pagestyle{empty}&#10;\usepackage{xcolor}&#10;\usepackage{empheq}&#10;\begin{document}&#10;${\color{red}\left ( 5 \right )}$&#10;\end{document}"/>
  <p:tag name="IGUANATEXSIZE" val="18"/>
  <p:tag name="IGUANATEXCURSOR" val="142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9.7338"/>
  <p:tag name="ORIGINALWIDTH" val="734.9081"/>
  <p:tag name="LATEXADDIN" val="\documentclass{article}&#10;\usepackage{amsmath}&#10;\pagestyle{empty}&#10;\usepackage{xcolor}&#10;\usepackage{empheq}&#10;\begin{document}&#10;$ 1  =2^{x-2}-p^{k} $&#10;\end{document}"/>
  <p:tag name="IGUANATEXSIZE" val="18"/>
  <p:tag name="IGUANATEXCURSOR" val="122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6.2354"/>
  <p:tag name="ORIGINALWIDTH" val="286.4642"/>
  <p:tag name="LATEXADDIN" val="\documentclass{article}&#10;\usepackage{amsmath}&#10;\pagestyle{empty}&#10;\usepackage{xcolor}&#10;\usepackage{empheq}&#10;\begin{document}&#10;$x\neq 1$&#10;\end{document}"/>
  <p:tag name="IGUANATEXSIZE" val="18"/>
  <p:tag name="IGUANATEXCURSOR" val="121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5.48929"/>
  <p:tag name="ORIGINALWIDTH" val="290.9636"/>
  <p:tag name="LATEXADDIN" val="\documentclass{article}&#10;\usepackage{amsmath}&#10;\pagestyle{empty}&#10;\usepackage{xcolor}&#10;\usepackage{empheq}&#10;\begin{document}&#10;$x=3$&#10;\end{document}"/>
  <p:tag name="IGUANATEXSIZE" val="18"/>
  <p:tag name="IGUANATEXCURSOR" val="124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.24299"/>
  <p:tag name="ORIGINALWIDTH" val="57.74276"/>
  <p:tag name="LATEXADDIN" val="\documentclass{article}&#10;\usepackage{amsmath}&#10;\pagestyle{empty}&#10;\usepackage{xcolor}&#10;\usepackage{empheq}&#10;\begin{document}&#10;$a$&#10;\end{document}"/>
  <p:tag name="IGUANATEXSIZE" val="18"/>
  <p:tag name="IGUANATEXCURSOR" val="122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34.9832"/>
  <p:tag name="LATEXADDIN" val="\documentclass{article}&#10;\usepackage{amsmath}&#10;\pagestyle{empty}&#10;\usepackage{xcolor}&#10;\usepackage{empheq}&#10;\begin{document}&#10;${\color{red}\left ( 5 \right )}$&#10;\end{document}"/>
  <p:tag name="IGUANATEXSIZE" val="18"/>
  <p:tag name="IGUANATEXCURSOR" val="142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9.23882"/>
  <p:tag name="ORIGINALWIDTH" val="285.7143"/>
  <p:tag name="LATEXADDIN" val="\documentclass{article}&#10;\usepackage{amsmath}&#10;\pagestyle{empty}&#10;\usepackage{xcolor}&#10;\usepackage{empheq}&#10;\begin{document}&#10;$k=0$&#10;\end{document}"/>
  <p:tag name="IGUANATEXSIZE" val="18"/>
  <p:tag name="IGUANATEXCURSOR" val="122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9.7338"/>
  <p:tag name="ORIGINALWIDTH" val="972.6284"/>
  <p:tag name="LATEXADDIN" val="\documentclass{article}&#10;\usepackage{amsmath}&#10;\pagestyle{empty}&#10;\usepackage{xcolor}&#10;\usepackage{empheq}&#10;\begin{document}&#10;$   p^{k}  =2^{3-2}-1=1 $&#10;\end{document}"/>
  <p:tag name="IGUANATEXSIZE" val="18"/>
  <p:tag name="IGUANATEXCURSOR" val="143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694.4132"/>
  <p:tag name="LATEXADDIN" val="\documentclass{article}&#10;\usepackage{amsmath}&#10;\pagestyle{empty}&#10;\usepackage{xcolor}&#10;\usepackage{empheq}&#10;\begin{document}&#10;$y=2\left(0\right)=0$&#10;\end{document}"/>
  <p:tag name="IGUANATEXSIZE" val="18"/>
  <p:tag name="IGUANATEXCURSOR" val="140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7.9865"/>
  <p:tag name="ORIGINALWIDTH" val="281.2149"/>
  <p:tag name="LATEXADDIN" val="&#10;&#10;\documentclass{article}&#10;\usepackage{amsmath}&#10;\usepackage{amsfonts}&#10;\usepackage{amssymb}&#10;\pagestyle{empty}&#10;\usepackage{xcolor}&#10;\usepackage{empheq}&#10;\begin{document}&#10;$y\geq 1 $&#10;\end{document}"/>
  <p:tag name="IGUANATEXSIZE" val="18"/>
  <p:tag name="IGUANATEXCURSOR" val="174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290.9636"/>
  <p:tag name="LATEXADDIN" val="&#10;&#10;\documentclass{article}&#10;\usepackage{amsmath}&#10;\usepackage{amsfonts}&#10;\usepackage{amssymb}&#10;\pagestyle{empty}&#10;\usepackage{xcolor}&#10;\usepackage{empheq}&#10;\begin{document}&#10;$x&gt; 3$&#10;\end{document}"/>
  <p:tag name="IGUANATEXSIZE" val="18"/>
  <p:tag name="IGUANATEXCURSOR" val="170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1.48859"/>
  <p:tag name="ORIGINALWIDTH" val="285.7143"/>
  <p:tag name="LATEXADDIN" val="&#10;&#10;\documentclass{article}&#10;\usepackage{amsmath}&#10;\usepackage{amsfonts}&#10;\usepackage{amssymb}&#10;\pagestyle{empty}&#10;\usepackage{xcolor}&#10;\usepackage{empheq}&#10;\begin{document}&#10;$k&gt; 0$&#10;\end{document}"/>
  <p:tag name="IGUANATEXSIZE" val="18"/>
  <p:tag name="IGUANATEXCURSOR" val="167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9.7338"/>
  <p:tag name="ORIGINALWIDTH" val="631.4211"/>
  <p:tag name="LATEXADDIN" val="&#10;&#10;\documentclass{article}&#10;\usepackage{amsmath}&#10;\usepackage{amsfonts}&#10;\usepackage{amssymb}&#10;\pagestyle{empty}&#10;\usepackage{xcolor}&#10;\usepackage{empheq}&#10;\begin{document}&#10;$p^{k}&gt; p^{0}=1 $&#10;\end{document}"/>
  <p:tag name="IGUANATEXSIZE" val="18"/>
  <p:tag name="IGUANATEXCURSOR" val="181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9.7338"/>
  <p:tag name="ORIGINALWIDTH" val="775.4031"/>
  <p:tag name="LATEXADDIN" val="&#10;&#10;\documentclass{article}&#10;\usepackage{amsmath}&#10;\usepackage{amsfonts}&#10;\usepackage{amssymb}&#10;\pagestyle{empty}&#10;\usepackage{xcolor}&#10;\usepackage{empheq}&#10;\begin{document}&#10;$p^{k}+1&gt;1+1$&#10;\end{document}"/>
  <p:tag name="IGUANATEXSIZE" val="18"/>
  <p:tag name="IGUANATEXCURSOR" val="174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9.7338"/>
  <p:tag name="ORIGINALWIDTH" val="550.4312"/>
  <p:tag name="LATEXADDIN" val="&#10;&#10;\documentclass{article}&#10;\usepackage{amsmath}&#10;\usepackage{amsfonts}&#10;\usepackage{amssymb}&#10;\pagestyle{empty}&#10;\usepackage{xcolor}&#10;\usepackage{empheq}&#10;\begin{document}&#10;$1+p^{k}&gt;2$&#10;\end{document}"/>
  <p:tag name="IGUANATEXSIZE" val="18"/>
  <p:tag name="IGUANATEXCURSOR" val="168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46.49417"/>
  <p:tag name="LATEXADDIN" val="\documentclass{article}&#10;\usepackage{amsmath}&#10;\pagestyle{empty}&#10;\usepackage{xcolor}&#10;\usepackage{empheq}&#10;\begin{document}&#10;$b$&#10;\end{document}"/>
  <p:tag name="IGUANATEXSIZE" val="18"/>
  <p:tag name="IGUANATEXCURSOR" val="122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9.7338"/>
  <p:tag name="ORIGINALWIDTH" val="938.1328"/>
  <p:tag name="LATEXADDIN" val="&#10;&#10;\documentclass{article}&#10;\usepackage{amsmath}&#10;\usepackage{amsfonts}&#10;\usepackage{amssymb}&#10;\pagestyle{empty}&#10;\usepackage{xcolor}&#10;\usepackage{empheq}&#10;\begin{document}&#10;${\color{red}2^{x-2}=}1+p^{k}&gt;2$&#10;\end{document}"/>
  <p:tag name="IGUANATEXSIZE" val="18"/>
  <p:tag name="IGUANATEXCURSOR" val="187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9.7338"/>
  <p:tag name="ORIGINALWIDTH" val="734.9081"/>
  <p:tag name="LATEXADDIN" val="\documentclass{article}&#10;\usepackage{amsmath}&#10;\pagestyle{empty}&#10;\usepackage{xcolor}&#10;\usepackage{empheq}&#10;\begin{document}&#10;$ 1  =2^{x-2}-p^{k} $&#10;\end{document}"/>
  <p:tag name="IGUANATEXSIZE" val="18"/>
  <p:tag name="IGUANATEXCURSOR" val="122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34.9832"/>
  <p:tag name="LATEXADDIN" val="\documentclass{article}&#10;\usepackage{amsmath}&#10;\pagestyle{empty}&#10;\usepackage{xcolor}&#10;\usepackage{empheq}&#10;\begin{document}&#10;${\color{red}\left ( 5 \right )}$&#10;\end{document}"/>
  <p:tag name="IGUANATEXSIZE" val="18"/>
  <p:tag name="IGUANATEXCURSOR" val="142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290.9636"/>
  <p:tag name="LATEXADDIN" val="&#10;&#10;\documentclass{article}&#10;\usepackage{amsmath}&#10;\usepackage{amsfonts}&#10;\usepackage{amssymb}&#10;\pagestyle{empty}&#10;\usepackage{xcolor}&#10;\usepackage{empheq}&#10;\begin{document}&#10;$x&gt; 3$&#10;\end{document}"/>
  <p:tag name="IGUANATEXSIZE" val="18"/>
  <p:tag name="IGUANATEXCURSOR" val="170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500.9374"/>
  <p:tag name="LATEXADDIN" val="&#10;&#10;\documentclass{article}&#10;\usepackage{amsmath}&#10;\usepackage{amsfonts}&#10;\usepackage{amssymb}&#10;\pagestyle{empty}&#10;\usepackage{xcolor}&#10;\usepackage{empheq}&#10;\begin{document}&#10;$x-2&gt;1$&#10;\end{document}"/>
  <p:tag name="IGUANATEXSIZE" val="18"/>
  <p:tag name="IGUANATEXCURSOR" val="171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275.2156"/>
  <p:tag name="LATEXADDIN" val="&#10;&#10;\documentclass{article}&#10;\usepackage{amsmath}&#10;\usepackage{amsfonts}&#10;\usepackage{amssymb}&#10;\pagestyle{empty}&#10;\usepackage{xcolor}&#10;\usepackage{empheq}&#10;\begin{document}&#10;$2&gt; 1$&#10;\end{document}"/>
  <p:tag name="IGUANATEXSIZE" val="18"/>
  <p:tag name="IGUANATEXCURSOR" val="167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6.4867"/>
  <p:tag name="ORIGINALWIDTH" val="285.7143"/>
  <p:tag name="LATEXADDIN" val="&#10;&#10;\documentclass{article}&#10;\usepackage{amsmath}&#10;\usepackage{amsfonts}&#10;\usepackage{amssymb}&#10;\pagestyle{empty}&#10;\usepackage{xcolor}&#10;\usepackage{empheq}&#10;\begin{document}&#10;$p&gt; 1$&#10;\end{document}"/>
  <p:tag name="IGUANATEXSIZE" val="18"/>
  <p:tag name="IGUANATEXCURSOR" val="167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280.465"/>
  <p:tag name="LATEXADDIN" val="\documentclass{article}&#10;\usepackage{amsmath}&#10;\pagestyle{empty}&#10;\usepackage{xcolor}&#10;\usepackage{empheq}&#10;\begin{document}&#10;$k= 1$&#10;\end{document}"/>
  <p:tag name="IGUANATEXSIZE" val="31"/>
  <p:tag name="IGUANATEXCURSOR" val="123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6.7342"/>
  <p:tag name="ORIGINALWIDTH" val="683.9145"/>
  <p:tag name="LATEXADDIN" val="\documentclass{article}&#10;\usepackage{amsmath}&#10;\pagestyle{empty}&#10;\usepackage{xcolor}&#10;\usepackage{empheq}&#10;\begin{document}&#10;$ 1  =2^{x-2}-p $&#10;\end{document}"/>
  <p:tag name="IGUANATEXSIZE" val="18"/>
  <p:tag name="IGUANATEXCURSOR" val="122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6.7342"/>
  <p:tag name="ORIGINALWIDTH" val="673.4158"/>
  <p:tag name="LATEXADDIN" val="\documentclass{article}&#10;\usepackage{amsmath}&#10;\pagestyle{empty}&#10;\usepackage{xcolor}&#10;\usepackage{empheq}&#10;\begin{document}&#10;$ 1+p=2^{x-2} $&#10;\end{document}"/>
  <p:tag name="IGUANATEXSIZE" val="18"/>
  <p:tag name="IGUANATEXCURSOR" val="125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.24299"/>
  <p:tag name="ORIGINALWIDTH" val="68.24149"/>
  <p:tag name="LATEXADDIN" val="\documentclass{article}&#10;\usepackage{amsmath}&#10;\pagestyle{empty}&#10;\usepackage{xcolor}&#10;\usepackage{empheq}&#10;\begin{document}&#10;$n$&#10;\end{document}"/>
  <p:tag name="IGUANATEXSIZE" val="18"/>
  <p:tag name="IGUANATEXCURSOR" val="122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4.2332"/>
  <p:tag name="ORIGINALWIDTH" val="854.8931"/>
  <p:tag name="LATEXADDIN" val="\documentclass{article}&#10;\usepackage{amsmath}&#10;\pagestyle{empty}&#10;\usepackage{xcolor}&#10;\usepackage{empheq}&#10;\begin{document}&#10;$ 2^{2}\cdot \left ( 1+p \right )=2^{x} $&#10;\end{document}"/>
  <p:tag name="IGUANATEXSIZE" val="18"/>
  <p:tag name="IGUANATEXCURSOR" val="159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4.2332"/>
  <p:tag name="ORIGINALWIDTH" val="1331.833"/>
  <p:tag name="LATEXADDIN" val="\documentclass{article}&#10;\usepackage{amsmath}&#10;\pagestyle{empty}&#10;\usepackage{xcolor}&#10;\usepackage{empheq}&#10;\begin{document}&#10;$ \log _{2}2^{2}\cdot \left ( 1+p \right )=\log _{2}2^{x} $&#10;\end{document}"/>
  <p:tag name="IGUANATEXSIZE" val="18"/>
  <p:tag name="IGUANATEXCURSOR" val="177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051.369"/>
  <p:tag name="LATEXADDIN" val="\documentclass{article}&#10;\usepackage{amsmath}&#10;\pagestyle{empty}&#10;\usepackage{xcolor}&#10;\usepackage{empheq}&#10;\begin{document}&#10;$ 2+\log _{2} \left ( 1+p \right )=x $&#10;\end{document}"/>
  <p:tag name="IGUANATEXSIZE" val="18"/>
  <p:tag name="IGUANATEXCURSOR" val="156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047.619"/>
  <p:tag name="LATEXADDIN" val="\documentclass{article}&#10;\usepackage{amsmath}&#10;\pagestyle{empty}&#10;\usepackage{xcolor}&#10;\usepackage{empheq}&#10;\begin{document}&#10;$x= 2+\log _{2} \left ( 1+p \right ) $&#10;\end{document}"/>
  <p:tag name="IGUANATEXSIZE" val="18"/>
  <p:tag name="IGUANATEXCURSOR" val="123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839.1451"/>
  <p:tag name="LATEXADDIN" val="\documentclass{article}&#10;\usepackage{amsmath}&#10;\usepackage{amsfonts}&#10;\pagestyle{empty}&#10;\usepackage{xcolor}&#10;\usepackage{empheq}&#10;\begin{document}&#10;$\log _{2} \left ( 1+p \right ) \in \mathbb{Z}$&#10;\end{document}"/>
  <p:tag name="IGUANATEXSIZE" val="18"/>
  <p:tag name="IGUANATEXCURSOR" val="188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34.9832"/>
  <p:tag name="LATEXADDIN" val="\documentclass{article}&#10;\usepackage{amsmath}&#10;\pagestyle{empty}&#10;\usepackage{xcolor}&#10;\usepackage{empheq}&#10;\begin{document}&#10;${\color{red}\left ( 1 \right )}$&#10;\end{document}"/>
  <p:tag name="IGUANATEXSIZE" val="18"/>
  <p:tag name="IGUANATEXCURSOR" val="152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2178.478"/>
  <p:tag name="LATEXADDIN" val="\documentclass{article}&#10;\usepackage{amsmath}&#10;\pagestyle{empty}&#10;\usepackage{xcolor}&#10;\usepackage{empheq}&#10;\begin{document}&#10;$\left ( x,p,y,z \right )=\left (2+\log _{2} \left ( 1+p \right ),p,2,p+2  \right ) $&#10;\end{document}"/>
  <p:tag name="IGUANATEXSIZE" val="18"/>
  <p:tag name="IGUANATEXCURSOR" val="203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7.9865"/>
  <p:tag name="ORIGINALWIDTH" val="281.2149"/>
  <p:tag name="LATEXADDIN" val="&#10;&#10;\documentclass{article}&#10;\usepackage{amsmath}&#10;\usepackage{amsfonts}&#10;\usepackage{amssymb}&#10;\pagestyle{empty}&#10;\usepackage{xcolor}&#10;\usepackage{empheq}&#10;\begin{document}&#10;$y\geq 1 $&#10;\end{document}"/>
  <p:tag name="IGUANATEXSIZE" val="18"/>
  <p:tag name="IGUANATEXCURSOR" val="174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6.2354"/>
  <p:tag name="ORIGINALWIDTH" val="291.7135"/>
  <p:tag name="LATEXADDIN" val="\documentclass{article}&#10;\usepackage{amsmath}&#10;\pagestyle{empty}&#10;\usepackage{xcolor}&#10;\usepackage{empheq}&#10;\begin{document}&#10;$x\neq 0$&#10;\end{document}"/>
  <p:tag name="IGUANATEXSIZE" val="18"/>
  <p:tag name="IGUANATEXCURSOR" val="128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6.2354"/>
  <p:tag name="ORIGINALWIDTH" val="289.4638"/>
  <p:tag name="LATEXADDIN" val="\documentclass{article}&#10;\usepackage{amsmath}&#10;\usepackage{amssymb}&#10;\pagestyle{empty}&#10;\usepackage{xcolor}&#10;\usepackage{empheq}&#10;\begin{document}&#10;$ p\neq 2$&#10;\end{document}"/>
  <p:tag name="IGUANATEXSIZE" val="18"/>
  <p:tag name="IGUANATEXCURSOR" val="150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824.147"/>
  <p:tag name="LATEXADDIN" val="\documentclass{article}&#10;\usepackage{amsmath}&#10;\pagestyle{empty}&#10;\usepackage{xcolor}&#10;\usepackage{empheq}&#10;\begin{document}&#10;$a\equiv b\left ( \mod n \right )$&#10;\end{document}"/>
  <p:tag name="IGUANATEXSIZE" val="18"/>
  <p:tag name="IGUANATEXCURSOR" val="143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.24299"/>
  <p:tag name="ORIGINALWIDTH" val="53.24331"/>
  <p:tag name="LATEXADDIN" val="\documentclass{article}&#10;\usepackage{amsmath}&#10;\pagestyle{empty}&#10;\usepackage{xcolor}&#10;\usepackage{empheq}&#10;\begin{document}&#10;$z$&#10;\end{document}"/>
  <p:tag name="IGUANATEXSIZE" val="31"/>
  <p:tag name="IGUANATEXCURSOR" val="121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34.9832"/>
  <p:tag name="LATEXADDIN" val="\documentclass{article}&#10;\usepackage{amsmath}&#10;\pagestyle{empty}&#10;\usepackage{xcolor}&#10;\usepackage{empheq}&#10;\begin{document}&#10;${\color{red}\left ( 1 \right )}$&#10;\end{document}"/>
  <p:tag name="IGUANATEXSIZE" val="18"/>
  <p:tag name="IGUANATEXCURSOR" val="152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4.2332"/>
  <p:tag name="ORIGINALWIDTH" val="267.7165"/>
  <p:tag name="LATEXADDIN" val="\documentclass{article}&#10;\usepackage{amsmath}&#10;\usepackage{amssymb}&#10;\pagestyle{empty}&#10;\usepackage{xcolor}&#10;\usepackage{empheq}&#10;\begin{document}&#10;$2\nmid z^{2}$&#10;\end{document}"/>
  <p:tag name="IGUANATEXSIZE" val="18"/>
  <p:tag name="IGUANATEXCURSOR" val="150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4.2332"/>
  <p:tag name="ORIGINALWIDTH" val="872.8909"/>
  <p:tag name="LATEXADDIN" val="\documentclass{article}&#10;\usepackage{amsmath}&#10;\pagestyle{empty}&#10;\usepackage{xcolor}&#10;\usepackage{empheq}&#10;\begin{document}&#10;$z^{2}\equiv 1\left ( \mod4 \right )$&#10;\end{document}"/>
  <p:tag name="IGUANATEXSIZE" val="18"/>
  <p:tag name="IGUANATEXCURSOR" val="126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825.6468"/>
  <p:tag name="LATEXADDIN" val="\documentclass{article}&#10;\usepackage{amsmath}&#10;\pagestyle{empty}&#10;\usepackage{xcolor}&#10;\usepackage{empheq}&#10;\begin{document}&#10;$p\equiv 3\left ( \mod4 \right )$&#10;\end{document}"/>
  <p:tag name="IGUANATEXSIZE" val="18"/>
  <p:tag name="IGUANATEXCURSOR" val="138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923.1346"/>
  <p:tag name="LATEXADDIN" val="\documentclass{article}&#10;\usepackage{amsmath}&#10;\pagestyle{empty}&#10;\usepackage{xcolor}&#10;\usepackage{empheq}&#10;\begin{document}&#10;$p\equiv -1\left ( \mod4 \right )$&#10;\end{document}"/>
  <p:tag name="IGUANATEXSIZE" val="18"/>
  <p:tag name="IGUANATEXCURSOR" val="131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2.7334"/>
  <p:tag name="ORIGINALWIDTH" val="1139.108"/>
  <p:tag name="LATEXADDIN" val="\documentclass{article}&#10;\usepackage{amsmath}&#10;\pagestyle{empty}&#10;\usepackage{xcolor}&#10;\usepackage{empheq}&#10;\begin{document}&#10;$p^{y}\equiv \left(-1\right)^{y}\left ( \mod4 \right )$&#10;\end{document}"/>
  <p:tag name="IGUANATEXSIZE" val="18"/>
  <p:tag name="IGUANATEXCURSOR" val="151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982.3771"/>
  <p:tag name="LATEXADDIN" val="\documentclass{article}&#10;\usepackage{amsmath}&#10;\pagestyle{empty}&#10;\usepackage{xcolor}&#10;\usepackage{empheq}&#10;\begin{document}&#10;$p^{y}\equiv -1\left ( \mod4 \right )$&#10;\end{document}"/>
  <p:tag name="IGUANATEXSIZE" val="18"/>
  <p:tag name="IGUANATEXCURSOR" val="133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6.2354"/>
  <p:tag name="ORIGINALWIDTH" val="286.4642"/>
  <p:tag name="LATEXADDIN" val="\documentclass{article}&#10;\usepackage{amsmath}&#10;\pagestyle{empty}&#10;\usepackage{xcolor}&#10;\usepackage{empheq}&#10;\begin{document}&#10;$x\neq 1$&#10;\end{document}"/>
  <p:tag name="IGUANATEXSIZE" val="18"/>
  <p:tag name="IGUANATEXCURSOR" val="121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877.3903"/>
  <p:tag name="LATEXADDIN" val="\documentclass{article}&#10;\usepackage{amsmath}&#10;\pagestyle{empty}&#10;\usepackage{xcolor}&#10;\usepackage{empheq}&#10;\begin{document}&#10;$2^{x}\equiv 0\left ( \mod4 \right )$&#10;\end{document}"/>
  <p:tag name="IGUANATEXSIZE" val="18"/>
  <p:tag name="IGUANATEXCURSOR" val="125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.24299"/>
  <p:tag name="ORIGINALWIDTH" val="68.24149"/>
  <p:tag name="LATEXADDIN" val="\documentclass{article}&#10;\usepackage{amsmath}&#10;\pagestyle{empty}&#10;\usepackage{xcolor}&#10;\usepackage{empheq}&#10;\begin{document}&#10;$n$&#10;\end{document}"/>
  <p:tag name="IGUANATEXSIZE" val="18"/>
  <p:tag name="IGUANATEXCURSOR" val="122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9.73756"/>
  <p:tag name="ORIGINALWIDTH" val="290.9636"/>
  <p:tag name="LATEXADDIN" val="&#10;&#10;\documentclass{article}&#10;\usepackage{amsmath}&#10;\usepackage{amsfonts}&#10;\usepackage{amssymb}&#10;\pagestyle{empty}&#10;\usepackage{xcolor}&#10;\usepackage{empheq}&#10;\begin{document}&#10;$x\geq 3 $&#10;\end{document}"/>
  <p:tag name="IGUANATEXSIZE" val="18"/>
  <p:tag name="IGUANATEXCURSOR" val="173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249.344"/>
  <p:tag name="LATEXADDIN" val="\documentclass{article}&#10;\usepackage{amsmath}&#10;\pagestyle{empty}&#10;\usepackage{xcolor}&#10;\usepackage{empheq}&#10;\begin{document}&#10;$  2^{x}+p^{y}\equiv -1\left ( \mod4 \right )$&#10;\end{document}"/>
  <p:tag name="IGUANATEXSIZE" val="18"/>
  <p:tag name="IGUANATEXCURSOR" val="134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4.2332"/>
  <p:tag name="ORIGINALWIDTH" val="969.6288"/>
  <p:tag name="LATEXADDIN" val="\documentclass{article}&#10;\usepackage{amsmath}&#10;\pagestyle{empty}&#10;\usepackage{xcolor}&#10;\usepackage{empheq}&#10;\begin{document}&#10;$  z^{2}\equiv -1\left ( \mod4 \right )$&#10;\end{document}"/>
  <p:tag name="IGUANATEXSIZE" val="18"/>
  <p:tag name="IGUANATEXCURSOR" val="127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4.2332"/>
  <p:tag name="ORIGINALWIDTH" val="872.8909"/>
  <p:tag name="LATEXADDIN" val="\documentclass{article}&#10;\usepackage{amsmath}&#10;\pagestyle{empty}&#10;\usepackage{xcolor}&#10;\usepackage{empheq}&#10;\begin{document}&#10;$z^{2}\equiv 1\left ( \mod4 \right )$&#10;\end{document}"/>
  <p:tag name="IGUANATEXSIZE" val="18"/>
  <p:tag name="IGUANATEXCURSOR" val="126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2068.241"/>
  <p:tag name="LATEXADDIN" val="\documentclass{article}&#10;\usepackage{amsmath}&#10;\pagestyle{empty}&#10;\usepackage{xcolor}&#10;\usepackage{empheq}&#10;\begin{document}&#10;$\left ( x,p,y,z \right )\in    \left \{ \left ( 3,p,0,3 \right ) \right \}  \cup   \left \{ \left ( 0,3,1,2 \right ) \right \}$&#10;\end{document}"/>
  <p:tag name="IGUANATEXSIZE" val="18"/>
  <p:tag name="IGUANATEXCURSOR" val="247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3840.27"/>
  <p:tag name="LATEXADDIN" val="\documentclass{article}&#10;\usepackage{amsmath}&#10;\pagestyle{empty}&#10;\usepackage{xcolor}&#10;\usepackage{empheq}&#10;\begin{document}&#10;$\left ( x,p,y,z \right )\in    \left \{ \left ( 3,p,0,3 \right ) \right \}  \cup   \left \{ \left ( 0,3,1,2 \right ) \right \} \cup \left \{ \left ( 2+log_{2}\left ( p+1 \right ) ,p,2,p+2\right ) \right \}$&#10;\end{document}"/>
  <p:tag name="IGUANATEXSIZE" val="18"/>
  <p:tag name="IGUANATEXCURSOR" val="316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4.73937"/>
  <p:tag name="ORIGINALWIDTH" val="315.7105"/>
  <p:tag name="LATEXADDIN" val="\documentclass{article}&#10;\usepackage{amsmath}&#10;\pagestyle{empty}&#10;\usepackage{xcolor}&#10;\usepackage{empheq}&#10;\begin{document}&#10;{Y}=2{\color{blue}x}&#10;\end{document}"/>
  <p:tag name="IGUANATEXSIZE" val="18"/>
  <p:tag name="IGUANATEXCURSOR" val="122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6.7342"/>
  <p:tag name="ORIGINALWIDTH" val="667.4166"/>
  <p:tag name="LATEXADDIN" val="\documentclass{article}&#10;\usepackage{amsmath}&#10;\pagestyle{empty}&#10;\usepackage{xcolor}&#10;\usepackage{empheq}&#10;\begin{document}&#10;${\color{green}2^{x}+p^{y}}={\color{blue}z^{2}}$&#10;\end{document}"/>
  <p:tag name="IGUANATEXSIZE" val="18"/>
  <p:tag name="IGUANATEXCURSOR" val="168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.24299"/>
  <p:tag name="ORIGINALWIDTH" val="57.74276"/>
  <p:tag name="LATEXADDIN" val="\documentclass{article}&#10;\usepackage{amsmath}&#10;\pagestyle{empty}&#10;\usepackage{xcolor}&#10;\usepackage{empheq}&#10;\begin{document}&#10;$a$&#10;\end{document}"/>
  <p:tag name="IGUANATEXSIZE" val="18"/>
  <p:tag name="IGUANATEXCURSOR" val="122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46.49417"/>
  <p:tag name="LATEXADDIN" val="\documentclass{article}&#10;\usepackage{amsmath}&#10;\pagestyle{empty}&#10;\usepackage{xcolor}&#10;\usepackage{empheq}&#10;\begin{document}&#10;$b$&#10;\end{document}"/>
  <p:tag name="IGUANATEXSIZE" val="18"/>
  <p:tag name="IGUANATEXCURSOR" val="122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6.2354"/>
  <p:tag name="ORIGINALWIDTH" val="286.4642"/>
  <p:tag name="LATEXADDIN" val="\documentclass{article}&#10;\usepackage{amsmath}&#10;\pagestyle{empty}&#10;\usepackage{xcolor}&#10;\usepackage{empheq}&#10;\begin{document}&#10;$x\neq 1$&#10;\end{document}"/>
  <p:tag name="IGUANATEXSIZE" val="18"/>
  <p:tag name="IGUANATEXCURSOR" val="121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.24299"/>
  <p:tag name="ORIGINALWIDTH" val="57.74276"/>
  <p:tag name="LATEXADDIN" val="\documentclass{article}&#10;\usepackage{amsmath}&#10;\pagestyle{empty}&#10;\usepackage{xcolor}&#10;\usepackage{empheq}&#10;\begin{document}&#10;$a$&#10;\end{document}"/>
  <p:tag name="IGUANATEXSIZE" val="18"/>
  <p:tag name="IGUANATEXCURSOR" val="122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46.49417"/>
  <p:tag name="LATEXADDIN" val="\documentclass{article}&#10;\usepackage{amsmath}&#10;\pagestyle{empty}&#10;\usepackage{xcolor}&#10;\usepackage{empheq}&#10;\begin{document}&#10;$b$&#10;\end{document}"/>
  <p:tag name="IGUANATEXSIZE" val="18"/>
  <p:tag name="IGUANATEXCURSOR" val="122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.24299"/>
  <p:tag name="ORIGINALWIDTH" val="68.24149"/>
  <p:tag name="LATEXADDIN" val="\documentclass{article}&#10;\usepackage{amsmath}&#10;\pagestyle{empty}&#10;\usepackage{xcolor}&#10;\usepackage{empheq}&#10;\begin{document}&#10;$n$&#10;\end{document}"/>
  <p:tag name="IGUANATEXSIZE" val="18"/>
  <p:tag name="IGUANATEXCURSOR" val="122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824.147"/>
  <p:tag name="LATEXADDIN" val="\documentclass{article}&#10;\usepackage{amsmath}&#10;\pagestyle{empty}&#10;\usepackage{xcolor}&#10;\usepackage{empheq}&#10;\begin{document}&#10;$a\not\equiv b\left ( \mod n \right )$&#10;\end{document}"/>
  <p:tag name="IGUANATEXSIZE" val="18"/>
  <p:tag name="IGUANATEXCURSOR" val="126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.24299"/>
  <p:tag name="ORIGINALWIDTH" val="68.24149"/>
  <p:tag name="LATEXADDIN" val="\documentclass{article}&#10;\usepackage{amsmath}&#10;\pagestyle{empty}&#10;\usepackage{xcolor}&#10;\usepackage{empheq}&#10;\begin{document}&#10;$n$&#10;\end{document}"/>
  <p:tag name="IGUANATEXSIZE" val="18"/>
  <p:tag name="IGUANATEXCURSOR" val="122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608.174"/>
  <p:tag name="LATEXADDIN" val="\documentclass{article}&#10;\usepackage{amsmath}&#10;\pagestyle{empty}&#10;\usepackage{xcolor}&#10;\usepackage{empheq}&#10;\begin{document}&#10;${a^{x}-b^{y}}={1}$&#10;\end{document}"/>
  <p:tag name="IGUANATEXSIZE" val="18"/>
  <p:tag name="IGUANATEXCURSOR" val="137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009.374"/>
  <p:tag name="LATEXADDIN" val="\documentclass{article}&#10;\usepackage{amsmath}&#10;\pagestyle{empty}&#10;\usepackage{xcolor}&#10;\usepackage{empheq}&#10;\begin{document}&#10;$min \left \{ a,b,x,y \right \}&gt;1$&#10;\end{document}"/>
  <p:tag name="IGUANATEXSIZE" val="18"/>
  <p:tag name="IGUANATEXCURSOR" val="153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.24"/>
  <p:tag name="ORIGINALWIDTH" val="58.49268"/>
  <p:tag name="LATEXADDIN" val="\documentclass{article}&#10;\usepackage{amsmath}&#10;\pagestyle{empty}&#10;\usepackage{xcolor}&#10;\usepackage{empheq}&#10;\begin{document}&#10;$y$&#10;\end{document}"/>
  <p:tag name="IGUANATEXSIZE" val="18"/>
  <p:tag name="IGUANATEXCURSOR" val="123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2362"/>
  <p:tag name="ORIGINALWIDTH" val="291.7135"/>
  <p:tag name="LATEXADDIN" val="\documentclass{article}&#10;\usepackage{amsmath}&#10;\pagestyle{empty}&#10;\usepackage{xcolor}&#10;\usepackage{empheq}&#10;\begin{document}&#10;$a,b,x$&#10;\end{document}"/>
  <p:tag name="IGUANATEXSIZE" val="18"/>
  <p:tag name="IGUANATEXCURSOR" val="126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172.104"/>
  <p:tag name="LATEXADDIN" val="\documentclass{article}&#10;\usepackage{amsmath}&#10;\pagestyle{empty}&#10;\usepackage{xcolor}&#10;\usepackage{empheq}&#10;\begin{document}&#10;$ \left (a,b,x,y  \right )=\left ( 3,2,2,3 \right )$&#10;\end{document}"/>
  <p:tag name="IGUANATEXSIZE" val="18"/>
  <p:tag name="IGUANATEXCURSOR" val="171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825.6468"/>
  <p:tag name="LATEXADDIN" val="\documentclass{article}&#10;\usepackage{amsmath}&#10;\pagestyle{empty}&#10;\usepackage{xcolor}&#10;\usepackage{empheq}&#10;\begin{document}&#10;$p\equiv 3\left ( \mod4 \right )$&#10;\end{document}"/>
  <p:tag name="IGUANATEXSIZE" val="18"/>
  <p:tag name="IGUANATEXCURSOR" val="138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.2358"/>
  <p:tag name="ORIGINALWIDTH" val="606.6742"/>
  <p:tag name="LATEXADDIN" val="\documentclass{article}&#10;\usepackage{amsmath}&#10;\pagestyle{empty}&#10;\usepackage{xcolor}&#10;\usepackage{empheq}&#10;\begin{document}&#10;${2^{x}+1}={z^{2}}$&#10;\end{document}"/>
  <p:tag name="IGUANATEXSIZE" val="18"/>
  <p:tag name="IGUANATEXCURSOR" val="129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704.9119"/>
  <p:tag name="LATEXADDIN" val="\documentclass{article}&#10;\usepackage{amsmath}&#10;\pagestyle{empty}&#10;\usepackage{xcolor}&#10;\usepackage{empheq}&#10;\begin{document}&#10;$ \left (x,z  \right )=\left ( 3,3 \right )$&#10;\end{document}"/>
  <p:tag name="IGUANATEXSIZE" val="18"/>
  <p:tag name="IGUANATEXCURSOR" val="129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.24299"/>
  <p:tag name="ORIGINALWIDTH" val="62.99213"/>
  <p:tag name="LATEXADDIN" val="\documentclass{article}&#10;\usepackage{amsmath}&#10;\pagestyle{empty}&#10;\usepackage{xcolor}&#10;\usepackage{empheq}&#10;\begin{document}&#10;$x$&#10;\end{document}"/>
  <p:tag name="IGUANATEXSIZE" val="18"/>
  <p:tag name="IGUANATEXCURSOR" val="122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6.2354"/>
  <p:tag name="ORIGINALWIDTH" val="289.4638"/>
  <p:tag name="LATEXADDIN" val="\documentclass{article}&#10;\usepackage{amsmath}&#10;\pagestyle{empty}&#10;\usepackage{xcolor}&#10;\usepackage{empheq}&#10;\begin{document}&#10;$p\neq 2$&#10;\end{document}"/>
  <p:tag name="IGUANATEXSIZE" val="18"/>
  <p:tag name="IGUANATEXCURSOR" val="128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6.7342"/>
  <p:tag name="ORIGINALWIDTH" val="599.925"/>
  <p:tag name="LATEXADDIN" val="\documentclass{article}&#10;\usepackage{amsmath}&#10;\pagestyle{empty}&#10;\usepackage{xcolor}&#10;\usepackage{empheq}&#10;\begin{document}&#10;${1+p^{y}}={z^{2}}$&#10;\end{document}"/>
  <p:tag name="IGUANATEXSIZE" val="18"/>
  <p:tag name="IGUANATEXCURSOR" val="123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935.1331"/>
  <p:tag name="LATEXADDIN" val="\documentclass{article}&#10;\usepackage{amsmath}&#10;\pagestyle{empty}&#10;\usepackage{xcolor}&#10;\usepackage{empheq}&#10;\begin{document}&#10;$ \left (p,y,z  \right )=\left ( 3,1,2 \right )$&#10;\end{document}"/>
  <p:tag name="IGUANATEXSIZE" val="18"/>
  <p:tag name="IGUANATEXCURSOR" val="132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6.2354"/>
  <p:tag name="ORIGINALWIDTH" val="289.4638"/>
  <p:tag name="LATEXADDIN" val="\documentclass{article}&#10;\usepackage{amsmath}&#10;\pagestyle{empty}&#10;\usepackage{xcolor}&#10;\usepackage{empheq}&#10;\begin{document}&#10;$p\neq 2$&#10;\end{document}"/>
  <p:tag name="IGUANATEXSIZE" val="18"/>
  <p:tag name="IGUANATEXCURSOR" val="128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6.7342"/>
  <p:tag name="ORIGINALWIDTH" val="667.4166"/>
  <p:tag name="LATEXADDIN" val="\documentclass{article}&#10;\usepackage{amsmath}&#10;\pagestyle{empty}&#10;\usepackage{xcolor}&#10;\usepackage{empheq}&#10;\begin{document}&#10;${2^{x}+p^{y}}={z^{2}}$&#10;\end{document}"/>
  <p:tag name="IGUANATEXSIZE" val="18"/>
  <p:tag name="IGUANATEXCURSOR" val="136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.24299"/>
  <p:tag name="ORIGINALWIDTH" val="51.74354"/>
  <p:tag name="LATEXADDIN" val="\documentclass{article}&#10;\usepackage{amsmath}&#10;\pagestyle{empty}&#10;\usepackage{xcolor}&#10;\usepackage{empheq}&#10;\begin{document}&#10;$r$&#10;\end{document}"/>
  <p:tag name="IGUANATEXSIZE" val="18"/>
  <p:tag name="IGUANATEXCURSOR" val="122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.2358"/>
  <p:tag name="ORIGINALWIDTH" val="666.6667"/>
  <p:tag name="LATEXADDIN" val="\documentclass{article}&#10;\usepackage{amsmath}&#10;\pagestyle{empty}&#10;\usepackage{xcolor}&#10;\usepackage{empheq}&#10;\begin{document}&#10;${2^{x}+3^{y}}={z^{2}}$&#10;\end{document}"/>
  <p:tag name="IGUANATEXSIZE" val="18"/>
  <p:tag name="IGUANATEXCURSOR" val="129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2.2309"/>
  <p:tag name="ORIGINALWIDTH" val="3498.313"/>
  <p:tag name="LATEXADDIN" val="\documentclass{article}&#10;\usepackage{amsmath}&#10;\pagestyle{empty}&#10;\usepackage{xcolor}&#10;\usepackage{empheq}&#10;\begin{document}&#10;${6x+8y}={46}$ , $x^{2}+y^{2}=z^{2}$ , $10x^{2}-7y=17$ , $x\left ( y+1 \right )^{2}=243y$&#10;\end{document}"/>
  <p:tag name="IGUANATEXSIZE" val="18"/>
  <p:tag name="IGUANATEXCURSOR" val="177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9.2313"/>
  <p:tag name="ORIGINALWIDTH" val="2631.421"/>
  <p:tag name="LATEXADDIN" val="\documentclass{article}&#10;\usepackage{amsmath}&#10;\pagestyle{empty}&#10;\usepackage{xcolor}&#10;\usepackage{empheq}&#10;\begin{document}&#10;$\left ( x,p,y,z \right )\in\left \{\left ( 4,3,2,5 \right ) ,\left ( 2r,2 ^{r+1}+1,1,2^{r}+1\right )\right \}$&#10;\end{document}"/>
  <p:tag name="IGUANATEXSIZE" val="18"/>
  <p:tag name="IGUANATEXCURSOR" val="148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997.75"/>
  <p:tag name="LATEXADDIN" val="\documentclass{article}&#10;\usepackage{amsmath}&#10;\pagestyle{empty}&#10;\usepackage{xcolor}&#10;\usepackage{empheq}&#10;\begin{document}&#10;$\left ( x,y,z \right )\in\left \{\left (3,0,3 \right ) ,\left ( 0,1,2 \right ),\left ( 4,2,5 \right )\right \}$&#10;\end{document}"/>
  <p:tag name="IGUANATEXSIZE" val="18"/>
  <p:tag name="IGUANATEXCURSOR" val="247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6.2354"/>
  <p:tag name="ORIGINALWIDTH" val="286.4642"/>
  <p:tag name="LATEXADDIN" val="\documentclass{article}&#10;\usepackage{amsmath}&#10;\pagestyle{empty}&#10;\usepackage{xcolor}&#10;\usepackage{empheq}&#10;\begin{document}&#10;$x\neq 1$&#10;\end{document}"/>
  <p:tag name="IGUANATEXSIZE" val="18"/>
  <p:tag name="IGUANATEXCURSOR" val="121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825.6468"/>
  <p:tag name="LATEXADDIN" val="\documentclass{article}&#10;\usepackage{amsmath}&#10;\pagestyle{empty}&#10;\usepackage{xcolor}&#10;\usepackage{empheq}&#10;\begin{document}&#10;$p\equiv 3\left(\mod4 \right )$&#10;\end{document}"/>
  <p:tag name="IGUANATEXSIZE" val="18"/>
  <p:tag name="IGUANATEXCURSOR" val="136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6.7342"/>
  <p:tag name="ORIGINALWIDTH" val="667.4166"/>
  <p:tag name="LATEXADDIN" val="\documentclass{article}&#10;\usepackage{amsmath}&#10;\pagestyle{empty}&#10;\usepackage{xcolor}&#10;\usepackage{empheq}&#10;\begin{document}&#10;${\color{red}2^{x}+p^{y}=z^{2}}$&#10;\end{document}"/>
  <p:tag name="IGUANATEXSIZE" val="18"/>
  <p:tag name="IGUANATEXCURSOR" val="145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34.9832"/>
  <p:tag name="LATEXADDIN" val="\documentclass{article}&#10;\usepackage{amsmath}&#10;\pagestyle{empty}&#10;\usepackage{xcolor}&#10;\usepackage{empheq}&#10;\begin{document}&#10;${\color{red}\left ( 1 \right )}$&#10;\end{document}"/>
  <p:tag name="IGUANATEXSIZE" val="18"/>
  <p:tag name="IGUANATEXCURSOR" val="152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4681.665"/>
  <p:tag name="LATEXADDIN" val="\documentclass{article}&#10;\usepackage{amsmath}&#10;\usepackage{amsfonts}&#10;\pagestyle{empty}&#10;\usepackage{xcolor}&#10;\usepackage{empheq}&#10;\begin{document}&#10;$\left ( x,p,y,z \right )\in    \left \{ \left ( 3,p,0,3 \right ) \right \}  \cup   \left \{ \left ( 0,3,1,2 \right ) \right \} \cup \left \{ \left ( 2+\log_{2}\left ( p+1 \right ) ,p,2,p+2\right )  : \log_{2}\left ( p+1 \right)   \in\mathbb{Z} \right \}$&#10;\end{document}"/>
  <p:tag name="IGUANATEXSIZE" val="18"/>
  <p:tag name="IGUANATEXCURSOR" val="295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6.2354"/>
  <p:tag name="ORIGINALWIDTH" val="286.4642"/>
  <p:tag name="LATEXADDIN" val="\documentclass{article}&#10;\usepackage{amsmath}&#10;\pagestyle{empty}&#10;\usepackage{xcolor}&#10;\usepackage{empheq}&#10;\begin{document}&#10;$x\neq 1$&#10;\end{document}"/>
  <p:tag name="IGUANATEXSIZE" val="18"/>
  <p:tag name="IGUANATEXCURSOR" val="121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825.6468"/>
  <p:tag name="LATEXADDIN" val="\documentclass{article}&#10;\usepackage{amsmath}&#10;\pagestyle{empty}&#10;\usepackage{xcolor}&#10;\usepackage{empheq}&#10;\begin{document}&#10;$p\equiv 3\left(\mod4 \right )$&#10;\end{document}"/>
  <p:tag name="IGUANATEXSIZE" val="18"/>
  <p:tag name="IGUANATEXCURSOR" val="136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6.2354"/>
  <p:tag name="ORIGINALWIDTH" val="399.7"/>
  <p:tag name="LATEXADDIN" val="\documentclass{article}&#10;\usepackage{amsmath}&#10;\usepackage{amssymb}&#10;\pagestyle{empty}&#10;\usepackage{xcolor}&#10;\usepackage{empheq}&#10;\begin{document}&#10;$\therefore p\neq 2$&#10;\end{document}"/>
  <p:tag name="IGUANATEXSIZE" val="18"/>
  <p:tag name="IGUANATEXCURSOR" val="64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8.7364"/>
  <p:tag name="ORIGINALWIDTH" val="708.6614"/>
  <p:tag name="LATEXADDIN" val="\documentclass{article}&#10;\usepackage{amsmath}&#10;\pagestyle{empty}&#10;\usepackage{xcolor}&#10;\usepackage{empheq}&#10;\begin{document}&#10;${x^{n}+y^{n}}={z^{n}}$&#10;\end{document}"/>
  <p:tag name="IGUANATEXSIZE" val="18"/>
  <p:tag name="IGUANATEXCURSOR" val="121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6.4867"/>
  <p:tag name="ORIGINALWIDTH" val="290.2137"/>
  <p:tag name="LATEXADDIN" val="\documentclass{article}&#10;\usepackage{amsmath}&#10;\pagestyle{empty}&#10;\usepackage{xcolor}&#10;\usepackage{empheq}&#10;\begin{document}&#10;$p=3$&#10;\end{document}"/>
  <p:tag name="IGUANATEXSIZE" val="18"/>
  <p:tag name="IGUANATEXCURSOR" val="122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8.74016"/>
  <p:tag name="ORIGINALWIDTH" val="65.99173"/>
  <p:tag name="LATEXADDIN" val="\documentclass{article}&#10;\usepackage{amsmath}&#10;\pagestyle{empty}&#10;\usepackage{xcolor}&#10;\usepackage{empheq}&#10;\begin{document}&#10;$p$ &#10;\end{document}"/>
  <p:tag name="IGUANATEXSIZE" val="18"/>
  <p:tag name="IGUANATEXCURSOR" val="124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6.2354"/>
  <p:tag name="ORIGINALWIDTH" val="290.2137"/>
  <p:tag name="LATEXADDIN" val="\documentclass{article}&#10;\usepackage{amsmath}&#10;\pagestyle{empty}&#10;\usepackage{xcolor}&#10;\usepackage{empheq}&#10;\begin{document}&#10;$p\neq 3$&#10;\end{document}"/>
  <p:tag name="IGUANATEXSIZE" val="18"/>
  <p:tag name="IGUANATEXCURSOR" val="127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6.2354"/>
  <p:tag name="ORIGINALWIDTH" val="291.7135"/>
  <p:tag name="LATEXADDIN" val="\documentclass{article}&#10;\usepackage{amsmath}&#10;\pagestyle{empty}&#10;\usepackage{xcolor}&#10;\usepackage{empheq}&#10;\begin{document}&#10;$x\neq 0$&#10;\end{document}"/>
  <p:tag name="IGUANATEXSIZE" val="18"/>
  <p:tag name="IGUANATEXCURSOR" val="128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5.48929"/>
  <p:tag name="ORIGINALWIDTH" val="291.7135"/>
  <p:tag name="LATEXADDIN" val="\documentclass{article}&#10;\usepackage{amsmath}&#10;\pagestyle{empty}&#10;\usepackage{xcolor}&#10;\usepackage{empheq}&#10;\begin{document}&#10;$x=0$&#10;\end{document}"/>
  <p:tag name="IGUANATEXSIZE" val="18"/>
  <p:tag name="IGUANATEXCURSOR" val="123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2350.956"/>
  <p:tag name="LATEXADDIN" val="\documentclass{article}&#10;\usepackage{amsmath}&#10;\pagestyle{empty}&#10;\usepackage{xcolor}&#10;\usepackage{empheq}&#10;\begin{document}&#10;$\left ( x,y,z \right )\in\left \{\left (3,3,0,3 \right ) ,\left ( 0,3,1,2 \right ),\left ( 4,3,2,5 \right )\right \}$&#10;\end{document}"/>
  <p:tag name="IGUANATEXSIZE" val="18"/>
  <p:tag name="IGUANATEXCURSOR" val="216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.24299"/>
  <p:tag name="ORIGINALWIDTH" val="62.99213"/>
  <p:tag name="LATEXADDIN" val="\documentclass{article}&#10;\usepackage{amsmath}&#10;\pagestyle{empty}&#10;\usepackage{xcolor}&#10;\usepackage{empheq}&#10;\begin{document}&#10;$x$&#10;\end{document}"/>
  <p:tag name="IGUANATEXSIZE" val="18"/>
  <p:tag name="IGUANATEXCURSOR" val="122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3.98952"/>
  <p:tag name="ORIGINALWIDTH" val="367.4541"/>
  <p:tag name="LATEXADDIN" val="\documentclass{article}&#10;\usepackage{amsmath}&#10;\pagestyle{empty}&#10;\usepackage{xcolor}&#10;\usepackage{empheq}&#10;\begin{document}&#10;$x=2n$&#10;\end{document}"/>
  <p:tag name="IGUANATEXSIZE" val="18"/>
  <p:tag name="IGUANATEXCURSOR" val="125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.73866"/>
  <p:tag name="ORIGINALWIDTH" val="303.712"/>
  <p:tag name="LATEXADDIN" val="\documentclass{article}&#10;\usepackage{amsmath}&#10;\usepackage{amsfonts}&#10;\pagestyle{empty}&#10;\usepackage{xcolor}&#10;\usepackage{empheq}&#10;\begin{document}&#10;$n\in \mathbb{Z}$&#10;\end{document}"/>
  <p:tag name="IGUANATEXSIZE" val="18"/>
  <p:tag name="IGUANATEXCURSOR" val="144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6.2354"/>
  <p:tag name="ORIGINALWIDTH" val="407.949"/>
  <p:tag name="LATEXADDIN" val="\documentclass{article}&#10;\usepackage{amsmath}&#10;\usepackage{amssymb}&#10;\pagestyle{empty}&#10;\usepackage{xcolor}&#10;\usepackage{empheq}&#10;\begin{document}&#10;$ p\neq 2,3$&#10;\end{document}"/>
  <p:tag name="IGUANATEXSIZE" val="18"/>
  <p:tag name="IGUANATEXCURSOR" val="152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623.922"/>
  <p:tag name="LATEXADDIN" val="\documentclass{article}&#10;\usepackage{amsmath}&#10;\pagestyle{empty}&#10;\usepackage{xcolor}&#10;\usepackage{empheq}&#10;\begin{document}&#10;${ax+by}=c$&#10;\end{document}"/>
  <p:tag name="IGUANATEXSIZE" val="18"/>
  <p:tag name="IGUANATEXCURSOR" val="124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6.7342"/>
  <p:tag name="ORIGINALWIDTH" val="693.6633"/>
  <p:tag name="LATEXADDIN" val="\documentclass{article}&#10;\usepackage{amsmath}&#10;\usepackage{amsfonts}&#10;\pagestyle{empty}&#10;\usepackage{xcolor}&#10;\usepackage{empheq}&#10;\begin{document}&#10;$p=2^{n+1}+1$&#10;\end{document}"/>
  <p:tag name="IGUANATEXSIZE" val="18"/>
  <p:tag name="IGUANATEXCURSOR" val="154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825.6468"/>
  <p:tag name="LATEXADDIN" val="&#10;&#10;\documentclass{article}&#10;\usepackage{amsmath}&#10;\usepackage{amsfonts}&#10;\usepackage{amssymb}&#10;\pagestyle{empty}&#10;\usepackage{xcolor}&#10;\usepackage{empheq}&#10;\begin{document}&#10;$p\equiv 3\left ( \mod4 \right )$&#10;\end{document}"/>
  <p:tag name="IGUANATEXSIZE" val="18"/>
  <p:tag name="IGUANATEXCURSOR" val="175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935.883"/>
  <p:tag name="LATEXADDIN" val="\documentclass{article}&#10;\usepackage{amsmath}&#10;\usepackage{amssymb}&#10;\pagestyle{empty}&#10;\usepackage{xcolor}&#10;\usepackage{empheq}&#10;\begin{document}&#10;$\therefore  p\equiv 1\left ( \mod4 \right )$&#10;\end{document}"/>
  <p:tag name="IGUANATEXSIZE" val="18"/>
  <p:tag name="IGUANATEXCURSOR" val="185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.24299"/>
  <p:tag name="ORIGINALWIDTH" val="62.99213"/>
  <p:tag name="LATEXADDIN" val="\documentclass{article}&#10;\usepackage{amsmath}&#10;\pagestyle{empty}&#10;\usepackage{xcolor}&#10;\usepackage{empheq}&#10;\begin{document}&#10;$x$&#10;\end{document}"/>
  <p:tag name="IGUANATEXSIZE" val="18"/>
  <p:tag name="IGUANATEXCURSOR" val="122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7.9865"/>
  <p:tag name="ORIGINALWIDTH" val="281.2149"/>
  <p:tag name="LATEXADDIN" val="&#10;&#10;\documentclass{article}&#10;\usepackage{amsmath}&#10;\usepackage{amsfonts}&#10;\usepackage{amssymb}&#10;\pagestyle{empty}&#10;\usepackage{xcolor}&#10;\usepackage{empheq}&#10;\begin{document}&#10;$y\geq 1 $&#10;\end{document}"/>
  <p:tag name="IGUANATEXSIZE" val="18"/>
  <p:tag name="IGUANATEXCURSOR" val="174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7.9865"/>
  <p:tag name="ORIGINALWIDTH" val="286.4642"/>
  <p:tag name="LATEXADDIN" val="&#10;&#10;\documentclass{article}&#10;\usepackage{amsmath}&#10;\usepackage{amsfonts}&#10;\usepackage{amssymb}&#10;\pagestyle{empty}&#10;\usepackage{xcolor}&#10;\usepackage{empheq}&#10;\begin{document}&#10;$y=0$&#10;\end{document}"/>
  <p:tag name="IGUANATEXSIZE" val="18"/>
  <p:tag name="IGUANATEXCURSOR" val="169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704.9119"/>
  <p:tag name="LATEXADDIN" val="\documentclass{article}&#10;\usepackage{amsmath}&#10;\pagestyle{empty}&#10;\usepackage{xcolor}&#10;\usepackage{empheq}&#10;\begin{document}&#10;$ \left (x,z  \right )=\left ( 3,3 \right )$&#10;\end{document}"/>
  <p:tag name="IGUANATEXSIZE" val="18"/>
  <p:tag name="IGUANATEXCURSOR" val="129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179.603"/>
  <p:tag name="LATEXADDIN" val="\documentclass{article}&#10;\usepackage{amsmath}&#10;\pagestyle{empty}&#10;\usepackage{xcolor}&#10;\usepackage{empheq}&#10;\begin{document}&#10;$ \left (x,p,y,z  \right )=\left ( 3,p,0,3 \right )$&#10;\end{document}"/>
  <p:tag name="IGUANATEXSIZE" val="18"/>
  <p:tag name="IGUANATEXCURSOR" val="160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67.49158"/>
  <p:tag name="ORIGINALWIDTH" val="76.49047"/>
  <p:tag name="LATEXADDIN" val="\documentclass{article}&#10;\usepackage{amsmath}&#10;\usepackage{amssymb}&#10;\pagestyle{empty}&#10;\usepackage{xcolor}&#10;\usepackage{empheq}&#10;\begin{document}&#10;$\therefore $&#10;\end{document}"/>
  <p:tag name="IGUANATEXSIZE" val="18"/>
  <p:tag name="IGUANATEXCURSOR" val="153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354.7057"/>
  <p:tag name="LATEXADDIN" val="\documentclass{article}&#10;\usepackage{amsmath}&#10;\pagestyle{empty}&#10;\usepackage{xcolor}&#10;\usepackage{empheq}&#10;\begin{document}&#10;$y=2k$&#10;\end{document}"/>
  <p:tag name="IGUANATEXSIZE" val="18"/>
  <p:tag name="IGUANATEXCURSOR" val="122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.24299"/>
  <p:tag name="ORIGINALWIDTH" val="68.24149"/>
  <p:tag name="LATEXADDIN" val="\documentclass{article}&#10;\usepackage{amsmath}&#10;\pagestyle{empty}&#10;\usepackage{xcolor}&#10;\usepackage{empheq}&#10;\begin{document}&#10;$n$&#10;\end{document}"/>
  <p:tag name="IGUANATEXSIZE" val="18"/>
  <p:tag name="IGUANATEXCURSOR" val="122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1.48859"/>
  <p:tag name="ORIGINALWIDTH" val="293.9632"/>
  <p:tag name="LATEXADDIN" val="\documentclass{article}&#10;\usepackage{amsmath}&#10;\usepackage{amsfonts}&#10;\pagestyle{empty}&#10;\usepackage{xcolor}&#10;\usepackage{empheq}&#10;\begin{document}&#10;$k\in \mathbb{Z}$&#10;\end{document}"/>
  <p:tag name="IGUANATEXSIZE" val="18"/>
  <p:tag name="IGUANATEXCURSOR" val="158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34.9832"/>
  <p:tag name="LATEXADDIN" val="\documentclass{article}&#10;\usepackage{amsmath}&#10;\pagestyle{empty}&#10;\usepackage{xcolor}&#10;\usepackage{empheq}&#10;\begin{document}&#10;${\color{red}\left ( 1 \right )}$&#10;\end{document}"/>
  <p:tag name="IGUANATEXSIZE" val="18"/>
  <p:tag name="IGUANATEXCURSOR" val="152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6.7342"/>
  <p:tag name="ORIGINALWIDTH" val="667.4166"/>
  <p:tag name="LATEXADDIN" val="\documentclass{article}&#10;\usepackage{amsmath}&#10;\pagestyle{empty}&#10;\usepackage{xcolor}&#10;\usepackage{empheq}&#10;\begin{document}&#10;${\color{red}2^{x}+p^{y}=z^{2}}$&#10;\end{document}"/>
  <p:tag name="IGUANATEXSIZE" val="18"/>
  <p:tag name="IGUANATEXCURSOR" val="145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9.7338"/>
  <p:tag name="ORIGINALWIDTH" val="718.4102"/>
  <p:tag name="LATEXADDIN" val="\documentclass{article}&#10;\usepackage{amsmath}&#10;\pagestyle{empty}&#10;\usepackage{xcolor}&#10;\usepackage{empheq}&#10;\begin{document}&#10;${2^{x}+p^{2k}=z^{2}}$&#10;\end{document}"/>
  <p:tag name="IGUANATEXSIZE" val="18"/>
  <p:tag name="IGUANATEXCURSOR" val="122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9.7338"/>
  <p:tag name="ORIGINALWIDTH" val="718.4102"/>
  <p:tag name="LATEXADDIN" val="\documentclass{article}&#10;\usepackage{amsmath}&#10;\pagestyle{empty}&#10;\usepackage{xcolor}&#10;\usepackage{empheq}&#10;\begin{document}&#10;${2^{x}=z^{2}-p^{2k}}$&#10;\end{document}"/>
  <p:tag name="IGUANATEXSIZE" val="18"/>
  <p:tag name="IGUANATEXCURSOR" val="134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9.2313"/>
  <p:tag name="ORIGINALWIDTH" val="1193.851"/>
  <p:tag name="LATEXADDIN" val="\documentclass{article}&#10;\usepackage{amsmath}&#10;\pagestyle{empty}&#10;\usepackage{xcolor}&#10;\usepackage{empheq}&#10;\begin{document}&#10;$2^{x}=\left ( z-p^{k} \right ) \left ( z+p^{k} \right )$&#10;\end{document}"/>
  <p:tag name="IGUANATEXSIZE" val="18"/>
  <p:tag name="IGUANATEXCURSOR" val="126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34.9832"/>
  <p:tag name="LATEXADDIN" val="\documentclass{article}&#10;\usepackage{amsmath}&#10;\pagestyle{empty}&#10;\usepackage{xcolor}&#10;\usepackage{empheq}&#10;\begin{document}&#10;${\color{red}\left ( 2 \right )}$&#10;\end{document}"/>
  <p:tag name="IGUANATEXSIZE" val="18"/>
  <p:tag name="IGUANATEXCURSOR" val="142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9.2313"/>
  <p:tag name="ORIGINALWIDTH" val="710.1613"/>
  <p:tag name="LATEXADDIN" val="\documentclass{article}&#10;\usepackage{amsmath}&#10;\pagestyle{empty}&#10;\usepackage{xcolor}&#10;\usepackage{empheq}&#10;\begin{document}&#10;$\left ( z-p^{k} \right )=2^{v}$&#10;\end{document}"/>
  <p:tag name="IGUANATEXSIZE" val="18"/>
  <p:tag name="IGUANATEXCURSOR" val="151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9.2313"/>
  <p:tag name="ORIGINALWIDTH" val="844.3944"/>
  <p:tag name="LATEXADDIN" val="\documentclass{article}&#10;\usepackage{amsmath}&#10;\pagestyle{empty}&#10;\usepackage{xcolor}&#10;\usepackage{empheq}&#10;\begin{document}&#10;$\left ( z+p^{k} \right )=2^{x-v}$&#10;\end{document}"/>
  <p:tag name="IGUANATEXSIZE" val="18"/>
  <p:tag name="IGUANATEXCURSOR" val="131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34.9832"/>
  <p:tag name="LATEXADDIN" val="\documentclass{article}&#10;\usepackage{amsmath}&#10;\pagestyle{empty}&#10;\usepackage{xcolor}&#10;\usepackage{empheq}&#10;\begin{document}&#10;${\color{red}\left ( 3 \right )}$&#10;\end{document}"/>
  <p:tag name="IGUANATEXSIZE" val="18"/>
  <p:tag name="IGUANATEXCURSOR" val="142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.24299"/>
  <p:tag name="ORIGINALWIDTH" val="57.74276"/>
  <p:tag name="LATEXADDIN" val="\documentclass{article}&#10;\usepackage{amsmath}&#10;\pagestyle{empty}&#10;\usepackage{xcolor}&#10;\usepackage{empheq}&#10;\begin{document}&#10;$a$&#10;\end{document}"/>
  <p:tag name="IGUANATEXSIZE" val="18"/>
  <p:tag name="IGUANATEXCURSOR" val="122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34.9832"/>
  <p:tag name="LATEXADDIN" val="\documentclass{article}&#10;\usepackage{amsmath}&#10;\pagestyle{empty}&#10;\usepackage{xcolor}&#10;\usepackage{empheq}&#10;\begin{document}&#10;${\color{red}\left ( 2 \right )}$&#10;\end{document}"/>
  <p:tag name="IGUANATEXSIZE" val="18"/>
  <p:tag name="IGUANATEXCURSOR" val="142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34.9832"/>
  <p:tag name="LATEXADDIN" val="\documentclass{article}&#10;\usepackage{amsmath}&#10;\pagestyle{empty}&#10;\usepackage{xcolor}&#10;\usepackage{empheq}&#10;\begin{document}&#10;${\color{red}\left ( 3 \right )}$&#10;\end{document}"/>
  <p:tag name="IGUANATEXSIZE" val="18"/>
  <p:tag name="IGUANATEXCURSOR" val="142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34.9832"/>
  <p:tag name="LATEXADDIN" val="\documentclass{article}&#10;\usepackage{amsmath}&#10;\pagestyle{empty}&#10;\usepackage{xcolor}&#10;\usepackage{empheq}&#10;\begin{document}&#10;${\color{red}\left ( 2 \right )}$&#10;\end{document}"/>
  <p:tag name="IGUANATEXSIZE" val="18"/>
  <p:tag name="IGUANATEXCURSOR" val="142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34.9832"/>
  <p:tag name="LATEXADDIN" val="\documentclass{article}&#10;\usepackage{amsmath}&#10;\pagestyle{empty}&#10;\usepackage{xcolor}&#10;\usepackage{empheq}&#10;\begin{document}&#10;${\color{red}\left ( 3 \right )}$&#10;\end{document}"/>
  <p:tag name="IGUANATEXSIZE" val="18"/>
  <p:tag name="IGUANATEXCURSOR" val="142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9.7338"/>
  <p:tag name="ORIGINALWIDTH" val="863.1422"/>
  <p:tag name="LATEXADDIN" val="\documentclass{article}&#10;\usepackage{amsmath}&#10;\pagestyle{empty}&#10;\usepackage{xcolor}&#10;\usepackage{empheq}&#10;\begin{document}&#10;$ 2p^{k}  =2^{x-v}-2^{v}$&#10;\end{document}"/>
  <p:tag name="IGUANATEXSIZE" val="18"/>
  <p:tag name="IGUANATEXCURSOR" val="144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9.2313"/>
  <p:tag name="ORIGINALWIDTH" val="1103.112"/>
  <p:tag name="LATEXADDIN" val="\documentclass{article}&#10;\usepackage{amsmath}&#10;\pagestyle{empty}&#10;\usepackage{xcolor}&#10;\usepackage{empheq}&#10;\begin{document}&#10;$ 2p^{k}  =2^{v}\left (2^{x-2v}-1  \right )$&#10;\end{document}"/>
  <p:tag name="IGUANATEXSIZE" val="18"/>
  <p:tag name="IGUANATEXCURSOR" val="163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34.9832"/>
  <p:tag name="LATEXADDIN" val="\documentclass{article}&#10;\usepackage{amsmath}&#10;\pagestyle{empty}&#10;\usepackage{xcolor}&#10;\usepackage{empheq}&#10;\begin{document}&#10;${\color{red}\left ( 4 \right )}$&#10;\end{document}"/>
  <p:tag name="IGUANATEXSIZE" val="18"/>
  <p:tag name="IGUANATEXCURSOR" val="142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6.2354"/>
  <p:tag name="ORIGINALWIDTH" val="289.4638"/>
  <p:tag name="LATEXADDIN" val="\documentclass{article}&#10;\usepackage{amsmath}&#10;\usepackage{amssymb}&#10;\pagestyle{empty}&#10;\usepackage{xcolor}&#10;\usepackage{empheq}&#10;\begin{document}&#10;$p\neq 2$&#10;\end{document}"/>
  <p:tag name="IGUANATEXSIZE" val="18"/>
  <p:tag name="IGUANATEXCURSOR" val="142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7.2328"/>
  <p:tag name="ORIGINALWIDTH" val="272.9659"/>
  <p:tag name="LATEXADDIN" val="\documentclass{article}&#10;\usepackage{amsmath}&#10;\usepackage{amssymb}&#10;\pagestyle{empty}&#10;\usepackage{xcolor}&#10;\usepackage{empheq}&#10;\begin{document}&#10;$2\nmid p^{k}$&#10;\end{document}"/>
  <p:tag name="IGUANATEXSIZE" val="18"/>
  <p:tag name="IGUANATEXCURSOR" val="153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9.2313"/>
  <p:tag name="ORIGINALWIDTH" val="920.1349"/>
  <p:tag name="LATEXADDIN" val="\documentclass{article}&#10;\usepackage{amsmath}&#10;\usepackage{amssymb}&#10;\pagestyle{empty}&#10;\usepackage{xcolor}&#10;\usepackage{empheq}&#10;\begin{document}&#10;$4\nmid 2^{v}\left (2^{x-2v}-1  \right )$&#10;\end{document}"/>
  <p:tag name="IGUANATEXSIZE" val="18"/>
  <p:tag name="IGUANATEXCURSOR" val="153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46.49417"/>
  <p:tag name="LATEXADDIN" val="\documentclass{article}&#10;\usepackage{amsmath}&#10;\pagestyle{empty}&#10;\usepackage{xcolor}&#10;\usepackage{empheq}&#10;\begin{document}&#10;$b$&#10;\end{document}"/>
  <p:tag name="IGUANATEXSIZE" val="18"/>
  <p:tag name="IGUANATEXCURSOR" val="122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9.2313"/>
  <p:tag name="ORIGINALWIDTH" val="983.1271"/>
  <p:tag name="LATEXADDIN" val="\documentclass{article}&#10;\usepackage{amsmath}&#10;\usepackage{amssymb}&#10;\pagestyle{empty}&#10;\usepackage{xcolor}&#10;\usepackage{empheq}&#10;\begin{document}&#10;$2\vert \left (2^{v}\left (2^{x-2v}-1  \right ) \right )$&#10;\end{document}"/>
  <p:tag name="IGUANATEXSIZE" val="18"/>
  <p:tag name="IGUANATEXCURSOR" val="197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9.2313"/>
  <p:tag name="ORIGINALWIDTH" val="392.9509"/>
  <p:tag name="LATEXADDIN" val="\documentclass{article}&#10;\usepackage{amsmath}&#10;\usepackage{amssymb}&#10;\pagestyle{empty}&#10;\usepackage{xcolor}&#10;\usepackage{empheq}&#10;\begin{document}&#10;$2\vert \left (2p^{k} \right) $&#10;\end{document}"/>
  <p:tag name="IGUANATEXSIZE" val="18"/>
  <p:tag name="IGUANATEXCURSOR" val="170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200.225"/>
  <p:tag name="LATEXADDIN" val="\documentclass{article}&#10;\usepackage{amsmath}&#10;\usepackage{amssymb}&#10;\pagestyle{empty}&#10;\usepackage{xcolor}&#10;\usepackage{empheq}&#10;\begin{document}&#10;$2\vert 2^{v}$&#10;\end{document}"/>
  <p:tag name="IGUANATEXSIZE" val="18"/>
  <p:tag name="IGUANATEXCURSOR" val="154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3.98952"/>
  <p:tag name="ORIGINALWIDTH" val="280.465"/>
  <p:tag name="LATEXADDIN" val="\documentclass{article}&#10;\usepackage{amsmath}&#10;\usepackage{amssymb}&#10;\pagestyle{empty}&#10;\usepackage{xcolor}&#10;\usepackage{empheq}&#10;\begin{document}&#10;$v=1 $&#10;\end{document}"/>
  <p:tag name="IGUANATEXSIZE" val="18"/>
  <p:tag name="IGUANATEXCURSOR" val="145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34.9832"/>
  <p:tag name="LATEXADDIN" val="\documentclass{article}&#10;\usepackage{amsmath}&#10;\pagestyle{empty}&#10;\usepackage{xcolor}&#10;\usepackage{empheq}&#10;\begin{document}&#10;${\color{red}\left ( 4 \right )}$&#10;\end{document}"/>
  <p:tag name="IGUANATEXSIZE" val="18"/>
  <p:tag name="IGUANATEXCURSOR" val="142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3.98952"/>
  <p:tag name="ORIGINALWIDTH" val="280.465"/>
  <p:tag name="LATEXADDIN" val="\documentclass{article}&#10;\usepackage{amsmath}&#10;\usepackage{amssymb}&#10;\pagestyle{empty}&#10;\usepackage{xcolor}&#10;\usepackage{empheq}&#10;\begin{document}&#10;$v=1 $&#10;\end{document}"/>
  <p:tag name="IGUANATEXSIZE" val="18"/>
  <p:tag name="IGUANATEXCURSOR" val="145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34.9832"/>
  <p:tag name="LATEXADDIN" val="\documentclass{article}&#10;\usepackage{amsmath}&#10;\pagestyle{empty}&#10;\usepackage{xcolor}&#10;\usepackage{empheq}&#10;\begin{document}&#10;${\color{red}\left ( 4 \right )}$&#10;\end{document}"/>
  <p:tag name="IGUANATEXSIZE" val="18"/>
  <p:tag name="IGUANATEXCURSOR" val="142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2.9809"/>
  <p:tag name="ORIGINALWIDTH" val="3082.115"/>
  <p:tag name="LATEXADDIN" val="\documentclass{article}&#10;\usepackage{amsmath}&#10;\pagestyle{empty}&#10;\usepackage{xcolor}&#10;\usepackage{empheq}&#10;\begin{document}&#10;$  2p^{k}  =2^{1}\left (2^{x-2\left (1 \right )}-1  \right ) &#10; \Rightarrow  p^{k}  =2^{x-2}-1 \Rightarrow 1  =2^{x-2}-p^{k}$&#10;\end{document}"/>
  <p:tag name="IGUANATEXSIZE" val="18"/>
  <p:tag name="IGUANATEXCURSOR" val="243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34.9832"/>
  <p:tag name="LATEXADDIN" val="\documentclass{article}&#10;\usepackage{amsmath}&#10;\pagestyle{empty}&#10;\usepackage{xcolor}&#10;\usepackage{empheq}&#10;\begin{document}&#10;${\color{red}\left ( 5 \right )}$&#10;\end{document}"/>
  <p:tag name="IGUANATEXSIZE" val="18"/>
  <p:tag name="IGUANATEXCURSOR" val="142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.24299"/>
  <p:tag name="ORIGINALWIDTH" val="55.49307"/>
  <p:tag name="LATEXADDIN" val="\documentclass{article}&#10;\usepackage{amsmath}&#10;\pagestyle{empty}&#10;\usepackage{xcolor}&#10;\usepackage{empheq}&#10;\begin{document}&#10;$v$&#10;\end{document}"/>
  <p:tag name="IGUANATEXSIZE" val="18"/>
  <p:tag name="IGUANATEXCURSOR" val="122"/>
  <p:tag name="TRANSPARENCY" val="False"/>
  <p:tag name="LATEXENGINEID" val="0"/>
  <p:tag name="TEMPFOLDER" val="C:\Users\cosA\OneDrive\Documents\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View">
  <a:themeElements>
    <a:clrScheme name="View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7B713C7F-58B7-4AE9-B361-B13EB9EC4C0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9637</TotalTime>
  <Words>1091</Words>
  <Application>Microsoft Office PowerPoint</Application>
  <PresentationFormat>Widescreen</PresentationFormat>
  <Paragraphs>115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Cambria Math</vt:lpstr>
      <vt:lpstr>Century Schoolbook</vt:lpstr>
      <vt:lpstr>TH Sarabun New</vt:lpstr>
      <vt:lpstr>Wingdings 2</vt:lpstr>
      <vt:lpstr>View</vt:lpstr>
      <vt:lpstr>PowerPoint Presentation</vt:lpstr>
      <vt:lpstr>สมการไดโอแฟนด์ไทน์คืออะไร ?</vt:lpstr>
      <vt:lpstr>นิยามและคุณสมบัติของคอนกรูเอนซ์ </vt:lpstr>
      <vt:lpstr>ทฤษฎีบท 1 (ข้อความคาดการณ์กาตาลัน)  ให้           และ    เป็นจำนวนเต็ม  โดยที่                       จะได้ว่า สมการไดโอแฟนไทน์                   มีผลเฉลยเพียงผลเฉลยเดียว  คือ  ทฤษฎีบท 2 สมการไดโอแฟนไทน์                     มีผลเฉลยที่เป็นจำนวนเต็มที่ไม่เป็นลบเพียงผลเฉลยเดียว  คือ ทฤษฎีบท 3 ถ้า           แล้วสมการไดโอแฟนไทน์                     มีผลเฉลยที่เป็นจำนวนเต็มที่  ไม่เป็นลบเพียงผลเฉลยเดียว คือ  ทฤษฎีบท 4  ถ้า    เป็นจำนวนคู่ และ             แล้วสมการไดโอแฟนไทน์                          มีผลเฉลยที่เป็นจำนวนเต็มที่ไม่เป็นลบอยู่ในรูปแบบต่อไปนี้เท่านั้น คือ  เมื่อ    เป็นจำนวนเต็มที่ไม่เป็นลบ  ทฤษฎีบท 5 สมการไดโอแฟนไทน์       มีผลเฉลยที่เป็นจำนวนเต็มที่ไม่เป็นลบ  เพียงสามผลเฉลย คือ               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Chonthicha Phuangfueang</dc:creator>
  <cp:lastModifiedBy>Chonthicha Phuangfueang</cp:lastModifiedBy>
  <cp:revision>1</cp:revision>
  <dcterms:created xsi:type="dcterms:W3CDTF">2023-03-11T14:01:53Z</dcterms:created>
  <dcterms:modified xsi:type="dcterms:W3CDTF">2023-03-30T10:44:41Z</dcterms:modified>
</cp:coreProperties>
</file>