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comments/comment1.xml" ContentType="application/vnd.openxmlformats-officedocument.presentationml.comment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comments/comment2.xml" ContentType="application/vnd.openxmlformats-officedocument.presentationml.comment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73" r:id="rId4"/>
    <p:sldId id="258" r:id="rId5"/>
    <p:sldId id="268" r:id="rId6"/>
    <p:sldId id="269" r:id="rId7"/>
    <p:sldId id="270" r:id="rId8"/>
    <p:sldId id="271" r:id="rId9"/>
    <p:sldId id="275" r:id="rId10"/>
    <p:sldId id="276" r:id="rId11"/>
    <p:sldId id="272" r:id="rId12"/>
    <p:sldId id="259" r:id="rId13"/>
    <p:sldId id="277" r:id="rId14"/>
    <p:sldId id="278" r:id="rId15"/>
    <p:sldId id="260" r:id="rId16"/>
    <p:sldId id="274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thicha Phuangfueang" initials="CP" lastIdx="4" clrIdx="0">
    <p:extLst>
      <p:ext uri="{19B8F6BF-5375-455C-9EA6-DF929625EA0E}">
        <p15:presenceInfo xmlns:p15="http://schemas.microsoft.com/office/powerpoint/2012/main" userId="055aefd292e5fd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36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thicha Phuangfueang" userId="055aefd292e5fda0" providerId="LiveId" clId="{5B5F8411-1399-4D8D-B27F-31C85245C7D4}"/>
    <pc:docChg chg="undo redo custSel addSld delSld modSld sldOrd modMainMaster">
      <pc:chgData name="Chonthicha Phuangfueang" userId="055aefd292e5fda0" providerId="LiveId" clId="{5B5F8411-1399-4D8D-B27F-31C85245C7D4}" dt="2023-03-30T13:18:54.985" v="18368" actId="13926"/>
      <pc:docMkLst>
        <pc:docMk/>
      </pc:docMkLst>
      <pc:sldChg chg="addSp delSp modSp mod modAnim">
        <pc:chgData name="Chonthicha Phuangfueang" userId="055aefd292e5fda0" providerId="LiveId" clId="{5B5F8411-1399-4D8D-B27F-31C85245C7D4}" dt="2023-03-30T07:03:43.505" v="16833" actId="20577"/>
        <pc:sldMkLst>
          <pc:docMk/>
          <pc:sldMk cId="3617516183" sldId="256"/>
        </pc:sldMkLst>
        <pc:spChg chg="add del mod">
          <ac:chgData name="Chonthicha Phuangfueang" userId="055aefd292e5fda0" providerId="LiveId" clId="{5B5F8411-1399-4D8D-B27F-31C85245C7D4}" dt="2023-03-26T08:34:06.632" v="521"/>
          <ac:spMkLst>
            <pc:docMk/>
            <pc:sldMk cId="3617516183" sldId="256"/>
            <ac:spMk id="2" creationId="{6153D8ED-744C-DADA-B5C7-1C95B60B8A7B}"/>
          </ac:spMkLst>
        </pc:spChg>
        <pc:spChg chg="add del mod">
          <ac:chgData name="Chonthicha Phuangfueang" userId="055aefd292e5fda0" providerId="LiveId" clId="{5B5F8411-1399-4D8D-B27F-31C85245C7D4}" dt="2023-03-20T07:53:57.270" v="27"/>
          <ac:spMkLst>
            <pc:docMk/>
            <pc:sldMk cId="3617516183" sldId="256"/>
            <ac:spMk id="2" creationId="{F717493D-BC61-8F64-C534-A35191110131}"/>
          </ac:spMkLst>
        </pc:spChg>
        <pc:spChg chg="del mod">
          <ac:chgData name="Chonthicha Phuangfueang" userId="055aefd292e5fda0" providerId="LiveId" clId="{5B5F8411-1399-4D8D-B27F-31C85245C7D4}" dt="2023-03-27T08:14:24.706" v="818" actId="478"/>
          <ac:spMkLst>
            <pc:docMk/>
            <pc:sldMk cId="3617516183" sldId="256"/>
            <ac:spMk id="3" creationId="{7FB48BD7-36E7-7EAA-FE63-2F0E55E263B9}"/>
          </ac:spMkLst>
        </pc:spChg>
        <pc:spChg chg="add del mod">
          <ac:chgData name="Chonthicha Phuangfueang" userId="055aefd292e5fda0" providerId="LiveId" clId="{5B5F8411-1399-4D8D-B27F-31C85245C7D4}" dt="2023-03-20T07:53:31.677" v="11" actId="767"/>
          <ac:spMkLst>
            <pc:docMk/>
            <pc:sldMk cId="3617516183" sldId="256"/>
            <ac:spMk id="4" creationId="{3DF22AA7-08C6-B695-D744-42250BD4EDF7}"/>
          </ac:spMkLst>
        </pc:spChg>
        <pc:spChg chg="add del mod">
          <ac:chgData name="Chonthicha Phuangfueang" userId="055aefd292e5fda0" providerId="LiveId" clId="{5B5F8411-1399-4D8D-B27F-31C85245C7D4}" dt="2023-03-20T07:53:48.848" v="16"/>
          <ac:spMkLst>
            <pc:docMk/>
            <pc:sldMk cId="3617516183" sldId="256"/>
            <ac:spMk id="5" creationId="{13F4E7B4-EA0C-7451-F472-7F47DC5D0A15}"/>
          </ac:spMkLst>
        </pc:spChg>
        <pc:spChg chg="add del mod">
          <ac:chgData name="Chonthicha Phuangfueang" userId="055aefd292e5fda0" providerId="LiveId" clId="{5B5F8411-1399-4D8D-B27F-31C85245C7D4}" dt="2023-03-20T08:11:07.385" v="184" actId="478"/>
          <ac:spMkLst>
            <pc:docMk/>
            <pc:sldMk cId="3617516183" sldId="256"/>
            <ac:spMk id="6" creationId="{470DC362-B80D-1386-A0A2-2E1269030E81}"/>
          </ac:spMkLst>
        </pc:spChg>
        <pc:spChg chg="add del mod">
          <ac:chgData name="Chonthicha Phuangfueang" userId="055aefd292e5fda0" providerId="LiveId" clId="{5B5F8411-1399-4D8D-B27F-31C85245C7D4}" dt="2023-03-20T08:03:50.153" v="92"/>
          <ac:spMkLst>
            <pc:docMk/>
            <pc:sldMk cId="3617516183" sldId="256"/>
            <ac:spMk id="7" creationId="{2AF905E9-CEEF-4FCC-C260-6823090E4BD4}"/>
          </ac:spMkLst>
        </pc:spChg>
        <pc:spChg chg="add del mod">
          <ac:chgData name="Chonthicha Phuangfueang" userId="055aefd292e5fda0" providerId="LiveId" clId="{5B5F8411-1399-4D8D-B27F-31C85245C7D4}" dt="2023-03-20T08:13:09.620" v="240" actId="478"/>
          <ac:spMkLst>
            <pc:docMk/>
            <pc:sldMk cId="3617516183" sldId="256"/>
            <ac:spMk id="8" creationId="{2818F9DD-88C8-99DA-F406-4FDE1F4A5E34}"/>
          </ac:spMkLst>
        </pc:spChg>
        <pc:spChg chg="add del mod">
          <ac:chgData name="Chonthicha Phuangfueang" userId="055aefd292e5fda0" providerId="LiveId" clId="{5B5F8411-1399-4D8D-B27F-31C85245C7D4}" dt="2023-03-20T08:13:05.058" v="238" actId="478"/>
          <ac:spMkLst>
            <pc:docMk/>
            <pc:sldMk cId="3617516183" sldId="256"/>
            <ac:spMk id="9" creationId="{4BDCA9FB-9010-AABA-B5B8-D9A9095EA4EB}"/>
          </ac:spMkLst>
        </pc:spChg>
        <pc:spChg chg="add del mod">
          <ac:chgData name="Chonthicha Phuangfueang" userId="055aefd292e5fda0" providerId="LiveId" clId="{5B5F8411-1399-4D8D-B27F-31C85245C7D4}" dt="2023-03-20T08:11:05.777" v="183"/>
          <ac:spMkLst>
            <pc:docMk/>
            <pc:sldMk cId="3617516183" sldId="256"/>
            <ac:spMk id="10" creationId="{6C8CB590-202C-15AE-1292-0E8C8F8E1965}"/>
          </ac:spMkLst>
        </pc:spChg>
        <pc:spChg chg="add del">
          <ac:chgData name="Chonthicha Phuangfueang" userId="055aefd292e5fda0" providerId="LiveId" clId="{5B5F8411-1399-4D8D-B27F-31C85245C7D4}" dt="2023-03-27T08:08:20.342" v="756" actId="478"/>
          <ac:spMkLst>
            <pc:docMk/>
            <pc:sldMk cId="3617516183" sldId="256"/>
            <ac:spMk id="11" creationId="{47EBCCD8-CE84-B97F-3DDA-8E341569AE0C}"/>
          </ac:spMkLst>
        </pc:spChg>
        <pc:spChg chg="add del mod">
          <ac:chgData name="Chonthicha Phuangfueang" userId="055aefd292e5fda0" providerId="LiveId" clId="{5B5F8411-1399-4D8D-B27F-31C85245C7D4}" dt="2023-03-20T08:13:03.295" v="237"/>
          <ac:spMkLst>
            <pc:docMk/>
            <pc:sldMk cId="3617516183" sldId="256"/>
            <ac:spMk id="11" creationId="{7DE24BE0-CC01-6F35-1E8A-AD4EFDCB0E96}"/>
          </ac:spMkLst>
        </pc:spChg>
        <pc:spChg chg="add del mod">
          <ac:chgData name="Chonthicha Phuangfueang" userId="055aefd292e5fda0" providerId="LiveId" clId="{5B5F8411-1399-4D8D-B27F-31C85245C7D4}" dt="2023-03-20T08:14:44.044" v="313"/>
          <ac:spMkLst>
            <pc:docMk/>
            <pc:sldMk cId="3617516183" sldId="256"/>
            <ac:spMk id="12" creationId="{AB1E5484-BC32-B17C-706F-BE07EB1CBE1A}"/>
          </ac:spMkLst>
        </pc:spChg>
        <pc:spChg chg="add mod">
          <ac:chgData name="Chonthicha Phuangfueang" userId="055aefd292e5fda0" providerId="LiveId" clId="{5B5F8411-1399-4D8D-B27F-31C85245C7D4}" dt="2023-03-27T08:14:19.219" v="816" actId="207"/>
          <ac:spMkLst>
            <pc:docMk/>
            <pc:sldMk cId="3617516183" sldId="256"/>
            <ac:spMk id="13" creationId="{149DD942-43D0-EA0E-5A0E-3DF75B1E970E}"/>
          </ac:spMkLst>
        </pc:spChg>
        <pc:spChg chg="add del mod">
          <ac:chgData name="Chonthicha Phuangfueang" userId="055aefd292e5fda0" providerId="LiveId" clId="{5B5F8411-1399-4D8D-B27F-31C85245C7D4}" dt="2023-03-20T08:17:50.805" v="353"/>
          <ac:spMkLst>
            <pc:docMk/>
            <pc:sldMk cId="3617516183" sldId="256"/>
            <ac:spMk id="14" creationId="{6D6A4478-CDCA-63F2-8C77-09DD940D339A}"/>
          </ac:spMkLst>
        </pc:spChg>
        <pc:spChg chg="add del mod">
          <ac:chgData name="Chonthicha Phuangfueang" userId="055aefd292e5fda0" providerId="LiveId" clId="{5B5F8411-1399-4D8D-B27F-31C85245C7D4}" dt="2023-03-26T08:30:35.511" v="516" actId="478"/>
          <ac:spMkLst>
            <pc:docMk/>
            <pc:sldMk cId="3617516183" sldId="256"/>
            <ac:spMk id="15" creationId="{4D660527-8075-BD20-785B-E54C44605A42}"/>
          </ac:spMkLst>
        </pc:spChg>
        <pc:spChg chg="add mod">
          <ac:chgData name="Chonthicha Phuangfueang" userId="055aefd292e5fda0" providerId="LiveId" clId="{5B5F8411-1399-4D8D-B27F-31C85245C7D4}" dt="2023-03-30T07:03:17.301" v="16831" actId="121"/>
          <ac:spMkLst>
            <pc:docMk/>
            <pc:sldMk cId="3617516183" sldId="256"/>
            <ac:spMk id="16" creationId="{99F0E6F9-8E15-CE6F-B1D5-C81D91FD04B0}"/>
          </ac:spMkLst>
        </pc:spChg>
        <pc:spChg chg="add del mod">
          <ac:chgData name="Chonthicha Phuangfueang" userId="055aefd292e5fda0" providerId="LiveId" clId="{5B5F8411-1399-4D8D-B27F-31C85245C7D4}" dt="2023-03-27T08:16:12.690" v="919" actId="478"/>
          <ac:spMkLst>
            <pc:docMk/>
            <pc:sldMk cId="3617516183" sldId="256"/>
            <ac:spMk id="18" creationId="{493645E4-3961-D58A-A560-A34E4271069F}"/>
          </ac:spMkLst>
        </pc:spChg>
        <pc:spChg chg="add mod">
          <ac:chgData name="Chonthicha Phuangfueang" userId="055aefd292e5fda0" providerId="LiveId" clId="{5B5F8411-1399-4D8D-B27F-31C85245C7D4}" dt="2023-03-30T07:03:43.505" v="16833" actId="20577"/>
          <ac:spMkLst>
            <pc:docMk/>
            <pc:sldMk cId="3617516183" sldId="256"/>
            <ac:spMk id="22" creationId="{353B688F-5CBF-CCC9-0EBE-4E905BCA0812}"/>
          </ac:spMkLst>
        </pc:spChg>
        <pc:picChg chg="mod ord replST">
          <ac:chgData name="Chonthicha Phuangfueang" userId="055aefd292e5fda0" providerId="LiveId" clId="{5B5F8411-1399-4D8D-B27F-31C85245C7D4}" dt="2023-03-30T07:02:45.073" v="16824" actId="1036"/>
          <ac:picMkLst>
            <pc:docMk/>
            <pc:sldMk cId="3617516183" sldId="256"/>
            <ac:picMk id="3" creationId="{E766DC07-4F70-A9EA-3CC1-9A4344DE8A3B}"/>
          </ac:picMkLst>
        </pc:picChg>
        <pc:picChg chg="del mod ord replST">
          <ac:chgData name="Chonthicha Phuangfueang" userId="055aefd292e5fda0" providerId="LiveId" clId="{5B5F8411-1399-4D8D-B27F-31C85245C7D4}" dt="2023-03-27T07:55:22.955" v="679" actId="478"/>
          <ac:picMkLst>
            <pc:docMk/>
            <pc:sldMk cId="3617516183" sldId="256"/>
            <ac:picMk id="4" creationId="{2EE45B56-0D00-4E0A-1C74-0EBB3FC563FA}"/>
          </ac:picMkLst>
        </pc:picChg>
        <pc:picChg chg="del mod ord replST">
          <ac:chgData name="Chonthicha Phuangfueang" userId="055aefd292e5fda0" providerId="LiveId" clId="{5B5F8411-1399-4D8D-B27F-31C85245C7D4}" dt="2023-03-27T08:34:51.581" v="1033" actId="478"/>
          <ac:picMkLst>
            <pc:docMk/>
            <pc:sldMk cId="3617516183" sldId="256"/>
            <ac:picMk id="6" creationId="{0689651A-7916-DEA4-7822-BBC19B3F4C80}"/>
          </ac:picMkLst>
        </pc:picChg>
        <pc:picChg chg="add del mod">
          <ac:chgData name="Chonthicha Phuangfueang" userId="055aefd292e5fda0" providerId="LiveId" clId="{5B5F8411-1399-4D8D-B27F-31C85245C7D4}" dt="2023-03-27T08:06:31.116" v="752" actId="478"/>
          <ac:picMkLst>
            <pc:docMk/>
            <pc:sldMk cId="3617516183" sldId="256"/>
            <ac:picMk id="7" creationId="{B25C1F33-FA94-B129-9DA0-1BAFEA80F5A0}"/>
          </ac:picMkLst>
        </pc:picChg>
        <pc:picChg chg="del mod ord replST">
          <ac:chgData name="Chonthicha Phuangfueang" userId="055aefd292e5fda0" providerId="LiveId" clId="{5B5F8411-1399-4D8D-B27F-31C85245C7D4}" dt="2023-03-27T08:34:53.782" v="1034" actId="478"/>
          <ac:picMkLst>
            <pc:docMk/>
            <pc:sldMk cId="3617516183" sldId="256"/>
            <ac:picMk id="9" creationId="{DBE32163-2A54-B9D3-0BCA-93F7F3987225}"/>
          </ac:picMkLst>
        </pc:picChg>
        <pc:picChg chg="add del mod">
          <ac:chgData name="Chonthicha Phuangfueang" userId="055aefd292e5fda0" providerId="LiveId" clId="{5B5F8411-1399-4D8D-B27F-31C85245C7D4}" dt="2023-03-27T08:08:43.244" v="784" actId="478"/>
          <ac:picMkLst>
            <pc:docMk/>
            <pc:sldMk cId="3617516183" sldId="256"/>
            <ac:picMk id="12" creationId="{D73D2DED-2EA1-EF46-0967-A8A419D8E42E}"/>
          </ac:picMkLst>
        </pc:picChg>
        <pc:picChg chg="del mod ord replST">
          <ac:chgData name="Chonthicha Phuangfueang" userId="055aefd292e5fda0" providerId="LiveId" clId="{5B5F8411-1399-4D8D-B27F-31C85245C7D4}" dt="2023-03-27T08:34:55.420" v="1035" actId="478"/>
          <ac:picMkLst>
            <pc:docMk/>
            <pc:sldMk cId="3617516183" sldId="256"/>
            <ac:picMk id="15" creationId="{5AF2FFB0-FBE9-9261-384D-CBBEE6C9C08A}"/>
          </ac:picMkLst>
        </pc:picChg>
        <pc:picChg chg="del mod replST">
          <ac:chgData name="Chonthicha Phuangfueang" userId="055aefd292e5fda0" providerId="LiveId" clId="{5B5F8411-1399-4D8D-B27F-31C85245C7D4}" dt="2023-03-20T09:53:21.688" v="421" actId="478"/>
          <ac:picMkLst>
            <pc:docMk/>
            <pc:sldMk cId="3617516183" sldId="256"/>
            <ac:picMk id="17" creationId="{250752B7-5355-9F32-E8A9-5EAAA51C30D5}"/>
          </ac:picMkLst>
        </pc:picChg>
        <pc:picChg chg="del mod ord replST">
          <ac:chgData name="Chonthicha Phuangfueang" userId="055aefd292e5fda0" providerId="LiveId" clId="{5B5F8411-1399-4D8D-B27F-31C85245C7D4}" dt="2023-03-20T09:54:11.746" v="449" actId="478"/>
          <ac:picMkLst>
            <pc:docMk/>
            <pc:sldMk cId="3617516183" sldId="256"/>
            <ac:picMk id="19" creationId="{7F856326-D0C8-8574-DFE2-86448A56E6A5}"/>
          </ac:picMkLst>
        </pc:picChg>
        <pc:picChg chg="add del mod">
          <ac:chgData name="Chonthicha Phuangfueang" userId="055aefd292e5fda0" providerId="LiveId" clId="{5B5F8411-1399-4D8D-B27F-31C85245C7D4}" dt="2023-03-27T08:20:58.696" v="1012" actId="478"/>
          <ac:picMkLst>
            <pc:docMk/>
            <pc:sldMk cId="3617516183" sldId="256"/>
            <ac:picMk id="19" creationId="{F1074108-6F9D-B88F-9CBE-046BABCC1591}"/>
          </ac:picMkLst>
        </pc:picChg>
        <pc:picChg chg="add mod">
          <ac:chgData name="Chonthicha Phuangfueang" userId="055aefd292e5fda0" providerId="LiveId" clId="{5B5F8411-1399-4D8D-B27F-31C85245C7D4}" dt="2023-03-30T07:02:43.213" v="16823" actId="1036"/>
          <ac:picMkLst>
            <pc:docMk/>
            <pc:sldMk cId="3617516183" sldId="256"/>
            <ac:picMk id="20" creationId="{2D7FC502-F3FC-775B-CAB2-1BA39EF9EF81}"/>
          </ac:picMkLst>
        </pc:picChg>
        <pc:picChg chg="del mod ord replST">
          <ac:chgData name="Chonthicha Phuangfueang" userId="055aefd292e5fda0" providerId="LiveId" clId="{5B5F8411-1399-4D8D-B27F-31C85245C7D4}" dt="2023-03-20T09:56:26.797" v="477" actId="478"/>
          <ac:picMkLst>
            <pc:docMk/>
            <pc:sldMk cId="3617516183" sldId="256"/>
            <ac:picMk id="21" creationId="{A33C7CA0-660E-F5FF-B18B-53120747E69A}"/>
          </ac:picMkLst>
        </pc:picChg>
        <pc:picChg chg="add del mod">
          <ac:chgData name="Chonthicha Phuangfueang" userId="055aefd292e5fda0" providerId="LiveId" clId="{5B5F8411-1399-4D8D-B27F-31C85245C7D4}" dt="2023-03-28T17:05:20.223" v="5046" actId="478"/>
          <ac:picMkLst>
            <pc:docMk/>
            <pc:sldMk cId="3617516183" sldId="256"/>
            <ac:picMk id="21" creationId="{CBD5A171-A555-7F66-132F-12AC7B092F9A}"/>
          </ac:picMkLst>
        </pc:picChg>
        <pc:picChg chg="del mod ord replST">
          <ac:chgData name="Chonthicha Phuangfueang" userId="055aefd292e5fda0" providerId="LiveId" clId="{5B5F8411-1399-4D8D-B27F-31C85245C7D4}" dt="2023-03-20T09:56:49.800" v="507" actId="478"/>
          <ac:picMkLst>
            <pc:docMk/>
            <pc:sldMk cId="3617516183" sldId="256"/>
            <ac:picMk id="23" creationId="{E7824A8C-17A0-59FA-8C79-4E2B2963F17F}"/>
          </ac:picMkLst>
        </pc:picChg>
        <pc:picChg chg="mod ord replST">
          <ac:chgData name="Chonthicha Phuangfueang" userId="055aefd292e5fda0" providerId="LiveId" clId="{5B5F8411-1399-4D8D-B27F-31C85245C7D4}" dt="2023-03-30T07:02:37.662" v="16822" actId="1035"/>
          <ac:picMkLst>
            <pc:docMk/>
            <pc:sldMk cId="3617516183" sldId="256"/>
            <ac:picMk id="24" creationId="{24FCF29D-EEC0-BB9A-6786-8A40B4AF0A93}"/>
          </ac:picMkLst>
        </pc:picChg>
        <pc:picChg chg="del mod ord replST">
          <ac:chgData name="Chonthicha Phuangfueang" userId="055aefd292e5fda0" providerId="LiveId" clId="{5B5F8411-1399-4D8D-B27F-31C85245C7D4}" dt="2023-03-27T07:52:37.875" v="650" actId="478"/>
          <ac:picMkLst>
            <pc:docMk/>
            <pc:sldMk cId="3617516183" sldId="256"/>
            <ac:picMk id="25" creationId="{0F382F0C-DB2A-59E9-A316-352F2BDF3747}"/>
          </ac:picMkLst>
        </pc:picChg>
      </pc:sldChg>
      <pc:sldChg chg="addSp delSp modSp new add del mod ord">
        <pc:chgData name="Chonthicha Phuangfueang" userId="055aefd292e5fda0" providerId="LiveId" clId="{5B5F8411-1399-4D8D-B27F-31C85245C7D4}" dt="2023-03-29T12:00:12.486" v="13141" actId="962"/>
        <pc:sldMkLst>
          <pc:docMk/>
          <pc:sldMk cId="1407271775" sldId="257"/>
        </pc:sldMkLst>
        <pc:spChg chg="mod">
          <ac:chgData name="Chonthicha Phuangfueang" userId="055aefd292e5fda0" providerId="LiveId" clId="{5B5F8411-1399-4D8D-B27F-31C85245C7D4}" dt="2023-03-28T07:43:39.934" v="1621"/>
          <ac:spMkLst>
            <pc:docMk/>
            <pc:sldMk cId="1407271775" sldId="257"/>
            <ac:spMk id="2" creationId="{CAD318BF-D78F-B1B9-3A07-814F22A5953A}"/>
          </ac:spMkLst>
        </pc:spChg>
        <pc:spChg chg="del mod">
          <ac:chgData name="Chonthicha Phuangfueang" userId="055aefd292e5fda0" providerId="LiveId" clId="{5B5F8411-1399-4D8D-B27F-31C85245C7D4}" dt="2023-03-27T08:09:49.866" v="804"/>
          <ac:spMkLst>
            <pc:docMk/>
            <pc:sldMk cId="1407271775" sldId="257"/>
            <ac:spMk id="3" creationId="{83F2DF03-9B4B-50EC-5B36-F4DC47D762A7}"/>
          </ac:spMkLst>
        </pc:spChg>
        <pc:spChg chg="add mod">
          <ac:chgData name="Chonthicha Phuangfueang" userId="055aefd292e5fda0" providerId="LiveId" clId="{5B5F8411-1399-4D8D-B27F-31C85245C7D4}" dt="2023-03-28T12:04:12.708" v="2232" actId="20577"/>
          <ac:spMkLst>
            <pc:docMk/>
            <pc:sldMk cId="1407271775" sldId="257"/>
            <ac:spMk id="5" creationId="{53848404-3985-C0BA-0B67-9A7C95763863}"/>
          </ac:spMkLst>
        </pc:spChg>
        <pc:spChg chg="add del mod">
          <ac:chgData name="Chonthicha Phuangfueang" userId="055aefd292e5fda0" providerId="LiveId" clId="{5B5F8411-1399-4D8D-B27F-31C85245C7D4}" dt="2023-03-28T08:10:07.978" v="2179" actId="478"/>
          <ac:spMkLst>
            <pc:docMk/>
            <pc:sldMk cId="1407271775" sldId="257"/>
            <ac:spMk id="26" creationId="{AB169467-B2E6-C184-E5B8-FBB5854AC574}"/>
          </ac:spMkLst>
        </pc:spChg>
        <pc:picChg chg="add del mod">
          <ac:chgData name="Chonthicha Phuangfueang" userId="055aefd292e5fda0" providerId="LiveId" clId="{5B5F8411-1399-4D8D-B27F-31C85245C7D4}" dt="2023-03-26T08:40:48.117" v="570" actId="478"/>
          <ac:picMkLst>
            <pc:docMk/>
            <pc:sldMk cId="1407271775" sldId="257"/>
            <ac:picMk id="4" creationId="{14B8C210-20C5-61D7-DC06-460141F41CCD}"/>
          </ac:picMkLst>
        </pc:picChg>
        <pc:picChg chg="add del mod">
          <ac:chgData name="Chonthicha Phuangfueang" userId="055aefd292e5fda0" providerId="LiveId" clId="{5B5F8411-1399-4D8D-B27F-31C85245C7D4}" dt="2023-03-28T08:09:34.621" v="2172" actId="478"/>
          <ac:picMkLst>
            <pc:docMk/>
            <pc:sldMk cId="1407271775" sldId="257"/>
            <ac:picMk id="4" creationId="{618965E2-5784-BD2B-D248-A261E6E4E211}"/>
          </ac:picMkLst>
        </pc:picChg>
        <pc:picChg chg="mod ord replST">
          <ac:chgData name="Chonthicha Phuangfueang" userId="055aefd292e5fda0" providerId="LiveId" clId="{5B5F8411-1399-4D8D-B27F-31C85245C7D4}" dt="2023-03-28T12:02:27.761" v="2217" actId="962"/>
          <ac:picMkLst>
            <pc:docMk/>
            <pc:sldMk cId="1407271775" sldId="257"/>
            <ac:picMk id="4" creationId="{BC76488C-4E54-9BE7-58D0-F3D0B410B7E9}"/>
          </ac:picMkLst>
        </pc:picChg>
        <pc:picChg chg="del mod ord replST">
          <ac:chgData name="Chonthicha Phuangfueang" userId="055aefd292e5fda0" providerId="LiveId" clId="{5B5F8411-1399-4D8D-B27F-31C85245C7D4}" dt="2023-03-28T07:58:18.397" v="1813" actId="478"/>
          <ac:picMkLst>
            <pc:docMk/>
            <pc:sldMk cId="1407271775" sldId="257"/>
            <ac:picMk id="6" creationId="{09FD7ED7-DA5D-6DF6-C052-7430B0433A65}"/>
          </ac:picMkLst>
        </pc:picChg>
        <pc:picChg chg="mod ord replST">
          <ac:chgData name="Chonthicha Phuangfueang" userId="055aefd292e5fda0" providerId="LiveId" clId="{5B5F8411-1399-4D8D-B27F-31C85245C7D4}" dt="2023-03-29T12:00:12.486" v="13141" actId="962"/>
          <ac:picMkLst>
            <pc:docMk/>
            <pc:sldMk cId="1407271775" sldId="257"/>
            <ac:picMk id="6" creationId="{34FDF91E-19AA-6614-E59A-E70C79B4647F}"/>
          </ac:picMkLst>
        </pc:picChg>
        <pc:picChg chg="add del mod">
          <ac:chgData name="Chonthicha Phuangfueang" userId="055aefd292e5fda0" providerId="LiveId" clId="{5B5F8411-1399-4D8D-B27F-31C85245C7D4}" dt="2023-03-28T07:44:25.493" v="1648" actId="478"/>
          <ac:picMkLst>
            <pc:docMk/>
            <pc:sldMk cId="1407271775" sldId="257"/>
            <ac:picMk id="7" creationId="{5FDCCD7E-3E62-DC3E-EA13-0F2B29D5DBCF}"/>
          </ac:picMkLst>
        </pc:picChg>
        <pc:picChg chg="del mod ord replST">
          <ac:chgData name="Chonthicha Phuangfueang" userId="055aefd292e5fda0" providerId="LiveId" clId="{5B5F8411-1399-4D8D-B27F-31C85245C7D4}" dt="2023-03-28T07:51:22.438" v="1677" actId="478"/>
          <ac:picMkLst>
            <pc:docMk/>
            <pc:sldMk cId="1407271775" sldId="257"/>
            <ac:picMk id="9" creationId="{40E2C3B7-6C5E-9F6F-CFCD-A427BF72B74B}"/>
          </ac:picMkLst>
        </pc:picChg>
        <pc:picChg chg="del mod ord replST">
          <ac:chgData name="Chonthicha Phuangfueang" userId="055aefd292e5fda0" providerId="LiveId" clId="{5B5F8411-1399-4D8D-B27F-31C85245C7D4}" dt="2023-03-28T07:53:15.988" v="1705" actId="478"/>
          <ac:picMkLst>
            <pc:docMk/>
            <pc:sldMk cId="1407271775" sldId="257"/>
            <ac:picMk id="11" creationId="{18CA6FB2-EF15-1BC3-D948-0DE8BE544068}"/>
          </ac:picMkLst>
        </pc:picChg>
        <pc:picChg chg="del mod ord replST">
          <ac:chgData name="Chonthicha Phuangfueang" userId="055aefd292e5fda0" providerId="LiveId" clId="{5B5F8411-1399-4D8D-B27F-31C85245C7D4}" dt="2023-03-28T07:54:25.241" v="1715" actId="478"/>
          <ac:picMkLst>
            <pc:docMk/>
            <pc:sldMk cId="1407271775" sldId="257"/>
            <ac:picMk id="13" creationId="{84064293-B9DB-E118-76EF-11640BCD1E30}"/>
          </ac:picMkLst>
        </pc:picChg>
        <pc:picChg chg="add del mod">
          <ac:chgData name="Chonthicha Phuangfueang" userId="055aefd292e5fda0" providerId="LiveId" clId="{5B5F8411-1399-4D8D-B27F-31C85245C7D4}" dt="2023-03-28T12:02:27.758" v="2215" actId="478"/>
          <ac:picMkLst>
            <pc:docMk/>
            <pc:sldMk cId="1407271775" sldId="257"/>
            <ac:picMk id="14" creationId="{2F8099AA-DC69-A94D-C779-A16DD660B640}"/>
          </ac:picMkLst>
        </pc:picChg>
        <pc:picChg chg="add del mod">
          <ac:chgData name="Chonthicha Phuangfueang" userId="055aefd292e5fda0" providerId="LiveId" clId="{5B5F8411-1399-4D8D-B27F-31C85245C7D4}" dt="2023-03-28T07:56:54.209" v="1774" actId="478"/>
          <ac:picMkLst>
            <pc:docMk/>
            <pc:sldMk cId="1407271775" sldId="257"/>
            <ac:picMk id="15" creationId="{8CFF75E8-25A3-DC71-4419-DCF3FA7F0570}"/>
          </ac:picMkLst>
        </pc:picChg>
        <pc:picChg chg="del mod ord replST">
          <ac:chgData name="Chonthicha Phuangfueang" userId="055aefd292e5fda0" providerId="LiveId" clId="{5B5F8411-1399-4D8D-B27F-31C85245C7D4}" dt="2023-03-28T07:59:46.422" v="1841" actId="478"/>
          <ac:picMkLst>
            <pc:docMk/>
            <pc:sldMk cId="1407271775" sldId="257"/>
            <ac:picMk id="17" creationId="{B29167BF-6BBA-F00B-EFB5-1C62D1B90340}"/>
          </ac:picMkLst>
        </pc:picChg>
        <pc:picChg chg="del mod ord replST">
          <ac:chgData name="Chonthicha Phuangfueang" userId="055aefd292e5fda0" providerId="LiveId" clId="{5B5F8411-1399-4D8D-B27F-31C85245C7D4}" dt="2023-03-28T07:59:59.086" v="1873" actId="478"/>
          <ac:picMkLst>
            <pc:docMk/>
            <pc:sldMk cId="1407271775" sldId="257"/>
            <ac:picMk id="19" creationId="{83604B76-6DE8-6D60-DF86-ECC423A17138}"/>
          </ac:picMkLst>
        </pc:picChg>
        <pc:picChg chg="mod ord replST">
          <ac:chgData name="Chonthicha Phuangfueang" userId="055aefd292e5fda0" providerId="LiveId" clId="{5B5F8411-1399-4D8D-B27F-31C85245C7D4}" dt="2023-03-28T08:09:02.514" v="2147" actId="1036"/>
          <ac:picMkLst>
            <pc:docMk/>
            <pc:sldMk cId="1407271775" sldId="257"/>
            <ac:picMk id="21" creationId="{B4AA1828-311E-41AB-5614-B3A7F976E56F}"/>
          </ac:picMkLst>
        </pc:picChg>
        <pc:picChg chg="del mod ord replST">
          <ac:chgData name="Chonthicha Phuangfueang" userId="055aefd292e5fda0" providerId="LiveId" clId="{5B5F8411-1399-4D8D-B27F-31C85245C7D4}" dt="2023-03-28T08:08:05.130" v="2081" actId="478"/>
          <ac:picMkLst>
            <pc:docMk/>
            <pc:sldMk cId="1407271775" sldId="257"/>
            <ac:picMk id="23" creationId="{ED2FBD7D-96FB-BABF-DE13-4D1A9EDD038A}"/>
          </ac:picMkLst>
        </pc:picChg>
        <pc:picChg chg="add del mod">
          <ac:chgData name="Chonthicha Phuangfueang" userId="055aefd292e5fda0" providerId="LiveId" clId="{5B5F8411-1399-4D8D-B27F-31C85245C7D4}" dt="2023-03-29T12:00:12.485" v="13139" actId="478"/>
          <ac:picMkLst>
            <pc:docMk/>
            <pc:sldMk cId="1407271775" sldId="257"/>
            <ac:picMk id="24" creationId="{0791A3F8-5F31-845C-D368-3BFAA48EE69E}"/>
          </ac:picMkLst>
        </pc:picChg>
      </pc:sldChg>
      <pc:sldChg chg="addSp delSp modSp new mod">
        <pc:chgData name="Chonthicha Phuangfueang" userId="055aefd292e5fda0" providerId="LiveId" clId="{5B5F8411-1399-4D8D-B27F-31C85245C7D4}" dt="2023-03-30T12:39:20.937" v="18364" actId="1038"/>
        <pc:sldMkLst>
          <pc:docMk/>
          <pc:sldMk cId="2058313795" sldId="258"/>
        </pc:sldMkLst>
        <pc:spChg chg="mod">
          <ac:chgData name="Chonthicha Phuangfueang" userId="055aefd292e5fda0" providerId="LiveId" clId="{5B5F8411-1399-4D8D-B27F-31C85245C7D4}" dt="2023-03-30T12:39:17.746" v="18359" actId="20577"/>
          <ac:spMkLst>
            <pc:docMk/>
            <pc:sldMk cId="2058313795" sldId="258"/>
            <ac:spMk id="2" creationId="{3BBA5074-B27C-3B7F-D92A-2F6AED960BE6}"/>
          </ac:spMkLst>
        </pc:spChg>
        <pc:spChg chg="del mod">
          <ac:chgData name="Chonthicha Phuangfueang" userId="055aefd292e5fda0" providerId="LiveId" clId="{5B5F8411-1399-4D8D-B27F-31C85245C7D4}" dt="2023-03-28T08:09:41.223" v="2174"/>
          <ac:spMkLst>
            <pc:docMk/>
            <pc:sldMk cId="2058313795" sldId="258"/>
            <ac:spMk id="3" creationId="{D864FF08-7D90-7E1D-4FEC-FA7A050717EE}"/>
          </ac:spMkLst>
        </pc:spChg>
        <pc:spChg chg="add del">
          <ac:chgData name="Chonthicha Phuangfueang" userId="055aefd292e5fda0" providerId="LiveId" clId="{5B5F8411-1399-4D8D-B27F-31C85245C7D4}" dt="2023-03-28T12:49:05.260" v="2264" actId="478"/>
          <ac:spMkLst>
            <pc:docMk/>
            <pc:sldMk cId="2058313795" sldId="258"/>
            <ac:spMk id="5" creationId="{F2FCA2DC-E72B-A9C6-D4E1-27D19A4FBEEF}"/>
          </ac:spMkLst>
        </pc:spChg>
        <pc:spChg chg="add del mod">
          <ac:chgData name="Chonthicha Phuangfueang" userId="055aefd292e5fda0" providerId="LiveId" clId="{5B5F8411-1399-4D8D-B27F-31C85245C7D4}" dt="2023-03-28T15:56:11.890" v="4367" actId="478"/>
          <ac:spMkLst>
            <pc:docMk/>
            <pc:sldMk cId="2058313795" sldId="258"/>
            <ac:spMk id="60" creationId="{E52780CA-94B0-8519-D96B-EBB41F4DF320}"/>
          </ac:spMkLst>
        </pc:spChg>
        <pc:picChg chg="add del mod">
          <ac:chgData name="Chonthicha Phuangfueang" userId="055aefd292e5fda0" providerId="LiveId" clId="{5B5F8411-1399-4D8D-B27F-31C85245C7D4}" dt="2023-03-28T15:56:00.251" v="4364" actId="478"/>
          <ac:picMkLst>
            <pc:docMk/>
            <pc:sldMk cId="2058313795" sldId="258"/>
            <ac:picMk id="4" creationId="{EECB39D6-A81C-14EE-F062-3CD5AA19519D}"/>
          </ac:picMkLst>
        </pc:picChg>
        <pc:picChg chg="add del mod">
          <ac:chgData name="Chonthicha Phuangfueang" userId="055aefd292e5fda0" providerId="LiveId" clId="{5B5F8411-1399-4D8D-B27F-31C85245C7D4}" dt="2023-03-28T15:15:45.249" v="2821" actId="478"/>
          <ac:picMkLst>
            <pc:docMk/>
            <pc:sldMk cId="2058313795" sldId="258"/>
            <ac:picMk id="6" creationId="{6513AE23-5CB9-E9A3-88E2-18015826859B}"/>
          </ac:picMkLst>
        </pc:picChg>
        <pc:picChg chg="mod ord replST">
          <ac:chgData name="Chonthicha Phuangfueang" userId="055aefd292e5fda0" providerId="LiveId" clId="{5B5F8411-1399-4D8D-B27F-31C85245C7D4}" dt="2023-03-30T12:39:13.264" v="18358" actId="1038"/>
          <ac:picMkLst>
            <pc:docMk/>
            <pc:sldMk cId="2058313795" sldId="258"/>
            <ac:picMk id="8" creationId="{4F04EB86-B2AF-B1DB-FFC5-39800FF2B105}"/>
          </ac:picMkLst>
        </pc:picChg>
        <pc:picChg chg="add del mod">
          <ac:chgData name="Chonthicha Phuangfueang" userId="055aefd292e5fda0" providerId="LiveId" clId="{5B5F8411-1399-4D8D-B27F-31C85245C7D4}" dt="2023-03-28T15:16:44.945" v="2864" actId="478"/>
          <ac:picMkLst>
            <pc:docMk/>
            <pc:sldMk cId="2058313795" sldId="258"/>
            <ac:picMk id="9" creationId="{7824378B-6509-B1EE-58C7-DECCEBCEB24A}"/>
          </ac:picMkLst>
        </pc:picChg>
        <pc:picChg chg="del mod ord replST">
          <ac:chgData name="Chonthicha Phuangfueang" userId="055aefd292e5fda0" providerId="LiveId" clId="{5B5F8411-1399-4D8D-B27F-31C85245C7D4}" dt="2023-03-28T15:18:09.751" v="2892" actId="478"/>
          <ac:picMkLst>
            <pc:docMk/>
            <pc:sldMk cId="2058313795" sldId="258"/>
            <ac:picMk id="11" creationId="{01AE47CE-54E3-91FF-4182-C7B4D2A9C044}"/>
          </ac:picMkLst>
        </pc:picChg>
        <pc:picChg chg="del mod ord replST">
          <ac:chgData name="Chonthicha Phuangfueang" userId="055aefd292e5fda0" providerId="LiveId" clId="{5B5F8411-1399-4D8D-B27F-31C85245C7D4}" dt="2023-03-28T15:27:05.201" v="3153" actId="478"/>
          <ac:picMkLst>
            <pc:docMk/>
            <pc:sldMk cId="2058313795" sldId="258"/>
            <ac:picMk id="13" creationId="{FCB8FE85-BC59-8417-1085-CF254044D6E7}"/>
          </ac:picMkLst>
        </pc:picChg>
        <pc:picChg chg="add del mod">
          <ac:chgData name="Chonthicha Phuangfueang" userId="055aefd292e5fda0" providerId="LiveId" clId="{5B5F8411-1399-4D8D-B27F-31C85245C7D4}" dt="2023-03-28T15:21:11.422" v="3002" actId="478"/>
          <ac:picMkLst>
            <pc:docMk/>
            <pc:sldMk cId="2058313795" sldId="258"/>
            <ac:picMk id="14" creationId="{27EBC52E-5426-3850-3A51-2640423F17B9}"/>
          </ac:picMkLst>
        </pc:picChg>
        <pc:picChg chg="del mod ord replST">
          <ac:chgData name="Chonthicha Phuangfueang" userId="055aefd292e5fda0" providerId="LiveId" clId="{5B5F8411-1399-4D8D-B27F-31C85245C7D4}" dt="2023-03-28T15:21:48.156" v="3069" actId="478"/>
          <ac:picMkLst>
            <pc:docMk/>
            <pc:sldMk cId="2058313795" sldId="258"/>
            <ac:picMk id="16" creationId="{5A1384A5-A2F1-87A1-D696-6518EE6AFDA8}"/>
          </ac:picMkLst>
        </pc:picChg>
        <pc:picChg chg="add mod">
          <ac:chgData name="Chonthicha Phuangfueang" userId="055aefd292e5fda0" providerId="LiveId" clId="{5B5F8411-1399-4D8D-B27F-31C85245C7D4}" dt="2023-03-28T15:38:39.174" v="3532" actId="1035"/>
          <ac:picMkLst>
            <pc:docMk/>
            <pc:sldMk cId="2058313795" sldId="258"/>
            <ac:picMk id="17" creationId="{0BCAAB7E-3D2D-7B88-BDC9-7A671D75F607}"/>
          </ac:picMkLst>
        </pc:picChg>
        <pc:picChg chg="mod ord replST">
          <ac:chgData name="Chonthicha Phuangfueang" userId="055aefd292e5fda0" providerId="LiveId" clId="{5B5F8411-1399-4D8D-B27F-31C85245C7D4}" dt="2023-03-28T15:38:42.731" v="3544" actId="1035"/>
          <ac:picMkLst>
            <pc:docMk/>
            <pc:sldMk cId="2058313795" sldId="258"/>
            <ac:picMk id="19" creationId="{BCFBDD1F-A816-DCC1-6509-B9ECA07EEA17}"/>
          </ac:picMkLst>
        </pc:picChg>
        <pc:picChg chg="mod ord replST">
          <ac:chgData name="Chonthicha Phuangfueang" userId="055aefd292e5fda0" providerId="LiveId" clId="{5B5F8411-1399-4D8D-B27F-31C85245C7D4}" dt="2023-03-30T12:39:20.937" v="18364" actId="1038"/>
          <ac:picMkLst>
            <pc:docMk/>
            <pc:sldMk cId="2058313795" sldId="258"/>
            <ac:picMk id="21" creationId="{3F579485-CBC0-D42C-4935-062D69045477}"/>
          </ac:picMkLst>
        </pc:picChg>
        <pc:picChg chg="add del mod">
          <ac:chgData name="Chonthicha Phuangfueang" userId="055aefd292e5fda0" providerId="LiveId" clId="{5B5F8411-1399-4D8D-B27F-31C85245C7D4}" dt="2023-03-28T15:29:04.672" v="3185" actId="478"/>
          <ac:picMkLst>
            <pc:docMk/>
            <pc:sldMk cId="2058313795" sldId="258"/>
            <ac:picMk id="22" creationId="{8AC1DF5A-0D5A-E641-60D3-65306EE27D3C}"/>
          </ac:picMkLst>
        </pc:picChg>
        <pc:picChg chg="mod ord replST">
          <ac:chgData name="Chonthicha Phuangfueang" userId="055aefd292e5fda0" providerId="LiveId" clId="{5B5F8411-1399-4D8D-B27F-31C85245C7D4}" dt="2023-03-28T15:38:56.969" v="3586" actId="1035"/>
          <ac:picMkLst>
            <pc:docMk/>
            <pc:sldMk cId="2058313795" sldId="258"/>
            <ac:picMk id="24" creationId="{8BB58E6F-26D5-583E-362E-E5944B700C88}"/>
          </ac:picMkLst>
        </pc:picChg>
        <pc:picChg chg="add del mod">
          <ac:chgData name="Chonthicha Phuangfueang" userId="055aefd292e5fda0" providerId="LiveId" clId="{5B5F8411-1399-4D8D-B27F-31C85245C7D4}" dt="2023-03-28T15:37:26.395" v="3459" actId="478"/>
          <ac:picMkLst>
            <pc:docMk/>
            <pc:sldMk cId="2058313795" sldId="258"/>
            <ac:picMk id="25" creationId="{14A1A952-8206-7734-A9CB-B4E6AA080F6C}"/>
          </ac:picMkLst>
        </pc:picChg>
        <pc:picChg chg="mod ord replST">
          <ac:chgData name="Chonthicha Phuangfueang" userId="055aefd292e5fda0" providerId="LiveId" clId="{5B5F8411-1399-4D8D-B27F-31C85245C7D4}" dt="2023-03-30T12:39:08.915" v="18350" actId="1038"/>
          <ac:picMkLst>
            <pc:docMk/>
            <pc:sldMk cId="2058313795" sldId="258"/>
            <ac:picMk id="27" creationId="{75DEB2E7-C0B6-17AE-F078-D54E914763FF}"/>
          </ac:picMkLst>
        </pc:picChg>
        <pc:picChg chg="add del mod">
          <ac:chgData name="Chonthicha Phuangfueang" userId="055aefd292e5fda0" providerId="LiveId" clId="{5B5F8411-1399-4D8D-B27F-31C85245C7D4}" dt="2023-03-28T15:40:03.787" v="3679" actId="478"/>
          <ac:picMkLst>
            <pc:docMk/>
            <pc:sldMk cId="2058313795" sldId="258"/>
            <ac:picMk id="28" creationId="{1248B11D-359F-8B4F-3ABA-8699786311C6}"/>
          </ac:picMkLst>
        </pc:picChg>
        <pc:picChg chg="mod ord replST">
          <ac:chgData name="Chonthicha Phuangfueang" userId="055aefd292e5fda0" providerId="LiveId" clId="{5B5F8411-1399-4D8D-B27F-31C85245C7D4}" dt="2023-03-28T15:40:08.975" v="3689" actId="1037"/>
          <ac:picMkLst>
            <pc:docMk/>
            <pc:sldMk cId="2058313795" sldId="258"/>
            <ac:picMk id="30" creationId="{F1127548-1494-1034-7C26-6A64C2E95EF5}"/>
          </ac:picMkLst>
        </pc:picChg>
        <pc:picChg chg="add del mod">
          <ac:chgData name="Chonthicha Phuangfueang" userId="055aefd292e5fda0" providerId="LiveId" clId="{5B5F8411-1399-4D8D-B27F-31C85245C7D4}" dt="2023-03-28T15:41:08.042" v="3779" actId="478"/>
          <ac:picMkLst>
            <pc:docMk/>
            <pc:sldMk cId="2058313795" sldId="258"/>
            <ac:picMk id="31" creationId="{0E085E0A-805E-08BB-E83B-8ECD9DADC96D}"/>
          </ac:picMkLst>
        </pc:picChg>
        <pc:picChg chg="mod ord replST">
          <ac:chgData name="Chonthicha Phuangfueang" userId="055aefd292e5fda0" providerId="LiveId" clId="{5B5F8411-1399-4D8D-B27F-31C85245C7D4}" dt="2023-03-30T12:38:26.452" v="18304" actId="1038"/>
          <ac:picMkLst>
            <pc:docMk/>
            <pc:sldMk cId="2058313795" sldId="258"/>
            <ac:picMk id="33" creationId="{C25B2FE6-6B27-1FF5-B613-0893BEDE407F}"/>
          </ac:picMkLst>
        </pc:picChg>
        <pc:picChg chg="add del mod">
          <ac:chgData name="Chonthicha Phuangfueang" userId="055aefd292e5fda0" providerId="LiveId" clId="{5B5F8411-1399-4D8D-B27F-31C85245C7D4}" dt="2023-03-28T15:42:26.611" v="3855" actId="478"/>
          <ac:picMkLst>
            <pc:docMk/>
            <pc:sldMk cId="2058313795" sldId="258"/>
            <ac:picMk id="34" creationId="{73C5A9DD-C949-3219-E40A-7F7448BC6CF9}"/>
          </ac:picMkLst>
        </pc:picChg>
        <pc:picChg chg="mod ord replST">
          <ac:chgData name="Chonthicha Phuangfueang" userId="055aefd292e5fda0" providerId="LiveId" clId="{5B5F8411-1399-4D8D-B27F-31C85245C7D4}" dt="2023-03-30T12:38:52.667" v="18321" actId="1035"/>
          <ac:picMkLst>
            <pc:docMk/>
            <pc:sldMk cId="2058313795" sldId="258"/>
            <ac:picMk id="36" creationId="{B372E3FE-733D-C220-746C-2BA805A51227}"/>
          </ac:picMkLst>
        </pc:picChg>
        <pc:picChg chg="add del mod">
          <ac:chgData name="Chonthicha Phuangfueang" userId="055aefd292e5fda0" providerId="LiveId" clId="{5B5F8411-1399-4D8D-B27F-31C85245C7D4}" dt="2023-03-28T15:43:10.096" v="3884" actId="478"/>
          <ac:picMkLst>
            <pc:docMk/>
            <pc:sldMk cId="2058313795" sldId="258"/>
            <ac:picMk id="37" creationId="{3B1D840D-3296-549D-AB6C-86BE789735EA}"/>
          </ac:picMkLst>
        </pc:picChg>
        <pc:picChg chg="mod ord replST">
          <ac:chgData name="Chonthicha Phuangfueang" userId="055aefd292e5fda0" providerId="LiveId" clId="{5B5F8411-1399-4D8D-B27F-31C85245C7D4}" dt="2023-03-30T12:38:54.975" v="18322" actId="1035"/>
          <ac:picMkLst>
            <pc:docMk/>
            <pc:sldMk cId="2058313795" sldId="258"/>
            <ac:picMk id="39" creationId="{5C97143E-EB73-2AE1-74EC-F3859F782D48}"/>
          </ac:picMkLst>
        </pc:picChg>
        <pc:picChg chg="add del mod">
          <ac:chgData name="Chonthicha Phuangfueang" userId="055aefd292e5fda0" providerId="LiveId" clId="{5B5F8411-1399-4D8D-B27F-31C85245C7D4}" dt="2023-03-28T15:44:18.397" v="3931" actId="478"/>
          <ac:picMkLst>
            <pc:docMk/>
            <pc:sldMk cId="2058313795" sldId="258"/>
            <ac:picMk id="40" creationId="{53F7C751-D662-BFC4-2599-CF48C64311B7}"/>
          </ac:picMkLst>
        </pc:picChg>
        <pc:picChg chg="mod ord replST">
          <ac:chgData name="Chonthicha Phuangfueang" userId="055aefd292e5fda0" providerId="LiveId" clId="{5B5F8411-1399-4D8D-B27F-31C85245C7D4}" dt="2023-03-28T15:44:23.015" v="3938" actId="1037"/>
          <ac:picMkLst>
            <pc:docMk/>
            <pc:sldMk cId="2058313795" sldId="258"/>
            <ac:picMk id="42" creationId="{CC0F0926-5A6A-3E6B-1DA9-C567D70B45EB}"/>
          </ac:picMkLst>
        </pc:picChg>
        <pc:picChg chg="add mod">
          <ac:chgData name="Chonthicha Phuangfueang" userId="055aefd292e5fda0" providerId="LiveId" clId="{5B5F8411-1399-4D8D-B27F-31C85245C7D4}" dt="2023-03-30T12:38:26.452" v="18304" actId="1038"/>
          <ac:picMkLst>
            <pc:docMk/>
            <pc:sldMk cId="2058313795" sldId="258"/>
            <ac:picMk id="43" creationId="{16BEA707-3C99-DBDA-BF18-9FFB37B09D31}"/>
          </ac:picMkLst>
        </pc:picChg>
        <pc:picChg chg="add mod">
          <ac:chgData name="Chonthicha Phuangfueang" userId="055aefd292e5fda0" providerId="LiveId" clId="{5B5F8411-1399-4D8D-B27F-31C85245C7D4}" dt="2023-03-30T12:38:26.452" v="18304" actId="1038"/>
          <ac:picMkLst>
            <pc:docMk/>
            <pc:sldMk cId="2058313795" sldId="258"/>
            <ac:picMk id="44" creationId="{8EFEA4EE-011C-A5F7-A7BF-6171F17B71B4}"/>
          </ac:picMkLst>
        </pc:picChg>
        <pc:picChg chg="add del mod">
          <ac:chgData name="Chonthicha Phuangfueang" userId="055aefd292e5fda0" providerId="LiveId" clId="{5B5F8411-1399-4D8D-B27F-31C85245C7D4}" dt="2023-03-28T15:47:11.786" v="4056" actId="478"/>
          <ac:picMkLst>
            <pc:docMk/>
            <pc:sldMk cId="2058313795" sldId="258"/>
            <ac:picMk id="45" creationId="{C9E8440E-FF2F-E3F7-A6DD-650F77B48E9D}"/>
          </ac:picMkLst>
        </pc:picChg>
        <pc:picChg chg="mod ord replST">
          <ac:chgData name="Chonthicha Phuangfueang" userId="055aefd292e5fda0" providerId="LiveId" clId="{5B5F8411-1399-4D8D-B27F-31C85245C7D4}" dt="2023-03-28T15:47:11.787" v="4058" actId="962"/>
          <ac:picMkLst>
            <pc:docMk/>
            <pc:sldMk cId="2058313795" sldId="258"/>
            <ac:picMk id="47" creationId="{0976264D-30EB-8A7C-376B-A7D07E27D557}"/>
          </ac:picMkLst>
        </pc:picChg>
        <pc:picChg chg="add del mod">
          <ac:chgData name="Chonthicha Phuangfueang" userId="055aefd292e5fda0" providerId="LiveId" clId="{5B5F8411-1399-4D8D-B27F-31C85245C7D4}" dt="2023-03-28T15:47:41.863" v="4086" actId="478"/>
          <ac:picMkLst>
            <pc:docMk/>
            <pc:sldMk cId="2058313795" sldId="258"/>
            <ac:picMk id="48" creationId="{4643ED91-9BA6-22E2-FFC7-FF7A0D029ED9}"/>
          </ac:picMkLst>
        </pc:picChg>
        <pc:picChg chg="mod ord replST">
          <ac:chgData name="Chonthicha Phuangfueang" userId="055aefd292e5fda0" providerId="LiveId" clId="{5B5F8411-1399-4D8D-B27F-31C85245C7D4}" dt="2023-03-30T12:38:41.491" v="18319" actId="1038"/>
          <ac:picMkLst>
            <pc:docMk/>
            <pc:sldMk cId="2058313795" sldId="258"/>
            <ac:picMk id="50" creationId="{615E2F78-327B-8682-2DAE-807349356D7E}"/>
          </ac:picMkLst>
        </pc:picChg>
        <pc:picChg chg="add del mod">
          <ac:chgData name="Chonthicha Phuangfueang" userId="055aefd292e5fda0" providerId="LiveId" clId="{5B5F8411-1399-4D8D-B27F-31C85245C7D4}" dt="2023-03-28T15:52:22.453" v="4205" actId="478"/>
          <ac:picMkLst>
            <pc:docMk/>
            <pc:sldMk cId="2058313795" sldId="258"/>
            <ac:picMk id="51" creationId="{39C769D3-3AA0-2542-88F0-2925991BB316}"/>
          </ac:picMkLst>
        </pc:picChg>
        <pc:picChg chg="del mod ord replST">
          <ac:chgData name="Chonthicha Phuangfueang" userId="055aefd292e5fda0" providerId="LiveId" clId="{5B5F8411-1399-4D8D-B27F-31C85245C7D4}" dt="2023-03-28T15:53:27.256" v="4247" actId="478"/>
          <ac:picMkLst>
            <pc:docMk/>
            <pc:sldMk cId="2058313795" sldId="258"/>
            <ac:picMk id="53" creationId="{40ADF20D-0766-DE44-3643-04105C959EC9}"/>
          </ac:picMkLst>
        </pc:picChg>
        <pc:picChg chg="del mod ord replST">
          <ac:chgData name="Chonthicha Phuangfueang" userId="055aefd292e5fda0" providerId="LiveId" clId="{5B5F8411-1399-4D8D-B27F-31C85245C7D4}" dt="2023-03-28T16:06:46.200" v="4521" actId="478"/>
          <ac:picMkLst>
            <pc:docMk/>
            <pc:sldMk cId="2058313795" sldId="258"/>
            <ac:picMk id="55" creationId="{DFE82069-EB55-7FE3-4DFD-91C54DA04C97}"/>
          </ac:picMkLst>
        </pc:picChg>
        <pc:picChg chg="add del mod">
          <ac:chgData name="Chonthicha Phuangfueang" userId="055aefd292e5fda0" providerId="LiveId" clId="{5B5F8411-1399-4D8D-B27F-31C85245C7D4}" dt="2023-03-28T15:55:41.979" v="4329" actId="478"/>
          <ac:picMkLst>
            <pc:docMk/>
            <pc:sldMk cId="2058313795" sldId="258"/>
            <ac:picMk id="56" creationId="{9308FB30-49DC-CB10-9147-8B60A4F67897}"/>
          </ac:picMkLst>
        </pc:picChg>
        <pc:picChg chg="del mod ord replST">
          <ac:chgData name="Chonthicha Phuangfueang" userId="055aefd292e5fda0" providerId="LiveId" clId="{5B5F8411-1399-4D8D-B27F-31C85245C7D4}" dt="2023-03-28T16:06:34.900" v="4492" actId="478"/>
          <ac:picMkLst>
            <pc:docMk/>
            <pc:sldMk cId="2058313795" sldId="258"/>
            <ac:picMk id="58" creationId="{0EA5C514-E38A-C5EE-A094-90F758EE4E71}"/>
          </ac:picMkLst>
        </pc:picChg>
        <pc:picChg chg="mod ord replST">
          <ac:chgData name="Chonthicha Phuangfueang" userId="055aefd292e5fda0" providerId="LiveId" clId="{5B5F8411-1399-4D8D-B27F-31C85245C7D4}" dt="2023-03-28T16:06:34.900" v="4494" actId="962"/>
          <ac:picMkLst>
            <pc:docMk/>
            <pc:sldMk cId="2058313795" sldId="258"/>
            <ac:picMk id="62" creationId="{DB4CF640-BF25-651B-AF34-7C02CBA04F20}"/>
          </ac:picMkLst>
        </pc:picChg>
        <pc:picChg chg="mod ord replST">
          <ac:chgData name="Chonthicha Phuangfueang" userId="055aefd292e5fda0" providerId="LiveId" clId="{5B5F8411-1399-4D8D-B27F-31C85245C7D4}" dt="2023-03-28T16:06:46.201" v="4523" actId="962"/>
          <ac:picMkLst>
            <pc:docMk/>
            <pc:sldMk cId="2058313795" sldId="258"/>
            <ac:picMk id="64" creationId="{B29EFF8D-AFD3-1A7F-596E-C034DB5D0CD0}"/>
          </ac:picMkLst>
        </pc:picChg>
      </pc:sldChg>
      <pc:sldChg chg="addSp delSp modSp new mod addCm modCm">
        <pc:chgData name="Chonthicha Phuangfueang" userId="055aefd292e5fda0" providerId="LiveId" clId="{5B5F8411-1399-4D8D-B27F-31C85245C7D4}" dt="2023-03-29T14:28:22.988" v="14605" actId="207"/>
        <pc:sldMkLst>
          <pc:docMk/>
          <pc:sldMk cId="1291169182" sldId="259"/>
        </pc:sldMkLst>
        <pc:spChg chg="del">
          <ac:chgData name="Chonthicha Phuangfueang" userId="055aefd292e5fda0" providerId="LiveId" clId="{5B5F8411-1399-4D8D-B27F-31C85245C7D4}" dt="2023-03-28T15:57:36.712" v="4376" actId="478"/>
          <ac:spMkLst>
            <pc:docMk/>
            <pc:sldMk cId="1291169182" sldId="259"/>
            <ac:spMk id="2" creationId="{654BF00C-302E-B454-8CA4-312381AEF540}"/>
          </ac:spMkLst>
        </pc:spChg>
        <pc:spChg chg="del">
          <ac:chgData name="Chonthicha Phuangfueang" userId="055aefd292e5fda0" providerId="LiveId" clId="{5B5F8411-1399-4D8D-B27F-31C85245C7D4}" dt="2023-03-28T07:41:39.588" v="1604"/>
          <ac:spMkLst>
            <pc:docMk/>
            <pc:sldMk cId="1291169182" sldId="259"/>
            <ac:spMk id="3" creationId="{A32DFDD8-7C70-8022-B604-843BD60327F7}"/>
          </ac:spMkLst>
        </pc:spChg>
        <pc:spChg chg="add mod">
          <ac:chgData name="Chonthicha Phuangfueang" userId="055aefd292e5fda0" providerId="LiveId" clId="{5B5F8411-1399-4D8D-B27F-31C85245C7D4}" dt="2023-03-29T14:28:22.988" v="14605" actId="207"/>
          <ac:spMkLst>
            <pc:docMk/>
            <pc:sldMk cId="1291169182" sldId="259"/>
            <ac:spMk id="3" creationId="{EC5CC0DF-102E-A644-EA5A-4FA2448EBCF6}"/>
          </ac:spMkLst>
        </pc:spChg>
        <pc:spChg chg="add del mod">
          <ac:chgData name="Chonthicha Phuangfueang" userId="055aefd292e5fda0" providerId="LiveId" clId="{5B5F8411-1399-4D8D-B27F-31C85245C7D4}" dt="2023-03-29T09:01:34.755" v="12184" actId="478"/>
          <ac:spMkLst>
            <pc:docMk/>
            <pc:sldMk cId="1291169182" sldId="259"/>
            <ac:spMk id="7" creationId="{EA6FE930-526F-C697-CBBA-8A942D2A4497}"/>
          </ac:spMkLst>
        </pc:spChg>
        <pc:picChg chg="del mod ord replST">
          <ac:chgData name="Chonthicha Phuangfueang" userId="055aefd292e5fda0" providerId="LiveId" clId="{5B5F8411-1399-4D8D-B27F-31C85245C7D4}" dt="2023-03-29T11:42:00.042" v="13070" actId="478"/>
          <ac:picMkLst>
            <pc:docMk/>
            <pc:sldMk cId="1291169182" sldId="259"/>
            <ac:picMk id="4" creationId="{2CA0B433-85FF-23C1-CEC6-0A2F8F718A86}"/>
          </ac:picMkLst>
        </pc:picChg>
        <pc:picChg chg="add del mod">
          <ac:chgData name="Chonthicha Phuangfueang" userId="055aefd292e5fda0" providerId="LiveId" clId="{5B5F8411-1399-4D8D-B27F-31C85245C7D4}" dt="2023-03-29T09:01:27.724" v="12182" actId="478"/>
          <ac:picMkLst>
            <pc:docMk/>
            <pc:sldMk cId="1291169182" sldId="259"/>
            <ac:picMk id="4" creationId="{570871A3-0E60-7E65-03E1-704DD251C2E9}"/>
          </ac:picMkLst>
        </pc:picChg>
        <pc:picChg chg="add del mod">
          <ac:chgData name="Chonthicha Phuangfueang" userId="055aefd292e5fda0" providerId="LiveId" clId="{5B5F8411-1399-4D8D-B27F-31C85245C7D4}" dt="2023-03-29T09:01:30.846" v="12183" actId="478"/>
          <ac:picMkLst>
            <pc:docMk/>
            <pc:sldMk cId="1291169182" sldId="259"/>
            <ac:picMk id="5" creationId="{1E0381FA-C4BA-0A76-7795-DDFF7859E047}"/>
          </ac:picMkLst>
        </pc:picChg>
        <pc:picChg chg="mod ord replST">
          <ac:chgData name="Chonthicha Phuangfueang" userId="055aefd292e5fda0" providerId="LiveId" clId="{5B5F8411-1399-4D8D-B27F-31C85245C7D4}" dt="2023-03-29T11:42:00.042" v="13072" actId="962"/>
          <ac:picMkLst>
            <pc:docMk/>
            <pc:sldMk cId="1291169182" sldId="259"/>
            <ac:picMk id="6" creationId="{04BDC4C3-462C-C49F-10B1-99F3BD965164}"/>
          </ac:picMkLst>
        </pc:picChg>
        <pc:picChg chg="add del mod">
          <ac:chgData name="Chonthicha Phuangfueang" userId="055aefd292e5fda0" providerId="LiveId" clId="{5B5F8411-1399-4D8D-B27F-31C85245C7D4}" dt="2023-03-29T11:42:35.726" v="13100" actId="478"/>
          <ac:picMkLst>
            <pc:docMk/>
            <pc:sldMk cId="1291169182" sldId="259"/>
            <ac:picMk id="7" creationId="{95F1D3A1-4FD6-3E15-3ECA-A52AC8C77F45}"/>
          </ac:picMkLst>
        </pc:picChg>
        <pc:picChg chg="add mod">
          <ac:chgData name="Chonthicha Phuangfueang" userId="055aefd292e5fda0" providerId="LiveId" clId="{5B5F8411-1399-4D8D-B27F-31C85245C7D4}" dt="2023-03-29T11:15:00.006" v="12978" actId="1036"/>
          <ac:picMkLst>
            <pc:docMk/>
            <pc:sldMk cId="1291169182" sldId="259"/>
            <ac:picMk id="8" creationId="{2B596C2D-B432-3D7D-1123-844D8C9C5302}"/>
          </ac:picMkLst>
        </pc:picChg>
        <pc:picChg chg="add mod">
          <ac:chgData name="Chonthicha Phuangfueang" userId="055aefd292e5fda0" providerId="LiveId" clId="{5B5F8411-1399-4D8D-B27F-31C85245C7D4}" dt="2023-03-29T09:04:04.537" v="12383" actId="1038"/>
          <ac:picMkLst>
            <pc:docMk/>
            <pc:sldMk cId="1291169182" sldId="259"/>
            <ac:picMk id="9" creationId="{868E123B-3DA5-7B43-D80D-8BE4CB027E8A}"/>
          </ac:picMkLst>
        </pc:picChg>
        <pc:picChg chg="add del mod">
          <ac:chgData name="Chonthicha Phuangfueang" userId="055aefd292e5fda0" providerId="LiveId" clId="{5B5F8411-1399-4D8D-B27F-31C85245C7D4}" dt="2023-03-29T09:04:55.744" v="12417" actId="478"/>
          <ac:picMkLst>
            <pc:docMk/>
            <pc:sldMk cId="1291169182" sldId="259"/>
            <ac:picMk id="10" creationId="{7001226C-DEE0-F0E2-3EE3-8C62F3F8E509}"/>
          </ac:picMkLst>
        </pc:picChg>
        <pc:picChg chg="mod ord replST">
          <ac:chgData name="Chonthicha Phuangfueang" userId="055aefd292e5fda0" providerId="LiveId" clId="{5B5F8411-1399-4D8D-B27F-31C85245C7D4}" dt="2023-03-29T11:42:35.726" v="13102" actId="962"/>
          <ac:picMkLst>
            <pc:docMk/>
            <pc:sldMk cId="1291169182" sldId="259"/>
            <ac:picMk id="11" creationId="{1478A7FE-EB38-1C8E-3322-388D2D1CF7B7}"/>
          </ac:picMkLst>
        </pc:picChg>
        <pc:picChg chg="mod ord replST">
          <ac:chgData name="Chonthicha Phuangfueang" userId="055aefd292e5fda0" providerId="LiveId" clId="{5B5F8411-1399-4D8D-B27F-31C85245C7D4}" dt="2023-03-29T09:04:55.745" v="12419" actId="962"/>
          <ac:picMkLst>
            <pc:docMk/>
            <pc:sldMk cId="1291169182" sldId="259"/>
            <ac:picMk id="12" creationId="{A84E9882-187A-3A93-CD17-693CE5C3D8B6}"/>
          </ac:picMkLst>
        </pc:picChg>
        <pc:picChg chg="add mod">
          <ac:chgData name="Chonthicha Phuangfueang" userId="055aefd292e5fda0" providerId="LiveId" clId="{5B5F8411-1399-4D8D-B27F-31C85245C7D4}" dt="2023-03-29T12:30:29.899" v="13471" actId="1037"/>
          <ac:picMkLst>
            <pc:docMk/>
            <pc:sldMk cId="1291169182" sldId="259"/>
            <ac:picMk id="13" creationId="{8B62F205-8081-4EE4-0B24-92DA7F321B5F}"/>
          </ac:picMkLst>
        </pc:picChg>
        <pc:picChg chg="del mod replST">
          <ac:chgData name="Chonthicha Phuangfueang" userId="055aefd292e5fda0" providerId="LiveId" clId="{5B5F8411-1399-4D8D-B27F-31C85245C7D4}" dt="2023-03-29T09:06:02.993" v="12642" actId="478"/>
          <ac:picMkLst>
            <pc:docMk/>
            <pc:sldMk cId="1291169182" sldId="259"/>
            <ac:picMk id="14" creationId="{3FC98ED9-D97A-5BE5-9D2D-0C30F643D14A}"/>
          </ac:picMkLst>
        </pc:picChg>
        <pc:picChg chg="add del mod">
          <ac:chgData name="Chonthicha Phuangfueang" userId="055aefd292e5fda0" providerId="LiveId" clId="{5B5F8411-1399-4D8D-B27F-31C85245C7D4}" dt="2023-03-29T12:26:28.171" v="13212" actId="478"/>
          <ac:picMkLst>
            <pc:docMk/>
            <pc:sldMk cId="1291169182" sldId="259"/>
            <ac:picMk id="14" creationId="{4AFCABF0-341E-93CC-14B8-E06186A17A54}"/>
          </ac:picMkLst>
        </pc:picChg>
        <pc:picChg chg="add del mod">
          <ac:chgData name="Chonthicha Phuangfueang" userId="055aefd292e5fda0" providerId="LiveId" clId="{5B5F8411-1399-4D8D-B27F-31C85245C7D4}" dt="2023-03-29T12:27:13.837" v="13240" actId="478"/>
          <ac:picMkLst>
            <pc:docMk/>
            <pc:sldMk cId="1291169182" sldId="259"/>
            <ac:picMk id="15" creationId="{FC1E043A-7DAB-3AE5-CE9E-E1068E3659EE}"/>
          </ac:picMkLst>
        </pc:picChg>
        <pc:picChg chg="mod ord replST">
          <ac:chgData name="Chonthicha Phuangfueang" userId="055aefd292e5fda0" providerId="LiveId" clId="{5B5F8411-1399-4D8D-B27F-31C85245C7D4}" dt="2023-03-29T09:13:01.212" v="12867" actId="1037"/>
          <ac:picMkLst>
            <pc:docMk/>
            <pc:sldMk cId="1291169182" sldId="259"/>
            <ac:picMk id="16" creationId="{36F3046A-F5E7-B60D-4E63-831400983F7D}"/>
          </ac:picMkLst>
        </pc:picChg>
        <pc:picChg chg="add mod">
          <ac:chgData name="Chonthicha Phuangfueang" userId="055aefd292e5fda0" providerId="LiveId" clId="{5B5F8411-1399-4D8D-B27F-31C85245C7D4}" dt="2023-03-29T09:06:49.552" v="12669" actId="1037"/>
          <ac:picMkLst>
            <pc:docMk/>
            <pc:sldMk cId="1291169182" sldId="259"/>
            <ac:picMk id="17" creationId="{090B840C-CFAD-3F5B-1B7C-EEC9D1DEEBD9}"/>
          </ac:picMkLst>
        </pc:picChg>
        <pc:picChg chg="add del mod">
          <ac:chgData name="Chonthicha Phuangfueang" userId="055aefd292e5fda0" providerId="LiveId" clId="{5B5F8411-1399-4D8D-B27F-31C85245C7D4}" dt="2023-03-29T09:08:27.444" v="12739" actId="478"/>
          <ac:picMkLst>
            <pc:docMk/>
            <pc:sldMk cId="1291169182" sldId="259"/>
            <ac:picMk id="18" creationId="{C8A2D8C8-4483-2F19-6F23-8EC66B67A2C4}"/>
          </ac:picMkLst>
        </pc:picChg>
        <pc:picChg chg="mod ord replST">
          <ac:chgData name="Chonthicha Phuangfueang" userId="055aefd292e5fda0" providerId="LiveId" clId="{5B5F8411-1399-4D8D-B27F-31C85245C7D4}" dt="2023-03-29T12:29:44.163" v="13455" actId="1076"/>
          <ac:picMkLst>
            <pc:docMk/>
            <pc:sldMk cId="1291169182" sldId="259"/>
            <ac:picMk id="19" creationId="{875B9F01-C44C-5104-4C1C-87D1CECF1B4A}"/>
          </ac:picMkLst>
        </pc:picChg>
        <pc:picChg chg="mod ord replST">
          <ac:chgData name="Chonthicha Phuangfueang" userId="055aefd292e5fda0" providerId="LiveId" clId="{5B5F8411-1399-4D8D-B27F-31C85245C7D4}" dt="2023-03-29T09:08:52.268" v="12780" actId="1035"/>
          <ac:picMkLst>
            <pc:docMk/>
            <pc:sldMk cId="1291169182" sldId="259"/>
            <ac:picMk id="20" creationId="{36CEE66D-4F53-D106-9A22-0603621C55F8}"/>
          </ac:picMkLst>
        </pc:picChg>
        <pc:picChg chg="add del mod">
          <ac:chgData name="Chonthicha Phuangfueang" userId="055aefd292e5fda0" providerId="LiveId" clId="{5B5F8411-1399-4D8D-B27F-31C85245C7D4}" dt="2023-03-29T12:28:14.561" v="13329" actId="478"/>
          <ac:picMkLst>
            <pc:docMk/>
            <pc:sldMk cId="1291169182" sldId="259"/>
            <ac:picMk id="21" creationId="{7FD719B5-9234-D3DE-82CB-348783E0F7E1}"/>
          </ac:picMkLst>
        </pc:picChg>
        <pc:picChg chg="add del mod">
          <ac:chgData name="Chonthicha Phuangfueang" userId="055aefd292e5fda0" providerId="LiveId" clId="{5B5F8411-1399-4D8D-B27F-31C85245C7D4}" dt="2023-03-29T11:14:27.807" v="12970" actId="478"/>
          <ac:picMkLst>
            <pc:docMk/>
            <pc:sldMk cId="1291169182" sldId="259"/>
            <ac:picMk id="21" creationId="{8E10C3D0-429F-E2CC-A5B4-83164DA8C269}"/>
          </ac:picMkLst>
        </pc:picChg>
        <pc:picChg chg="add del mod">
          <ac:chgData name="Chonthicha Phuangfueang" userId="055aefd292e5fda0" providerId="LiveId" clId="{5B5F8411-1399-4D8D-B27F-31C85245C7D4}" dt="2023-03-29T09:12:33.846" v="12853" actId="478"/>
          <ac:picMkLst>
            <pc:docMk/>
            <pc:sldMk cId="1291169182" sldId="259"/>
            <ac:picMk id="22" creationId="{BDE07E18-3D74-2DE6-87CB-A212F4CD4E81}"/>
          </ac:picMkLst>
        </pc:picChg>
        <pc:picChg chg="mod ord replST">
          <ac:chgData name="Chonthicha Phuangfueang" userId="055aefd292e5fda0" providerId="LiveId" clId="{5B5F8411-1399-4D8D-B27F-31C85245C7D4}" dt="2023-03-29T12:30:03.348" v="13466" actId="1035"/>
          <ac:picMkLst>
            <pc:docMk/>
            <pc:sldMk cId="1291169182" sldId="259"/>
            <ac:picMk id="23" creationId="{9BEE3D18-7247-D1FD-2928-D67C6CA22A1B}"/>
          </ac:picMkLst>
        </pc:picChg>
        <pc:picChg chg="mod ord replST">
          <ac:chgData name="Chonthicha Phuangfueang" userId="055aefd292e5fda0" providerId="LiveId" clId="{5B5F8411-1399-4D8D-B27F-31C85245C7D4}" dt="2023-03-29T09:12:56.411" v="12860" actId="1036"/>
          <ac:picMkLst>
            <pc:docMk/>
            <pc:sldMk cId="1291169182" sldId="259"/>
            <ac:picMk id="24" creationId="{0A9882DA-C439-94CE-5B2F-C54F414F531C}"/>
          </ac:picMkLst>
        </pc:picChg>
        <pc:picChg chg="add mod">
          <ac:chgData name="Chonthicha Phuangfueang" userId="055aefd292e5fda0" providerId="LiveId" clId="{5B5F8411-1399-4D8D-B27F-31C85245C7D4}" dt="2023-03-29T09:13:47.155" v="12892" actId="1036"/>
          <ac:picMkLst>
            <pc:docMk/>
            <pc:sldMk cId="1291169182" sldId="259"/>
            <ac:picMk id="25" creationId="{2DE69E7C-823C-2CE2-2132-69B2F72010D5}"/>
          </ac:picMkLst>
        </pc:picChg>
        <pc:picChg chg="add del mod">
          <ac:chgData name="Chonthicha Phuangfueang" userId="055aefd292e5fda0" providerId="LiveId" clId="{5B5F8411-1399-4D8D-B27F-31C85245C7D4}" dt="2023-03-29T09:14:31.356" v="12937" actId="478"/>
          <ac:picMkLst>
            <pc:docMk/>
            <pc:sldMk cId="1291169182" sldId="259"/>
            <ac:picMk id="26" creationId="{1D8C704B-B816-68BE-68C5-BB677A85BD0F}"/>
          </ac:picMkLst>
        </pc:picChg>
        <pc:picChg chg="add del mod">
          <ac:chgData name="Chonthicha Phuangfueang" userId="055aefd292e5fda0" providerId="LiveId" clId="{5B5F8411-1399-4D8D-B27F-31C85245C7D4}" dt="2023-03-29T12:31:55.665" v="13505" actId="478"/>
          <ac:picMkLst>
            <pc:docMk/>
            <pc:sldMk cId="1291169182" sldId="259"/>
            <ac:picMk id="26" creationId="{CF9A993B-DB41-FAF9-F471-D96888055DCF}"/>
          </ac:picMkLst>
        </pc:picChg>
        <pc:picChg chg="mod ord replST">
          <ac:chgData name="Chonthicha Phuangfueang" userId="055aefd292e5fda0" providerId="LiveId" clId="{5B5F8411-1399-4D8D-B27F-31C85245C7D4}" dt="2023-03-29T09:14:31.357" v="12939" actId="962"/>
          <ac:picMkLst>
            <pc:docMk/>
            <pc:sldMk cId="1291169182" sldId="259"/>
            <ac:picMk id="28" creationId="{FF3C5D0E-2588-6604-E9C3-4F217A5AFE7A}"/>
          </ac:picMkLst>
        </pc:picChg>
        <pc:picChg chg="add del mod">
          <ac:chgData name="Chonthicha Phuangfueang" userId="055aefd292e5fda0" providerId="LiveId" clId="{5B5F8411-1399-4D8D-B27F-31C85245C7D4}" dt="2023-03-29T09:14:59.106" v="12967" actId="478"/>
          <ac:picMkLst>
            <pc:docMk/>
            <pc:sldMk cId="1291169182" sldId="259"/>
            <ac:picMk id="29" creationId="{AD483971-19D5-E9A8-0AB8-F5F824916FB4}"/>
          </ac:picMkLst>
        </pc:picChg>
        <pc:picChg chg="del mod ord replST">
          <ac:chgData name="Chonthicha Phuangfueang" userId="055aefd292e5fda0" providerId="LiveId" clId="{5B5F8411-1399-4D8D-B27F-31C85245C7D4}" dt="2023-03-29T12:32:37.196" v="13533" actId="478"/>
          <ac:picMkLst>
            <pc:docMk/>
            <pc:sldMk cId="1291169182" sldId="259"/>
            <ac:picMk id="29" creationId="{E4FBFFAF-317D-B7C3-E33E-7AFCA6DFCE41}"/>
          </ac:picMkLst>
        </pc:picChg>
        <pc:picChg chg="del mod ord replST">
          <ac:chgData name="Chonthicha Phuangfueang" userId="055aefd292e5fda0" providerId="LiveId" clId="{5B5F8411-1399-4D8D-B27F-31C85245C7D4}" dt="2023-03-29T11:41:33.724" v="13042" actId="478"/>
          <ac:picMkLst>
            <pc:docMk/>
            <pc:sldMk cId="1291169182" sldId="259"/>
            <ac:picMk id="31" creationId="{D490C691-B995-D147-AC66-21C3169977F8}"/>
          </ac:picMkLst>
        </pc:picChg>
        <pc:picChg chg="mod ord replST">
          <ac:chgData name="Chonthicha Phuangfueang" userId="055aefd292e5fda0" providerId="LiveId" clId="{5B5F8411-1399-4D8D-B27F-31C85245C7D4}" dt="2023-03-29T12:32:37.196" v="13535" actId="962"/>
          <ac:picMkLst>
            <pc:docMk/>
            <pc:sldMk cId="1291169182" sldId="259"/>
            <ac:picMk id="32" creationId="{F979794C-DC41-E7AD-54E9-1583E04DB458}"/>
          </ac:picMkLst>
        </pc:picChg>
        <pc:picChg chg="add del mod">
          <ac:chgData name="Chonthicha Phuangfueang" userId="055aefd292e5fda0" providerId="LiveId" clId="{5B5F8411-1399-4D8D-B27F-31C85245C7D4}" dt="2023-03-29T12:33:46.654" v="13633" actId="478"/>
          <ac:picMkLst>
            <pc:docMk/>
            <pc:sldMk cId="1291169182" sldId="259"/>
            <ac:picMk id="33" creationId="{24FC8835-C749-3BFB-16C1-A64EE87A2A6B}"/>
          </ac:picMkLst>
        </pc:picChg>
        <pc:picChg chg="mod ord replST">
          <ac:chgData name="Chonthicha Phuangfueang" userId="055aefd292e5fda0" providerId="LiveId" clId="{5B5F8411-1399-4D8D-B27F-31C85245C7D4}" dt="2023-03-29T12:34:04.233" v="13660" actId="1076"/>
          <ac:picMkLst>
            <pc:docMk/>
            <pc:sldMk cId="1291169182" sldId="259"/>
            <ac:picMk id="35" creationId="{BBBB8B20-28CE-E4D0-BEB9-56B510A95228}"/>
          </ac:picMkLst>
        </pc:picChg>
        <pc:picChg chg="add del mod">
          <ac:chgData name="Chonthicha Phuangfueang" userId="055aefd292e5fda0" providerId="LiveId" clId="{5B5F8411-1399-4D8D-B27F-31C85245C7D4}" dt="2023-03-29T12:34:52.728" v="13665" actId="478"/>
          <ac:picMkLst>
            <pc:docMk/>
            <pc:sldMk cId="1291169182" sldId="259"/>
            <ac:picMk id="36" creationId="{21E642D3-EAE4-D07C-B50D-36E9D37DE30A}"/>
          </ac:picMkLst>
        </pc:picChg>
        <pc:picChg chg="add del mod">
          <ac:chgData name="Chonthicha Phuangfueang" userId="055aefd292e5fda0" providerId="LiveId" clId="{5B5F8411-1399-4D8D-B27F-31C85245C7D4}" dt="2023-03-29T12:38:29.968" v="13682" actId="478"/>
          <ac:picMkLst>
            <pc:docMk/>
            <pc:sldMk cId="1291169182" sldId="259"/>
            <ac:picMk id="37" creationId="{B45618F4-15E9-2CCE-5A8C-81C05D5CBA12}"/>
          </ac:picMkLst>
        </pc:picChg>
        <pc:picChg chg="add mod">
          <ac:chgData name="Chonthicha Phuangfueang" userId="055aefd292e5fda0" providerId="LiveId" clId="{5B5F8411-1399-4D8D-B27F-31C85245C7D4}" dt="2023-03-29T12:39:02.201" v="13697" actId="1076"/>
          <ac:picMkLst>
            <pc:docMk/>
            <pc:sldMk cId="1291169182" sldId="259"/>
            <ac:picMk id="38" creationId="{A4C1B98E-4E17-864F-9356-1DC54BA1D317}"/>
          </ac:picMkLst>
        </pc:picChg>
      </pc:sldChg>
      <pc:sldChg chg="addSp delSp modSp new mod">
        <pc:chgData name="Chonthicha Phuangfueang" userId="055aefd292e5fda0" providerId="LiveId" clId="{5B5F8411-1399-4D8D-B27F-31C85245C7D4}" dt="2023-03-29T11:15:18.098" v="12980" actId="478"/>
        <pc:sldMkLst>
          <pc:docMk/>
          <pc:sldMk cId="327400068" sldId="260"/>
        </pc:sldMkLst>
        <pc:spChg chg="del mod">
          <ac:chgData name="Chonthicha Phuangfueang" userId="055aefd292e5fda0" providerId="LiveId" clId="{5B5F8411-1399-4D8D-B27F-31C85245C7D4}" dt="2023-03-29T11:15:14.879" v="12979" actId="478"/>
          <ac:spMkLst>
            <pc:docMk/>
            <pc:sldMk cId="327400068" sldId="260"/>
            <ac:spMk id="2" creationId="{7EC90EFD-2B27-5AE3-AE64-CCD2943628CF}"/>
          </ac:spMkLst>
        </pc:spChg>
        <pc:spChg chg="del">
          <ac:chgData name="Chonthicha Phuangfueang" userId="055aefd292e5fda0" providerId="LiveId" clId="{5B5F8411-1399-4D8D-B27F-31C85245C7D4}" dt="2023-03-28T07:56:02.961" v="1745"/>
          <ac:spMkLst>
            <pc:docMk/>
            <pc:sldMk cId="327400068" sldId="260"/>
            <ac:spMk id="3" creationId="{48352638-CBFB-8B5B-8995-9A44A593A9E5}"/>
          </ac:spMkLst>
        </pc:spChg>
        <pc:spChg chg="add del mod">
          <ac:chgData name="Chonthicha Phuangfueang" userId="055aefd292e5fda0" providerId="LiveId" clId="{5B5F8411-1399-4D8D-B27F-31C85245C7D4}" dt="2023-03-29T11:15:18.098" v="12980" actId="478"/>
          <ac:spMkLst>
            <pc:docMk/>
            <pc:sldMk cId="327400068" sldId="260"/>
            <ac:spMk id="7" creationId="{34D1DBC3-56BE-EDCC-B329-1E3C57B5C12D}"/>
          </ac:spMkLst>
        </pc:spChg>
        <pc:picChg chg="add del mod">
          <ac:chgData name="Chonthicha Phuangfueang" userId="055aefd292e5fda0" providerId="LiveId" clId="{5B5F8411-1399-4D8D-B27F-31C85245C7D4}" dt="2023-03-28T16:23:51.725" v="4653" actId="478"/>
          <ac:picMkLst>
            <pc:docMk/>
            <pc:sldMk cId="327400068" sldId="260"/>
            <ac:picMk id="4" creationId="{8B89C6ED-202D-47BE-F0AE-9D996E7ADB9C}"/>
          </ac:picMkLst>
        </pc:picChg>
        <pc:picChg chg="mod ord replST">
          <ac:chgData name="Chonthicha Phuangfueang" userId="055aefd292e5fda0" providerId="LiveId" clId="{5B5F8411-1399-4D8D-B27F-31C85245C7D4}" dt="2023-03-28T16:23:57.314" v="4656" actId="14100"/>
          <ac:picMkLst>
            <pc:docMk/>
            <pc:sldMk cId="327400068" sldId="260"/>
            <ac:picMk id="5" creationId="{B79AFB40-BCC7-8E61-C0B9-45BAEC6E9F23}"/>
          </ac:picMkLst>
        </pc:picChg>
        <pc:picChg chg="add del mod">
          <ac:chgData name="Chonthicha Phuangfueang" userId="055aefd292e5fda0" providerId="LiveId" clId="{5B5F8411-1399-4D8D-B27F-31C85245C7D4}" dt="2023-03-28T16:49:47.680" v="4690" actId="478"/>
          <ac:picMkLst>
            <pc:docMk/>
            <pc:sldMk cId="327400068" sldId="260"/>
            <ac:picMk id="8" creationId="{B6CB9417-E887-A7C9-0F6E-A0EF63BAE862}"/>
          </ac:picMkLst>
        </pc:picChg>
        <pc:picChg chg="mod ord replST">
          <ac:chgData name="Chonthicha Phuangfueang" userId="055aefd292e5fda0" providerId="LiveId" clId="{5B5F8411-1399-4D8D-B27F-31C85245C7D4}" dt="2023-03-28T16:49:58.037" v="4695" actId="1076"/>
          <ac:picMkLst>
            <pc:docMk/>
            <pc:sldMk cId="327400068" sldId="260"/>
            <ac:picMk id="10" creationId="{138B5EB6-52B2-6EAE-8758-ACB246A7FEF2}"/>
          </ac:picMkLst>
        </pc:picChg>
      </pc:sldChg>
      <pc:sldChg chg="addSp modSp new">
        <pc:chgData name="Chonthicha Phuangfueang" userId="055aefd292e5fda0" providerId="LiveId" clId="{5B5F8411-1399-4D8D-B27F-31C85245C7D4}" dt="2023-03-29T09:01:23.732" v="12181"/>
        <pc:sldMkLst>
          <pc:docMk/>
          <pc:sldMk cId="4108964880" sldId="261"/>
        </pc:sldMkLst>
        <pc:picChg chg="add mod">
          <ac:chgData name="Chonthicha Phuangfueang" userId="055aefd292e5fda0" providerId="LiveId" clId="{5B5F8411-1399-4D8D-B27F-31C85245C7D4}" dt="2023-03-29T09:01:15.254" v="12180"/>
          <ac:picMkLst>
            <pc:docMk/>
            <pc:sldMk cId="4108964880" sldId="261"/>
            <ac:picMk id="4" creationId="{3436BAF5-9742-F8E5-7F22-9FCFFF8367E2}"/>
          </ac:picMkLst>
        </pc:picChg>
        <pc:picChg chg="add mod">
          <ac:chgData name="Chonthicha Phuangfueang" userId="055aefd292e5fda0" providerId="LiveId" clId="{5B5F8411-1399-4D8D-B27F-31C85245C7D4}" dt="2023-03-29T09:01:23.732" v="12181"/>
          <ac:picMkLst>
            <pc:docMk/>
            <pc:sldMk cId="4108964880" sldId="261"/>
            <ac:picMk id="5" creationId="{69148694-1CA0-B251-69AA-3D9FCCC8471A}"/>
          </ac:picMkLst>
        </pc:picChg>
      </pc:sldChg>
      <pc:sldChg chg="new">
        <pc:chgData name="Chonthicha Phuangfueang" userId="055aefd292e5fda0" providerId="LiveId" clId="{5B5F8411-1399-4D8D-B27F-31C85245C7D4}" dt="2023-03-26T10:37:32.998" v="577" actId="680"/>
        <pc:sldMkLst>
          <pc:docMk/>
          <pc:sldMk cId="3574337885" sldId="262"/>
        </pc:sldMkLst>
      </pc:sldChg>
      <pc:sldChg chg="new del">
        <pc:chgData name="Chonthicha Phuangfueang" userId="055aefd292e5fda0" providerId="LiveId" clId="{5B5F8411-1399-4D8D-B27F-31C85245C7D4}" dt="2023-03-30T10:52:08.374" v="16908" actId="2696"/>
        <pc:sldMkLst>
          <pc:docMk/>
          <pc:sldMk cId="1667748773" sldId="263"/>
        </pc:sldMkLst>
      </pc:sldChg>
      <pc:sldChg chg="new del">
        <pc:chgData name="Chonthicha Phuangfueang" userId="055aefd292e5fda0" providerId="LiveId" clId="{5B5F8411-1399-4D8D-B27F-31C85245C7D4}" dt="2023-03-30T10:52:04.491" v="16907" actId="2696"/>
        <pc:sldMkLst>
          <pc:docMk/>
          <pc:sldMk cId="803829190" sldId="264"/>
        </pc:sldMkLst>
      </pc:sldChg>
      <pc:sldChg chg="new del">
        <pc:chgData name="Chonthicha Phuangfueang" userId="055aefd292e5fda0" providerId="LiveId" clId="{5B5F8411-1399-4D8D-B27F-31C85245C7D4}" dt="2023-03-30T10:52:01.699" v="16906" actId="2696"/>
        <pc:sldMkLst>
          <pc:docMk/>
          <pc:sldMk cId="1989448623" sldId="265"/>
        </pc:sldMkLst>
      </pc:sldChg>
      <pc:sldChg chg="new del">
        <pc:chgData name="Chonthicha Phuangfueang" userId="055aefd292e5fda0" providerId="LiveId" clId="{5B5F8411-1399-4D8D-B27F-31C85245C7D4}" dt="2023-03-30T10:51:58.716" v="16905" actId="2696"/>
        <pc:sldMkLst>
          <pc:docMk/>
          <pc:sldMk cId="3642021682" sldId="266"/>
        </pc:sldMkLst>
      </pc:sldChg>
      <pc:sldChg chg="new del">
        <pc:chgData name="Chonthicha Phuangfueang" userId="055aefd292e5fda0" providerId="LiveId" clId="{5B5F8411-1399-4D8D-B27F-31C85245C7D4}" dt="2023-03-30T10:51:55.486" v="16904" actId="2696"/>
        <pc:sldMkLst>
          <pc:docMk/>
          <pc:sldMk cId="1144225072" sldId="267"/>
        </pc:sldMkLst>
      </pc:sldChg>
      <pc:sldChg chg="addSp delSp modSp new mod">
        <pc:chgData name="Chonthicha Phuangfueang" userId="055aefd292e5fda0" providerId="LiveId" clId="{5B5F8411-1399-4D8D-B27F-31C85245C7D4}" dt="2023-03-30T11:24:52.112" v="17517" actId="1038"/>
        <pc:sldMkLst>
          <pc:docMk/>
          <pc:sldMk cId="2620720595" sldId="268"/>
        </pc:sldMkLst>
        <pc:spChg chg="del">
          <ac:chgData name="Chonthicha Phuangfueang" userId="055aefd292e5fda0" providerId="LiveId" clId="{5B5F8411-1399-4D8D-B27F-31C85245C7D4}" dt="2023-03-28T15:57:54.776" v="4378" actId="478"/>
          <ac:spMkLst>
            <pc:docMk/>
            <pc:sldMk cId="2620720595" sldId="268"/>
            <ac:spMk id="2" creationId="{307743D0-5F10-5A6D-0FDA-79AF07BABFA3}"/>
          </ac:spMkLst>
        </pc:spChg>
        <pc:spChg chg="del">
          <ac:chgData name="Chonthicha Phuangfueang" userId="055aefd292e5fda0" providerId="LiveId" clId="{5B5F8411-1399-4D8D-B27F-31C85245C7D4}" dt="2023-03-28T15:57:58.309" v="4379" actId="478"/>
          <ac:spMkLst>
            <pc:docMk/>
            <pc:sldMk cId="2620720595" sldId="268"/>
            <ac:spMk id="3" creationId="{71BD4E82-1262-22D6-2D0F-1E760F3558AD}"/>
          </ac:spMkLst>
        </pc:spChg>
        <pc:spChg chg="add mod">
          <ac:chgData name="Chonthicha Phuangfueang" userId="055aefd292e5fda0" providerId="LiveId" clId="{5B5F8411-1399-4D8D-B27F-31C85245C7D4}" dt="2023-03-29T06:15:44.611" v="7051" actId="20577"/>
          <ac:spMkLst>
            <pc:docMk/>
            <pc:sldMk cId="2620720595" sldId="268"/>
            <ac:spMk id="5" creationId="{0C2F9523-00CB-B6CA-E507-CD04E00F7729}"/>
          </ac:spMkLst>
        </pc:spChg>
        <pc:spChg chg="add mod">
          <ac:chgData name="Chonthicha Phuangfueang" userId="055aefd292e5fda0" providerId="LiveId" clId="{5B5F8411-1399-4D8D-B27F-31C85245C7D4}" dt="2023-03-29T05:25:30.044" v="5761" actId="571"/>
          <ac:spMkLst>
            <pc:docMk/>
            <pc:sldMk cId="2620720595" sldId="268"/>
            <ac:spMk id="15" creationId="{6D8D49C9-19FD-5828-D1CB-4457BA419B45}"/>
          </ac:spMkLst>
        </pc:spChg>
        <pc:spChg chg="add del mod">
          <ac:chgData name="Chonthicha Phuangfueang" userId="055aefd292e5fda0" providerId="LiveId" clId="{5B5F8411-1399-4D8D-B27F-31C85245C7D4}" dt="2023-03-28T16:19:06.453" v="4557" actId="478"/>
          <ac:spMkLst>
            <pc:docMk/>
            <pc:sldMk cId="2620720595" sldId="268"/>
            <ac:spMk id="16" creationId="{B23E9B3B-C0D8-AECA-E906-0D6749D21822}"/>
          </ac:spMkLst>
        </pc:spChg>
        <pc:spChg chg="add del mod">
          <ac:chgData name="Chonthicha Phuangfueang" userId="055aefd292e5fda0" providerId="LiveId" clId="{5B5F8411-1399-4D8D-B27F-31C85245C7D4}" dt="2023-03-29T11:32:54.947" v="13001" actId="478"/>
          <ac:spMkLst>
            <pc:docMk/>
            <pc:sldMk cId="2620720595" sldId="268"/>
            <ac:spMk id="41" creationId="{864DF91D-C62D-DC1E-28AB-5BCDF3ED1B82}"/>
          </ac:spMkLst>
        </pc:spChg>
        <pc:graphicFrameChg chg="add mod modGraphic">
          <ac:chgData name="Chonthicha Phuangfueang" userId="055aefd292e5fda0" providerId="LiveId" clId="{5B5F8411-1399-4D8D-B27F-31C85245C7D4}" dt="2023-03-29T05:19:23.958" v="5505" actId="1076"/>
          <ac:graphicFrameMkLst>
            <pc:docMk/>
            <pc:sldMk cId="2620720595" sldId="268"/>
            <ac:graphicFrameMk id="10" creationId="{94D3145F-B434-D929-D3AB-CEB6AD78B287}"/>
          </ac:graphicFrameMkLst>
        </pc:graphicFrameChg>
        <pc:picChg chg="add del mod">
          <ac:chgData name="Chonthicha Phuangfueang" userId="055aefd292e5fda0" providerId="LiveId" clId="{5B5F8411-1399-4D8D-B27F-31C85245C7D4}" dt="2023-03-30T10:43:10.150" v="16882" actId="478"/>
          <ac:picMkLst>
            <pc:docMk/>
            <pc:sldMk cId="2620720595" sldId="268"/>
            <ac:picMk id="2" creationId="{E8645718-7B9A-8C21-1839-BCE55844D7E8}"/>
          </ac:picMkLst>
        </pc:picChg>
        <pc:picChg chg="mod ord replST">
          <ac:chgData name="Chonthicha Phuangfueang" userId="055aefd292e5fda0" providerId="LiveId" clId="{5B5F8411-1399-4D8D-B27F-31C85245C7D4}" dt="2023-03-30T10:44:29.655" v="16892" actId="1038"/>
          <ac:picMkLst>
            <pc:docMk/>
            <pc:sldMk cId="2620720595" sldId="268"/>
            <ac:picMk id="3" creationId="{0A7A74D7-FF0C-CC47-F947-20F04A4553F6}"/>
          </ac:picMkLst>
        </pc:picChg>
        <pc:picChg chg="add del mod">
          <ac:chgData name="Chonthicha Phuangfueang" userId="055aefd292e5fda0" providerId="LiveId" clId="{5B5F8411-1399-4D8D-B27F-31C85245C7D4}" dt="2023-03-29T05:00:31.403" v="5408" actId="478"/>
          <ac:picMkLst>
            <pc:docMk/>
            <pc:sldMk cId="2620720595" sldId="268"/>
            <ac:picMk id="4" creationId="{8B7791C6-7461-F34E-3AF9-17186D4AE190}"/>
          </ac:picMkLst>
        </pc:picChg>
        <pc:picChg chg="add mod">
          <ac:chgData name="Chonthicha Phuangfueang" userId="055aefd292e5fda0" providerId="LiveId" clId="{5B5F8411-1399-4D8D-B27F-31C85245C7D4}" dt="2023-03-28T17:44:18.352" v="5304" actId="14100"/>
          <ac:picMkLst>
            <pc:docMk/>
            <pc:sldMk cId="2620720595" sldId="268"/>
            <ac:picMk id="6" creationId="{297D892A-13E7-1D1F-7ECD-4E616FA6B38F}"/>
          </ac:picMkLst>
        </pc:picChg>
        <pc:picChg chg="mod ord replST">
          <ac:chgData name="Chonthicha Phuangfueang" userId="055aefd292e5fda0" providerId="LiveId" clId="{5B5F8411-1399-4D8D-B27F-31C85245C7D4}" dt="2023-03-30T10:43:13.114" v="16886" actId="1036"/>
          <ac:picMkLst>
            <pc:docMk/>
            <pc:sldMk cId="2620720595" sldId="268"/>
            <ac:picMk id="7" creationId="{06A70EAC-6F11-9036-4561-B63699AF16A5}"/>
          </ac:picMkLst>
        </pc:picChg>
        <pc:picChg chg="add del mod">
          <ac:chgData name="Chonthicha Phuangfueang" userId="055aefd292e5fda0" providerId="LiveId" clId="{5B5F8411-1399-4D8D-B27F-31C85245C7D4}" dt="2023-03-28T17:03:29.312" v="4917" actId="478"/>
          <ac:picMkLst>
            <pc:docMk/>
            <pc:sldMk cId="2620720595" sldId="268"/>
            <ac:picMk id="7" creationId="{9E475FD5-5A8D-5F70-26C9-E8152EC64A1A}"/>
          </ac:picMkLst>
        </pc:picChg>
        <pc:picChg chg="mod ord replST">
          <ac:chgData name="Chonthicha Phuangfueang" userId="055aefd292e5fda0" providerId="LiveId" clId="{5B5F8411-1399-4D8D-B27F-31C85245C7D4}" dt="2023-03-29T05:21:27.476" v="5517" actId="14100"/>
          <ac:picMkLst>
            <pc:docMk/>
            <pc:sldMk cId="2620720595" sldId="268"/>
            <ac:picMk id="8" creationId="{E0B18390-8C82-3873-863E-894CD6FF24A8}"/>
          </ac:picMkLst>
        </pc:picChg>
        <pc:picChg chg="add del mod">
          <ac:chgData name="Chonthicha Phuangfueang" userId="055aefd292e5fda0" providerId="LiveId" clId="{5B5F8411-1399-4D8D-B27F-31C85245C7D4}" dt="2023-03-28T17:27:16.356" v="5194" actId="478"/>
          <ac:picMkLst>
            <pc:docMk/>
            <pc:sldMk cId="2620720595" sldId="268"/>
            <ac:picMk id="8" creationId="{EC31D434-C397-833F-0F3E-9599F5FEA369}"/>
          </ac:picMkLst>
        </pc:picChg>
        <pc:picChg chg="add del mod">
          <ac:chgData name="Chonthicha Phuangfueang" userId="055aefd292e5fda0" providerId="LiveId" clId="{5B5F8411-1399-4D8D-B27F-31C85245C7D4}" dt="2023-03-28T16:04:17.052" v="4461" actId="478"/>
          <ac:picMkLst>
            <pc:docMk/>
            <pc:sldMk cId="2620720595" sldId="268"/>
            <ac:picMk id="9" creationId="{6B5D9EF0-C2F3-3E56-100C-9F74A9263424}"/>
          </ac:picMkLst>
        </pc:picChg>
        <pc:picChg chg="del mod ord replST">
          <ac:chgData name="Chonthicha Phuangfueang" userId="055aefd292e5fda0" providerId="LiveId" clId="{5B5F8411-1399-4D8D-B27F-31C85245C7D4}" dt="2023-03-28T17:27:55.186" v="5226" actId="478"/>
          <ac:picMkLst>
            <pc:docMk/>
            <pc:sldMk cId="2620720595" sldId="268"/>
            <ac:picMk id="11" creationId="{2FD4FFD4-0848-C1AE-FD3D-B3ACD195D030}"/>
          </ac:picMkLst>
        </pc:picChg>
        <pc:picChg chg="add del mod">
          <ac:chgData name="Chonthicha Phuangfueang" userId="055aefd292e5fda0" providerId="LiveId" clId="{5B5F8411-1399-4D8D-B27F-31C85245C7D4}" dt="2023-03-30T10:42:05.015" v="16854" actId="478"/>
          <ac:picMkLst>
            <pc:docMk/>
            <pc:sldMk cId="2620720595" sldId="268"/>
            <ac:picMk id="11" creationId="{F284F211-A816-148A-6F76-850A3AD5A170}"/>
          </ac:picMkLst>
        </pc:picChg>
        <pc:picChg chg="add del mod">
          <ac:chgData name="Chonthicha Phuangfueang" userId="055aefd292e5fda0" providerId="LiveId" clId="{5B5F8411-1399-4D8D-B27F-31C85245C7D4}" dt="2023-03-28T16:18:52.371" v="4551" actId="478"/>
          <ac:picMkLst>
            <pc:docMk/>
            <pc:sldMk cId="2620720595" sldId="268"/>
            <ac:picMk id="12" creationId="{25398470-AFCF-5856-90CA-0111A0F0426D}"/>
          </ac:picMkLst>
        </pc:picChg>
        <pc:picChg chg="add del mod">
          <ac:chgData name="Chonthicha Phuangfueang" userId="055aefd292e5fda0" providerId="LiveId" clId="{5B5F8411-1399-4D8D-B27F-31C85245C7D4}" dt="2023-03-29T05:22:56.056" v="5545" actId="478"/>
          <ac:picMkLst>
            <pc:docMk/>
            <pc:sldMk cId="2620720595" sldId="268"/>
            <ac:picMk id="12" creationId="{A6E62718-7D8D-243F-A2D5-84E201077B88}"/>
          </ac:picMkLst>
        </pc:picChg>
        <pc:picChg chg="mod ord replST">
          <ac:chgData name="Chonthicha Phuangfueang" userId="055aefd292e5fda0" providerId="LiveId" clId="{5B5F8411-1399-4D8D-B27F-31C85245C7D4}" dt="2023-03-29T05:23:57.231" v="5722" actId="1036"/>
          <ac:picMkLst>
            <pc:docMk/>
            <pc:sldMk cId="2620720595" sldId="268"/>
            <ac:picMk id="14" creationId="{19D1E562-75A1-5FE5-8B18-97B8A56375E6}"/>
          </ac:picMkLst>
        </pc:picChg>
        <pc:picChg chg="del mod ord replST">
          <ac:chgData name="Chonthicha Phuangfueang" userId="055aefd292e5fda0" providerId="LiveId" clId="{5B5F8411-1399-4D8D-B27F-31C85245C7D4}" dt="2023-03-28T16:50:05.437" v="4697" actId="478"/>
          <ac:picMkLst>
            <pc:docMk/>
            <pc:sldMk cId="2620720595" sldId="268"/>
            <ac:picMk id="14" creationId="{DC6DA398-103F-B291-AF67-3F645C85964D}"/>
          </ac:picMkLst>
        </pc:picChg>
        <pc:picChg chg="add mod">
          <ac:chgData name="Chonthicha Phuangfueang" userId="055aefd292e5fda0" providerId="LiveId" clId="{5B5F8411-1399-4D8D-B27F-31C85245C7D4}" dt="2023-03-29T05:25:30.044" v="5761" actId="571"/>
          <ac:picMkLst>
            <pc:docMk/>
            <pc:sldMk cId="2620720595" sldId="268"/>
            <ac:picMk id="16" creationId="{F86C91C6-6A94-CC09-6901-1C20D10445AF}"/>
          </ac:picMkLst>
        </pc:picChg>
        <pc:picChg chg="add del mod">
          <ac:chgData name="Chonthicha Phuangfueang" userId="055aefd292e5fda0" providerId="LiveId" clId="{5B5F8411-1399-4D8D-B27F-31C85245C7D4}" dt="2023-03-29T05:25:59.724" v="5789" actId="478"/>
          <ac:picMkLst>
            <pc:docMk/>
            <pc:sldMk cId="2620720595" sldId="268"/>
            <ac:picMk id="17" creationId="{18C408D7-8C0E-E90E-6277-12CC58ABDB2B}"/>
          </ac:picMkLst>
        </pc:picChg>
        <pc:picChg chg="add del mod">
          <ac:chgData name="Chonthicha Phuangfueang" userId="055aefd292e5fda0" providerId="LiveId" clId="{5B5F8411-1399-4D8D-B27F-31C85245C7D4}" dt="2023-03-28T16:20:29.951" v="4585" actId="478"/>
          <ac:picMkLst>
            <pc:docMk/>
            <pc:sldMk cId="2620720595" sldId="268"/>
            <ac:picMk id="17" creationId="{AED79D8E-E4C7-84D3-34DC-56EB529ED2BC}"/>
          </ac:picMkLst>
        </pc:picChg>
        <pc:picChg chg="mod ord replST">
          <ac:chgData name="Chonthicha Phuangfueang" userId="055aefd292e5fda0" providerId="LiveId" clId="{5B5F8411-1399-4D8D-B27F-31C85245C7D4}" dt="2023-03-29T06:04:43.084" v="6611" actId="1038"/>
          <ac:picMkLst>
            <pc:docMk/>
            <pc:sldMk cId="2620720595" sldId="268"/>
            <ac:picMk id="19" creationId="{4A54B6B4-0011-9231-3B5E-87CDC15DC55F}"/>
          </ac:picMkLst>
        </pc:picChg>
        <pc:picChg chg="del mod ord replST">
          <ac:chgData name="Chonthicha Phuangfueang" userId="055aefd292e5fda0" providerId="LiveId" clId="{5B5F8411-1399-4D8D-B27F-31C85245C7D4}" dt="2023-03-28T16:20:56.792" v="4613" actId="478"/>
          <ac:picMkLst>
            <pc:docMk/>
            <pc:sldMk cId="2620720595" sldId="268"/>
            <ac:picMk id="19" creationId="{C65E02AA-18FD-F714-761A-EA6B648467C8}"/>
          </ac:picMkLst>
        </pc:picChg>
        <pc:picChg chg="add del mod">
          <ac:chgData name="Chonthicha Phuangfueang" userId="055aefd292e5fda0" providerId="LiveId" clId="{5B5F8411-1399-4D8D-B27F-31C85245C7D4}" dt="2023-03-29T05:27:40.222" v="5870" actId="478"/>
          <ac:picMkLst>
            <pc:docMk/>
            <pc:sldMk cId="2620720595" sldId="268"/>
            <ac:picMk id="20" creationId="{8F8371CD-B89C-A56B-1AB3-5B2E1BE75CB8}"/>
          </ac:picMkLst>
        </pc:picChg>
        <pc:picChg chg="del mod ord replST">
          <ac:chgData name="Chonthicha Phuangfueang" userId="055aefd292e5fda0" providerId="LiveId" clId="{5B5F8411-1399-4D8D-B27F-31C85245C7D4}" dt="2023-03-28T16:50:03.814" v="4696" actId="478"/>
          <ac:picMkLst>
            <pc:docMk/>
            <pc:sldMk cId="2620720595" sldId="268"/>
            <ac:picMk id="21" creationId="{85E4429E-94D4-66BC-6573-158D1EDF14D2}"/>
          </ac:picMkLst>
        </pc:picChg>
        <pc:picChg chg="add del mod">
          <ac:chgData name="Chonthicha Phuangfueang" userId="055aefd292e5fda0" providerId="LiveId" clId="{5B5F8411-1399-4D8D-B27F-31C85245C7D4}" dt="2023-03-28T17:02:24.451" v="4829" actId="478"/>
          <ac:picMkLst>
            <pc:docMk/>
            <pc:sldMk cId="2620720595" sldId="268"/>
            <ac:picMk id="22" creationId="{1A54BDD5-3897-7384-22DE-CCF940F2B38D}"/>
          </ac:picMkLst>
        </pc:picChg>
        <pc:picChg chg="mod ord replST">
          <ac:chgData name="Chonthicha Phuangfueang" userId="055aefd292e5fda0" providerId="LiveId" clId="{5B5F8411-1399-4D8D-B27F-31C85245C7D4}" dt="2023-03-29T06:04:49.425" v="6629" actId="1038"/>
          <ac:picMkLst>
            <pc:docMk/>
            <pc:sldMk cId="2620720595" sldId="268"/>
            <ac:picMk id="22" creationId="{F7DAC025-C0EB-C494-9A7F-5D64AD2EC782}"/>
          </ac:picMkLst>
        </pc:picChg>
        <pc:picChg chg="add del mod">
          <ac:chgData name="Chonthicha Phuangfueang" userId="055aefd292e5fda0" providerId="LiveId" clId="{5B5F8411-1399-4D8D-B27F-31C85245C7D4}" dt="2023-03-29T05:49:02.637" v="6014" actId="478"/>
          <ac:picMkLst>
            <pc:docMk/>
            <pc:sldMk cId="2620720595" sldId="268"/>
            <ac:picMk id="23" creationId="{6852DEB8-9D56-41F6-38D8-5859D7A8D61B}"/>
          </ac:picMkLst>
        </pc:picChg>
        <pc:picChg chg="add del mod">
          <ac:chgData name="Chonthicha Phuangfueang" userId="055aefd292e5fda0" providerId="LiveId" clId="{5B5F8411-1399-4D8D-B27F-31C85245C7D4}" dt="2023-03-28T16:52:11.496" v="4738" actId="478"/>
          <ac:picMkLst>
            <pc:docMk/>
            <pc:sldMk cId="2620720595" sldId="268"/>
            <ac:picMk id="23" creationId="{F1ABB620-7A0C-BC09-2A79-F7DC57306ED9}"/>
          </ac:picMkLst>
        </pc:picChg>
        <pc:picChg chg="del mod ord replST">
          <ac:chgData name="Chonthicha Phuangfueang" userId="055aefd292e5fda0" providerId="LiveId" clId="{5B5F8411-1399-4D8D-B27F-31C85245C7D4}" dt="2023-03-29T06:15:47.381" v="7052" actId="478"/>
          <ac:picMkLst>
            <pc:docMk/>
            <pc:sldMk cId="2620720595" sldId="268"/>
            <ac:picMk id="25" creationId="{5835355D-75A9-2BDD-FCEA-6B0F12980D8A}"/>
          </ac:picMkLst>
        </pc:picChg>
        <pc:picChg chg="del mod ord replST">
          <ac:chgData name="Chonthicha Phuangfueang" userId="055aefd292e5fda0" providerId="LiveId" clId="{5B5F8411-1399-4D8D-B27F-31C85245C7D4}" dt="2023-03-28T17:01:20.874" v="4767" actId="478"/>
          <ac:picMkLst>
            <pc:docMk/>
            <pc:sldMk cId="2620720595" sldId="268"/>
            <ac:picMk id="25" creationId="{A1EFF9A8-4191-9266-1545-8DAB7BCBE89B}"/>
          </ac:picMkLst>
        </pc:picChg>
        <pc:picChg chg="add del mod">
          <ac:chgData name="Chonthicha Phuangfueang" userId="055aefd292e5fda0" providerId="LiveId" clId="{5B5F8411-1399-4D8D-B27F-31C85245C7D4}" dt="2023-03-29T05:53:30.087" v="6232" actId="478"/>
          <ac:picMkLst>
            <pc:docMk/>
            <pc:sldMk cId="2620720595" sldId="268"/>
            <ac:picMk id="26" creationId="{87BA55D5-85FB-5C51-3F31-D2F7ED558BA7}"/>
          </ac:picMkLst>
        </pc:picChg>
        <pc:picChg chg="del mod ord replST">
          <ac:chgData name="Chonthicha Phuangfueang" userId="055aefd292e5fda0" providerId="LiveId" clId="{5B5F8411-1399-4D8D-B27F-31C85245C7D4}" dt="2023-03-28T17:02:26.462" v="4830" actId="478"/>
          <ac:picMkLst>
            <pc:docMk/>
            <pc:sldMk cId="2620720595" sldId="268"/>
            <ac:picMk id="27" creationId="{66C86937-5B0E-949F-5182-16C5C8593E37}"/>
          </ac:picMkLst>
        </pc:picChg>
        <pc:picChg chg="mod ord replST">
          <ac:chgData name="Chonthicha Phuangfueang" userId="055aefd292e5fda0" providerId="LiveId" clId="{5B5F8411-1399-4D8D-B27F-31C85245C7D4}" dt="2023-03-29T06:05:41.171" v="6666" actId="1038"/>
          <ac:picMkLst>
            <pc:docMk/>
            <pc:sldMk cId="2620720595" sldId="268"/>
            <ac:picMk id="28" creationId="{3CAA290F-4E40-D745-9485-1BC942BBC0E8}"/>
          </ac:picMkLst>
        </pc:picChg>
        <pc:picChg chg="add del mod">
          <ac:chgData name="Chonthicha Phuangfueang" userId="055aefd292e5fda0" providerId="LiveId" clId="{5B5F8411-1399-4D8D-B27F-31C85245C7D4}" dt="2023-03-28T17:02:02.053" v="4796" actId="478"/>
          <ac:picMkLst>
            <pc:docMk/>
            <pc:sldMk cId="2620720595" sldId="268"/>
            <ac:picMk id="28" creationId="{FB0079C9-6FEC-C322-6C52-DACCAAEA124A}"/>
          </ac:picMkLst>
        </pc:picChg>
        <pc:picChg chg="add del mod">
          <ac:chgData name="Chonthicha Phuangfueang" userId="055aefd292e5fda0" providerId="LiveId" clId="{5B5F8411-1399-4D8D-B27F-31C85245C7D4}" dt="2023-03-29T05:55:41.474" v="6308" actId="478"/>
          <ac:picMkLst>
            <pc:docMk/>
            <pc:sldMk cId="2620720595" sldId="268"/>
            <ac:picMk id="29" creationId="{7764D5E2-6706-5DC5-72D0-0D24E3D789C0}"/>
          </ac:picMkLst>
        </pc:picChg>
        <pc:picChg chg="del mod ord replST">
          <ac:chgData name="Chonthicha Phuangfueang" userId="055aefd292e5fda0" providerId="LiveId" clId="{5B5F8411-1399-4D8D-B27F-31C85245C7D4}" dt="2023-03-28T17:02:21.438" v="4826" actId="478"/>
          <ac:picMkLst>
            <pc:docMk/>
            <pc:sldMk cId="2620720595" sldId="268"/>
            <ac:picMk id="30" creationId="{075494C6-59B8-1F98-A4FC-CA6D12E04B25}"/>
          </ac:picMkLst>
        </pc:picChg>
        <pc:picChg chg="del mod ord replST">
          <ac:chgData name="Chonthicha Phuangfueang" userId="055aefd292e5fda0" providerId="LiveId" clId="{5B5F8411-1399-4D8D-B27F-31C85245C7D4}" dt="2023-03-29T05:55:58.993" v="6336" actId="478"/>
          <ac:picMkLst>
            <pc:docMk/>
            <pc:sldMk cId="2620720595" sldId="268"/>
            <ac:picMk id="31" creationId="{554304AD-A46E-82EC-9641-DEE7AA0D55F3}"/>
          </ac:picMkLst>
        </pc:picChg>
        <pc:picChg chg="del mod ord replST">
          <ac:chgData name="Chonthicha Phuangfueang" userId="055aefd292e5fda0" providerId="LiveId" clId="{5B5F8411-1399-4D8D-B27F-31C85245C7D4}" dt="2023-03-28T17:03:06.070" v="4858" actId="478"/>
          <ac:picMkLst>
            <pc:docMk/>
            <pc:sldMk cId="2620720595" sldId="268"/>
            <ac:picMk id="32" creationId="{F93ED6FE-0066-0F63-B969-81410127E87B}"/>
          </ac:picMkLst>
        </pc:picChg>
        <pc:picChg chg="del mod ord replST">
          <ac:chgData name="Chonthicha Phuangfueang" userId="055aefd292e5fda0" providerId="LiveId" clId="{5B5F8411-1399-4D8D-B27F-31C85245C7D4}" dt="2023-03-29T06:15:48.658" v="7053" actId="478"/>
          <ac:picMkLst>
            <pc:docMk/>
            <pc:sldMk cId="2620720595" sldId="268"/>
            <ac:picMk id="33" creationId="{40650A08-FAA7-53F0-051D-7A4B6B7C5804}"/>
          </ac:picMkLst>
        </pc:picChg>
        <pc:picChg chg="add del mod">
          <ac:chgData name="Chonthicha Phuangfueang" userId="055aefd292e5fda0" providerId="LiveId" clId="{5B5F8411-1399-4D8D-B27F-31C85245C7D4}" dt="2023-03-29T06:00:18.300" v="6410" actId="478"/>
          <ac:picMkLst>
            <pc:docMk/>
            <pc:sldMk cId="2620720595" sldId="268"/>
            <ac:picMk id="34" creationId="{E219B39D-FDE6-883F-E709-E0C091B6E1BA}"/>
          </ac:picMkLst>
        </pc:picChg>
        <pc:picChg chg="del mod ord replST">
          <ac:chgData name="Chonthicha Phuangfueang" userId="055aefd292e5fda0" providerId="LiveId" clId="{5B5F8411-1399-4D8D-B27F-31C85245C7D4}" dt="2023-03-28T17:03:18.277" v="4886" actId="478"/>
          <ac:picMkLst>
            <pc:docMk/>
            <pc:sldMk cId="2620720595" sldId="268"/>
            <ac:picMk id="34" creationId="{E3FACD19-85BD-8314-1E60-868A9D0CBB20}"/>
          </ac:picMkLst>
        </pc:picChg>
        <pc:picChg chg="mod ord replST">
          <ac:chgData name="Chonthicha Phuangfueang" userId="055aefd292e5fda0" providerId="LiveId" clId="{5B5F8411-1399-4D8D-B27F-31C85245C7D4}" dt="2023-03-30T11:24:52.112" v="17517" actId="1038"/>
          <ac:picMkLst>
            <pc:docMk/>
            <pc:sldMk cId="2620720595" sldId="268"/>
            <ac:picMk id="36" creationId="{C841ABC4-C373-C375-6C76-45A3B5F796BB}"/>
          </ac:picMkLst>
        </pc:picChg>
        <pc:picChg chg="del mod ord replST">
          <ac:chgData name="Chonthicha Phuangfueang" userId="055aefd292e5fda0" providerId="LiveId" clId="{5B5F8411-1399-4D8D-B27F-31C85245C7D4}" dt="2023-03-29T06:00:38.030" v="6440" actId="478"/>
          <ac:picMkLst>
            <pc:docMk/>
            <pc:sldMk cId="2620720595" sldId="268"/>
            <ac:picMk id="37" creationId="{8D2BCB7B-357D-791F-C9E2-EE6C7D6B1C06}"/>
          </ac:picMkLst>
        </pc:picChg>
        <pc:picChg chg="del mod ord replST">
          <ac:chgData name="Chonthicha Phuangfueang" userId="055aefd292e5fda0" providerId="LiveId" clId="{5B5F8411-1399-4D8D-B27F-31C85245C7D4}" dt="2023-03-28T17:03:57.833" v="4949" actId="478"/>
          <ac:picMkLst>
            <pc:docMk/>
            <pc:sldMk cId="2620720595" sldId="268"/>
            <ac:picMk id="38" creationId="{A14EACA4-B3A2-FD3E-9587-CD77B3952277}"/>
          </ac:picMkLst>
        </pc:picChg>
        <pc:picChg chg="del mod ord replST">
          <ac:chgData name="Chonthicha Phuangfueang" userId="055aefd292e5fda0" providerId="LiveId" clId="{5B5F8411-1399-4D8D-B27F-31C85245C7D4}" dt="2023-03-29T06:15:50.516" v="7054" actId="478"/>
          <ac:picMkLst>
            <pc:docMk/>
            <pc:sldMk cId="2620720595" sldId="268"/>
            <ac:picMk id="39" creationId="{778519A7-5314-55CB-8523-ED5031E17B4E}"/>
          </ac:picMkLst>
        </pc:picChg>
        <pc:picChg chg="add del mod ord replST">
          <ac:chgData name="Chonthicha Phuangfueang" userId="055aefd292e5fda0" providerId="LiveId" clId="{5B5F8411-1399-4D8D-B27F-31C85245C7D4}" dt="2023-03-28T17:44:14.225" v="5303" actId="14100"/>
          <ac:picMkLst>
            <pc:docMk/>
            <pc:sldMk cId="2620720595" sldId="268"/>
            <ac:picMk id="40" creationId="{EC702B1C-05BC-B6D6-6EC5-131E3C31E345}"/>
          </ac:picMkLst>
        </pc:picChg>
        <pc:picChg chg="del mod ord replST delST">
          <ac:chgData name="Chonthicha Phuangfueang" userId="055aefd292e5fda0" providerId="LiveId" clId="{5B5F8411-1399-4D8D-B27F-31C85245C7D4}" dt="2023-03-28T17:04:33.133" v="5018"/>
          <ac:picMkLst>
            <pc:docMk/>
            <pc:sldMk cId="2620720595" sldId="268"/>
            <ac:picMk id="42" creationId="{A4372138-AA83-D76C-CDE9-2C73244AE5BF}"/>
          </ac:picMkLst>
        </pc:picChg>
        <pc:picChg chg="add mod">
          <ac:chgData name="Chonthicha Phuangfueang" userId="055aefd292e5fda0" providerId="LiveId" clId="{5B5F8411-1399-4D8D-B27F-31C85245C7D4}" dt="2023-03-28T17:44:07.840" v="5302" actId="14100"/>
          <ac:picMkLst>
            <pc:docMk/>
            <pc:sldMk cId="2620720595" sldId="268"/>
            <ac:picMk id="43" creationId="{4DC60A27-E0CD-C18D-42D0-F223426E8507}"/>
          </ac:picMkLst>
        </pc:picChg>
        <pc:picChg chg="add mod">
          <ac:chgData name="Chonthicha Phuangfueang" userId="055aefd292e5fda0" providerId="LiveId" clId="{5B5F8411-1399-4D8D-B27F-31C85245C7D4}" dt="2023-03-29T05:23:38.877" v="5712" actId="1038"/>
          <ac:picMkLst>
            <pc:docMk/>
            <pc:sldMk cId="2620720595" sldId="268"/>
            <ac:picMk id="44" creationId="{CADBE70A-EF6C-8B17-BAB3-D9C93EDCAAE0}"/>
          </ac:picMkLst>
        </pc:picChg>
        <pc:picChg chg="add del mod">
          <ac:chgData name="Chonthicha Phuangfueang" userId="055aefd292e5fda0" providerId="LiveId" clId="{5B5F8411-1399-4D8D-B27F-31C85245C7D4}" dt="2023-03-29T04:58:24.507" v="5357" actId="478"/>
          <ac:picMkLst>
            <pc:docMk/>
            <pc:sldMk cId="2620720595" sldId="268"/>
            <ac:picMk id="45" creationId="{63D36A11-CD85-E8F1-B45A-B9B9E1B702B6}"/>
          </ac:picMkLst>
        </pc:picChg>
        <pc:picChg chg="mod ord replST">
          <ac:chgData name="Chonthicha Phuangfueang" userId="055aefd292e5fda0" providerId="LiveId" clId="{5B5F8411-1399-4D8D-B27F-31C85245C7D4}" dt="2023-03-29T04:58:54.029" v="5370" actId="1076"/>
          <ac:picMkLst>
            <pc:docMk/>
            <pc:sldMk cId="2620720595" sldId="268"/>
            <ac:picMk id="47" creationId="{3E01B6EA-4A93-4D0E-DF2F-4927CE97B110}"/>
          </ac:picMkLst>
        </pc:picChg>
        <pc:picChg chg="mod ord replST">
          <ac:chgData name="Chonthicha Phuangfueang" userId="055aefd292e5fda0" providerId="LiveId" clId="{5B5F8411-1399-4D8D-B27F-31C85245C7D4}" dt="2023-03-28T17:27:55.187" v="5228" actId="962"/>
          <ac:picMkLst>
            <pc:docMk/>
            <pc:sldMk cId="2620720595" sldId="268"/>
            <ac:picMk id="49" creationId="{E36A2AB1-4557-20EB-970B-A2D232E16C57}"/>
          </ac:picMkLst>
        </pc:picChg>
      </pc:sldChg>
      <pc:sldChg chg="addSp delSp modSp new mod addCm delCm modCm">
        <pc:chgData name="Chonthicha Phuangfueang" userId="055aefd292e5fda0" providerId="LiveId" clId="{5B5F8411-1399-4D8D-B27F-31C85245C7D4}" dt="2023-03-29T06:51:40.428" v="8559" actId="1037"/>
        <pc:sldMkLst>
          <pc:docMk/>
          <pc:sldMk cId="1443266329" sldId="269"/>
        </pc:sldMkLst>
        <pc:spChg chg="del mod">
          <ac:chgData name="Chonthicha Phuangfueang" userId="055aefd292e5fda0" providerId="LiveId" clId="{5B5F8411-1399-4D8D-B27F-31C85245C7D4}" dt="2023-03-29T05:50:29.412" v="6072" actId="478"/>
          <ac:spMkLst>
            <pc:docMk/>
            <pc:sldMk cId="1443266329" sldId="269"/>
            <ac:spMk id="2" creationId="{F7DD9A8D-5606-DD94-6601-7BA2DA39E6FD}"/>
          </ac:spMkLst>
        </pc:spChg>
        <pc:spChg chg="del mod">
          <ac:chgData name="Chonthicha Phuangfueang" userId="055aefd292e5fda0" providerId="LiveId" clId="{5B5F8411-1399-4D8D-B27F-31C85245C7D4}" dt="2023-03-29T05:50:35.142" v="6075" actId="478"/>
          <ac:spMkLst>
            <pc:docMk/>
            <pc:sldMk cId="1443266329" sldId="269"/>
            <ac:spMk id="3" creationId="{131B2B33-2CF7-A56F-1467-260A42FC7371}"/>
          </ac:spMkLst>
        </pc:spChg>
        <pc:spChg chg="add del mod">
          <ac:chgData name="Chonthicha Phuangfueang" userId="055aefd292e5fda0" providerId="LiveId" clId="{5B5F8411-1399-4D8D-B27F-31C85245C7D4}" dt="2023-03-29T05:14:25.744" v="5487"/>
          <ac:spMkLst>
            <pc:docMk/>
            <pc:sldMk cId="1443266329" sldId="269"/>
            <ac:spMk id="4" creationId="{8F469A76-A984-D438-D4AC-62A614B4BD85}"/>
          </ac:spMkLst>
        </pc:spChg>
        <pc:spChg chg="add del mod">
          <ac:chgData name="Chonthicha Phuangfueang" userId="055aefd292e5fda0" providerId="LiveId" clId="{5B5F8411-1399-4D8D-B27F-31C85245C7D4}" dt="2023-03-29T05:14:25.745" v="5489"/>
          <ac:spMkLst>
            <pc:docMk/>
            <pc:sldMk cId="1443266329" sldId="269"/>
            <ac:spMk id="5" creationId="{C1A49B78-64F2-65C5-51EB-B7A35861BFA2}"/>
          </ac:spMkLst>
        </pc:spChg>
        <pc:spChg chg="add del mod">
          <ac:chgData name="Chonthicha Phuangfueang" userId="055aefd292e5fda0" providerId="LiveId" clId="{5B5F8411-1399-4D8D-B27F-31C85245C7D4}" dt="2023-03-29T05:14:25.745" v="5491"/>
          <ac:spMkLst>
            <pc:docMk/>
            <pc:sldMk cId="1443266329" sldId="269"/>
            <ac:spMk id="8" creationId="{69630ECD-2D50-6C09-F672-57359B440369}"/>
          </ac:spMkLst>
        </pc:spChg>
        <pc:spChg chg="add del mod">
          <ac:chgData name="Chonthicha Phuangfueang" userId="055aefd292e5fda0" providerId="LiveId" clId="{5B5F8411-1399-4D8D-B27F-31C85245C7D4}" dt="2023-03-29T06:06:42.094" v="6703" actId="478"/>
          <ac:spMkLst>
            <pc:docMk/>
            <pc:sldMk cId="1443266329" sldId="269"/>
            <ac:spMk id="14" creationId="{145315F2-4B7D-B186-436B-4985C99C8E1A}"/>
          </ac:spMkLst>
        </pc:spChg>
        <pc:spChg chg="add del mod">
          <ac:chgData name="Chonthicha Phuangfueang" userId="055aefd292e5fda0" providerId="LiveId" clId="{5B5F8411-1399-4D8D-B27F-31C85245C7D4}" dt="2023-03-29T05:50:38.265" v="6076" actId="478"/>
          <ac:spMkLst>
            <pc:docMk/>
            <pc:sldMk cId="1443266329" sldId="269"/>
            <ac:spMk id="16" creationId="{A1399F51-2AEF-2571-D82F-EF7BF0FBAA5F}"/>
          </ac:spMkLst>
        </pc:spChg>
        <pc:spChg chg="add mod">
          <ac:chgData name="Chonthicha Phuangfueang" userId="055aefd292e5fda0" providerId="LiveId" clId="{5B5F8411-1399-4D8D-B27F-31C85245C7D4}" dt="2023-03-29T06:50:06.814" v="8446" actId="20577"/>
          <ac:spMkLst>
            <pc:docMk/>
            <pc:sldMk cId="1443266329" sldId="269"/>
            <ac:spMk id="18" creationId="{E0F2CD74-14AC-9FA8-A25D-127622AEF3FC}"/>
          </ac:spMkLst>
        </pc:spChg>
        <pc:graphicFrameChg chg="add del mod modGraphic">
          <ac:chgData name="Chonthicha Phuangfueang" userId="055aefd292e5fda0" providerId="LiveId" clId="{5B5F8411-1399-4D8D-B27F-31C85245C7D4}" dt="2023-03-29T05:18:26.343" v="5500" actId="478"/>
          <ac:graphicFrameMkLst>
            <pc:docMk/>
            <pc:sldMk cId="1443266329" sldId="269"/>
            <ac:graphicFrameMk id="7" creationId="{6D412D1B-FF94-ECF3-B423-287FDA6B1E6A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6:07.855" v="5494" actId="478"/>
          <ac:graphicFrameMkLst>
            <pc:docMk/>
            <pc:sldMk cId="1443266329" sldId="269"/>
            <ac:graphicFrameMk id="10" creationId="{64CCBD7F-CE8D-DB34-37C9-B8E83D9EE2F1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8:23.567" v="5499" actId="478"/>
          <ac:graphicFrameMkLst>
            <pc:docMk/>
            <pc:sldMk cId="1443266329" sldId="269"/>
            <ac:graphicFrameMk id="12" creationId="{ED502F40-EE00-E8ED-EE95-EE3B58DB13BF}"/>
          </ac:graphicFrameMkLst>
        </pc:graphicFrameChg>
        <pc:picChg chg="add mod">
          <ac:chgData name="Chonthicha Phuangfueang" userId="055aefd292e5fda0" providerId="LiveId" clId="{5B5F8411-1399-4D8D-B27F-31C85245C7D4}" dt="2023-03-29T06:07:15.725" v="6802" actId="1036"/>
          <ac:picMkLst>
            <pc:docMk/>
            <pc:sldMk cId="1443266329" sldId="269"/>
            <ac:picMk id="19" creationId="{61F48FC8-F3A6-1606-C39A-86926F8D303B}"/>
          </ac:picMkLst>
        </pc:picChg>
        <pc:picChg chg="add del mod">
          <ac:chgData name="Chonthicha Phuangfueang" userId="055aefd292e5fda0" providerId="LiveId" clId="{5B5F8411-1399-4D8D-B27F-31C85245C7D4}" dt="2023-03-29T06:36:40.260" v="7764" actId="478"/>
          <ac:picMkLst>
            <pc:docMk/>
            <pc:sldMk cId="1443266329" sldId="269"/>
            <ac:picMk id="20" creationId="{E42386F2-07F8-A589-2982-4365662F7988}"/>
          </ac:picMkLst>
        </pc:picChg>
        <pc:picChg chg="add del mod">
          <ac:chgData name="Chonthicha Phuangfueang" userId="055aefd292e5fda0" providerId="LiveId" clId="{5B5F8411-1399-4D8D-B27F-31C85245C7D4}" dt="2023-03-29T06:37:02.730" v="7808" actId="478"/>
          <ac:picMkLst>
            <pc:docMk/>
            <pc:sldMk cId="1443266329" sldId="269"/>
            <ac:picMk id="21" creationId="{E10C2558-6DD1-3095-390F-C559E073A151}"/>
          </ac:picMkLst>
        </pc:picChg>
        <pc:picChg chg="add del mod">
          <ac:chgData name="Chonthicha Phuangfueang" userId="055aefd292e5fda0" providerId="LiveId" clId="{5B5F8411-1399-4D8D-B27F-31C85245C7D4}" dt="2023-03-29T06:08:45.747" v="6931" actId="478"/>
          <ac:picMkLst>
            <pc:docMk/>
            <pc:sldMk cId="1443266329" sldId="269"/>
            <ac:picMk id="22" creationId="{DA3E3BA9-BB71-9D93-6279-B1A67E2B141D}"/>
          </ac:picMkLst>
        </pc:picChg>
        <pc:picChg chg="del mod ord replST">
          <ac:chgData name="Chonthicha Phuangfueang" userId="055aefd292e5fda0" providerId="LiveId" clId="{5B5F8411-1399-4D8D-B27F-31C85245C7D4}" dt="2023-03-29T06:09:03.626" v="6960" actId="478"/>
          <ac:picMkLst>
            <pc:docMk/>
            <pc:sldMk cId="1443266329" sldId="269"/>
            <ac:picMk id="24" creationId="{28640E43-2A51-7060-B2E8-E221CB48D52F}"/>
          </ac:picMkLst>
        </pc:picChg>
        <pc:picChg chg="mod ord replST">
          <ac:chgData name="Chonthicha Phuangfueang" userId="055aefd292e5fda0" providerId="LiveId" clId="{5B5F8411-1399-4D8D-B27F-31C85245C7D4}" dt="2023-03-29T06:09:18.668" v="6972" actId="1036"/>
          <ac:picMkLst>
            <pc:docMk/>
            <pc:sldMk cId="1443266329" sldId="269"/>
            <ac:picMk id="26" creationId="{ADD35BE8-5FDC-4BD1-AD32-20EB8D67A3C9}"/>
          </ac:picMkLst>
        </pc:picChg>
        <pc:picChg chg="add del mod">
          <ac:chgData name="Chonthicha Phuangfueang" userId="055aefd292e5fda0" providerId="LiveId" clId="{5B5F8411-1399-4D8D-B27F-31C85245C7D4}" dt="2023-03-29T06:12:40.762" v="7019" actId="478"/>
          <ac:picMkLst>
            <pc:docMk/>
            <pc:sldMk cId="1443266329" sldId="269"/>
            <ac:picMk id="27" creationId="{F4C873E8-7872-92E6-B4AC-A5F2FDCE1661}"/>
          </ac:picMkLst>
        </pc:picChg>
        <pc:picChg chg="mod ord replST">
          <ac:chgData name="Chonthicha Phuangfueang" userId="055aefd292e5fda0" providerId="LiveId" clId="{5B5F8411-1399-4D8D-B27F-31C85245C7D4}" dt="2023-03-29T06:12:50.363" v="7036" actId="1037"/>
          <ac:picMkLst>
            <pc:docMk/>
            <pc:sldMk cId="1443266329" sldId="269"/>
            <ac:picMk id="29" creationId="{7278E25E-8649-6AB4-3F43-85BA541FEAC1}"/>
          </ac:picMkLst>
        </pc:picChg>
        <pc:picChg chg="add del mod">
          <ac:chgData name="Chonthicha Phuangfueang" userId="055aefd292e5fda0" providerId="LiveId" clId="{5B5F8411-1399-4D8D-B27F-31C85245C7D4}" dt="2023-03-29T06:16:15.384" v="7085" actId="478"/>
          <ac:picMkLst>
            <pc:docMk/>
            <pc:sldMk cId="1443266329" sldId="269"/>
            <ac:picMk id="30" creationId="{E6F0BB54-661C-B92D-10BE-CEDCD661DA5F}"/>
          </ac:picMkLst>
        </pc:picChg>
        <pc:picChg chg="add del mod">
          <ac:chgData name="Chonthicha Phuangfueang" userId="055aefd292e5fda0" providerId="LiveId" clId="{5B5F8411-1399-4D8D-B27F-31C85245C7D4}" dt="2023-03-29T06:17:36.895" v="7140" actId="478"/>
          <ac:picMkLst>
            <pc:docMk/>
            <pc:sldMk cId="1443266329" sldId="269"/>
            <ac:picMk id="31" creationId="{09ABBA7F-4E07-141F-48E0-94236BBAC88B}"/>
          </ac:picMkLst>
        </pc:picChg>
        <pc:picChg chg="add del mod">
          <ac:chgData name="Chonthicha Phuangfueang" userId="055aefd292e5fda0" providerId="LiveId" clId="{5B5F8411-1399-4D8D-B27F-31C85245C7D4}" dt="2023-03-29T06:16:05.482" v="7081" actId="478"/>
          <ac:picMkLst>
            <pc:docMk/>
            <pc:sldMk cId="1443266329" sldId="269"/>
            <ac:picMk id="32" creationId="{5D38940B-49A0-00CD-BE62-049735386EC0}"/>
          </ac:picMkLst>
        </pc:picChg>
        <pc:picChg chg="del mod ord replST">
          <ac:chgData name="Chonthicha Phuangfueang" userId="055aefd292e5fda0" providerId="LiveId" clId="{5B5F8411-1399-4D8D-B27F-31C85245C7D4}" dt="2023-03-29T06:16:40.912" v="7111" actId="478"/>
          <ac:picMkLst>
            <pc:docMk/>
            <pc:sldMk cId="1443266329" sldId="269"/>
            <ac:picMk id="34" creationId="{4D4A09B9-C1FA-EE6F-D203-C64F07F79C0B}"/>
          </ac:picMkLst>
        </pc:picChg>
        <pc:picChg chg="mod ord replST">
          <ac:chgData name="Chonthicha Phuangfueang" userId="055aefd292e5fda0" providerId="LiveId" clId="{5B5F8411-1399-4D8D-B27F-31C85245C7D4}" dt="2023-03-29T06:16:40.913" v="7113" actId="962"/>
          <ac:picMkLst>
            <pc:docMk/>
            <pc:sldMk cId="1443266329" sldId="269"/>
            <ac:picMk id="36" creationId="{374890C2-8243-AE7E-3DB6-FEE0BA5987A2}"/>
          </ac:picMkLst>
        </pc:picChg>
        <pc:picChg chg="del mod ord replST">
          <ac:chgData name="Chonthicha Phuangfueang" userId="055aefd292e5fda0" providerId="LiveId" clId="{5B5F8411-1399-4D8D-B27F-31C85245C7D4}" dt="2023-03-29T06:18:04.406" v="7170" actId="478"/>
          <ac:picMkLst>
            <pc:docMk/>
            <pc:sldMk cId="1443266329" sldId="269"/>
            <ac:picMk id="38" creationId="{602D8EB1-1A4F-3FD9-F7CF-E77E3BA01267}"/>
          </ac:picMkLst>
        </pc:picChg>
        <pc:picChg chg="del mod ord replST">
          <ac:chgData name="Chonthicha Phuangfueang" userId="055aefd292e5fda0" providerId="LiveId" clId="{5B5F8411-1399-4D8D-B27F-31C85245C7D4}" dt="2023-03-29T06:18:25.326" v="7199" actId="478"/>
          <ac:picMkLst>
            <pc:docMk/>
            <pc:sldMk cId="1443266329" sldId="269"/>
            <ac:picMk id="40" creationId="{C92CF961-DF6E-CDB3-73A7-CA1DFB226B37}"/>
          </ac:picMkLst>
        </pc:picChg>
        <pc:picChg chg="mod ord replST">
          <ac:chgData name="Chonthicha Phuangfueang" userId="055aefd292e5fda0" providerId="LiveId" clId="{5B5F8411-1399-4D8D-B27F-31C85245C7D4}" dt="2023-03-29T06:19:31.269" v="7298" actId="1037"/>
          <ac:picMkLst>
            <pc:docMk/>
            <pc:sldMk cId="1443266329" sldId="269"/>
            <ac:picMk id="42" creationId="{FEE3D56F-A69A-1822-98DC-E66E8450B6A8}"/>
          </ac:picMkLst>
        </pc:picChg>
        <pc:picChg chg="add mod">
          <ac:chgData name="Chonthicha Phuangfueang" userId="055aefd292e5fda0" providerId="LiveId" clId="{5B5F8411-1399-4D8D-B27F-31C85245C7D4}" dt="2023-03-29T06:32:05.848" v="7573" actId="1036"/>
          <ac:picMkLst>
            <pc:docMk/>
            <pc:sldMk cId="1443266329" sldId="269"/>
            <ac:picMk id="43" creationId="{0BA1A654-65EE-A44E-DCFC-E59EDF3278CF}"/>
          </ac:picMkLst>
        </pc:picChg>
        <pc:picChg chg="add del mod">
          <ac:chgData name="Chonthicha Phuangfueang" userId="055aefd292e5fda0" providerId="LiveId" clId="{5B5F8411-1399-4D8D-B27F-31C85245C7D4}" dt="2023-03-29T06:22:25.946" v="7430" actId="478"/>
          <ac:picMkLst>
            <pc:docMk/>
            <pc:sldMk cId="1443266329" sldId="269"/>
            <ac:picMk id="44" creationId="{4227DFCD-BA40-0987-AA36-DFD37FA188BA}"/>
          </ac:picMkLst>
        </pc:picChg>
        <pc:picChg chg="mod ord replST">
          <ac:chgData name="Chonthicha Phuangfueang" userId="055aefd292e5fda0" providerId="LiveId" clId="{5B5F8411-1399-4D8D-B27F-31C85245C7D4}" dt="2023-03-29T06:33:51.355" v="7606" actId="1076"/>
          <ac:picMkLst>
            <pc:docMk/>
            <pc:sldMk cId="1443266329" sldId="269"/>
            <ac:picMk id="46" creationId="{D86977DA-F3B1-B037-32D8-7D45477B061B}"/>
          </ac:picMkLst>
        </pc:picChg>
        <pc:picChg chg="add del mod">
          <ac:chgData name="Chonthicha Phuangfueang" userId="055aefd292e5fda0" providerId="LiveId" clId="{5B5F8411-1399-4D8D-B27F-31C85245C7D4}" dt="2023-03-29T06:22:38.933" v="7459" actId="478"/>
          <ac:picMkLst>
            <pc:docMk/>
            <pc:sldMk cId="1443266329" sldId="269"/>
            <ac:picMk id="47" creationId="{91F88549-A5DF-E8ED-E312-0E32F8E93F18}"/>
          </ac:picMkLst>
        </pc:picChg>
        <pc:picChg chg="mod ord replST">
          <ac:chgData name="Chonthicha Phuangfueang" userId="055aefd292e5fda0" providerId="LiveId" clId="{5B5F8411-1399-4D8D-B27F-31C85245C7D4}" dt="2023-03-29T06:33:19.676" v="7596" actId="1038"/>
          <ac:picMkLst>
            <pc:docMk/>
            <pc:sldMk cId="1443266329" sldId="269"/>
            <ac:picMk id="49" creationId="{7F159240-E4EE-327E-88B6-6E07238282A2}"/>
          </ac:picMkLst>
        </pc:picChg>
        <pc:picChg chg="add mod">
          <ac:chgData name="Chonthicha Phuangfueang" userId="055aefd292e5fda0" providerId="LiveId" clId="{5B5F8411-1399-4D8D-B27F-31C85245C7D4}" dt="2023-03-29T06:32:23.602" v="7582" actId="1037"/>
          <ac:picMkLst>
            <pc:docMk/>
            <pc:sldMk cId="1443266329" sldId="269"/>
            <ac:picMk id="50" creationId="{B0A4D94B-015D-2C1C-7398-515C1FB8A59A}"/>
          </ac:picMkLst>
        </pc:picChg>
        <pc:picChg chg="add del mod">
          <ac:chgData name="Chonthicha Phuangfueang" userId="055aefd292e5fda0" providerId="LiveId" clId="{5B5F8411-1399-4D8D-B27F-31C85245C7D4}" dt="2023-03-29T06:31:52.392" v="7567" actId="478"/>
          <ac:picMkLst>
            <pc:docMk/>
            <pc:sldMk cId="1443266329" sldId="269"/>
            <ac:picMk id="51" creationId="{BCCBDEAF-9400-0C44-52AC-799352D69615}"/>
          </ac:picMkLst>
        </pc:picChg>
        <pc:picChg chg="mod ord replST">
          <ac:chgData name="Chonthicha Phuangfueang" userId="055aefd292e5fda0" providerId="LiveId" clId="{5B5F8411-1399-4D8D-B27F-31C85245C7D4}" dt="2023-03-29T06:35:29.338" v="7695" actId="1037"/>
          <ac:picMkLst>
            <pc:docMk/>
            <pc:sldMk cId="1443266329" sldId="269"/>
            <ac:picMk id="53" creationId="{B5919120-1ACB-819F-6B5C-3E402F61EEF7}"/>
          </ac:picMkLst>
        </pc:picChg>
        <pc:picChg chg="add del mod">
          <ac:chgData name="Chonthicha Phuangfueang" userId="055aefd292e5fda0" providerId="LiveId" clId="{5B5F8411-1399-4D8D-B27F-31C85245C7D4}" dt="2023-03-29T06:35:17.341" v="7661" actId="478"/>
          <ac:picMkLst>
            <pc:docMk/>
            <pc:sldMk cId="1443266329" sldId="269"/>
            <ac:picMk id="54" creationId="{0DB15BF3-63DA-E147-1942-7A15DE79ED59}"/>
          </ac:picMkLst>
        </pc:picChg>
        <pc:picChg chg="mod ord replST">
          <ac:chgData name="Chonthicha Phuangfueang" userId="055aefd292e5fda0" providerId="LiveId" clId="{5B5F8411-1399-4D8D-B27F-31C85245C7D4}" dt="2023-03-29T06:35:25.143" v="7682" actId="1036"/>
          <ac:picMkLst>
            <pc:docMk/>
            <pc:sldMk cId="1443266329" sldId="269"/>
            <ac:picMk id="56" creationId="{BAB367E1-197B-5335-A088-0F3B544E613E}"/>
          </ac:picMkLst>
        </pc:picChg>
        <pc:picChg chg="add del mod">
          <ac:chgData name="Chonthicha Phuangfueang" userId="055aefd292e5fda0" providerId="LiveId" clId="{5B5F8411-1399-4D8D-B27F-31C85245C7D4}" dt="2023-03-29T06:36:31.985" v="7724" actId="478"/>
          <ac:picMkLst>
            <pc:docMk/>
            <pc:sldMk cId="1443266329" sldId="269"/>
            <ac:picMk id="57" creationId="{AF545157-5210-95A9-89C2-AC74475D7577}"/>
          </ac:picMkLst>
        </pc:picChg>
        <pc:picChg chg="mod ord replST">
          <ac:chgData name="Chonthicha Phuangfueang" userId="055aefd292e5fda0" providerId="LiveId" clId="{5B5F8411-1399-4D8D-B27F-31C85245C7D4}" dt="2023-03-29T06:37:26.110" v="7811" actId="1038"/>
          <ac:picMkLst>
            <pc:docMk/>
            <pc:sldMk cId="1443266329" sldId="269"/>
            <ac:picMk id="59" creationId="{CD2C7F7B-36D8-C65D-7B23-C488DEE0B51C}"/>
          </ac:picMkLst>
        </pc:picChg>
        <pc:picChg chg="mod ord replST">
          <ac:chgData name="Chonthicha Phuangfueang" userId="055aefd292e5fda0" providerId="LiveId" clId="{5B5F8411-1399-4D8D-B27F-31C85245C7D4}" dt="2023-03-29T06:36:40.260" v="7766" actId="962"/>
          <ac:picMkLst>
            <pc:docMk/>
            <pc:sldMk cId="1443266329" sldId="269"/>
            <ac:picMk id="61" creationId="{842B7202-43AD-DE69-7A2E-3C9022D71FA6}"/>
          </ac:picMkLst>
        </pc:picChg>
        <pc:picChg chg="add mod">
          <ac:chgData name="Chonthicha Phuangfueang" userId="055aefd292e5fda0" providerId="LiveId" clId="{5B5F8411-1399-4D8D-B27F-31C85245C7D4}" dt="2023-03-29T06:36:50.712" v="7770" actId="1038"/>
          <ac:picMkLst>
            <pc:docMk/>
            <pc:sldMk cId="1443266329" sldId="269"/>
            <ac:picMk id="62" creationId="{0CBDEE26-6FC4-B6EB-940A-97E2F4DBD68D}"/>
          </ac:picMkLst>
        </pc:picChg>
        <pc:picChg chg="mod ord replST">
          <ac:chgData name="Chonthicha Phuangfueang" userId="055aefd292e5fda0" providerId="LiveId" clId="{5B5F8411-1399-4D8D-B27F-31C85245C7D4}" dt="2023-03-29T06:37:02.731" v="7810" actId="962"/>
          <ac:picMkLst>
            <pc:docMk/>
            <pc:sldMk cId="1443266329" sldId="269"/>
            <ac:picMk id="64" creationId="{AA3BA1C1-9AF1-E137-5843-26E31666FD3B}"/>
          </ac:picMkLst>
        </pc:picChg>
        <pc:picChg chg="add mod">
          <ac:chgData name="Chonthicha Phuangfueang" userId="055aefd292e5fda0" providerId="LiveId" clId="{5B5F8411-1399-4D8D-B27F-31C85245C7D4}" dt="2023-03-29T06:43:19.935" v="8017" actId="1037"/>
          <ac:picMkLst>
            <pc:docMk/>
            <pc:sldMk cId="1443266329" sldId="269"/>
            <ac:picMk id="65" creationId="{7B2B2CF0-071D-F4EA-4DD2-0D7E3CCFFAE2}"/>
          </ac:picMkLst>
        </pc:picChg>
        <pc:picChg chg="add mod">
          <ac:chgData name="Chonthicha Phuangfueang" userId="055aefd292e5fda0" providerId="LiveId" clId="{5B5F8411-1399-4D8D-B27F-31C85245C7D4}" dt="2023-03-29T06:42:59.011" v="7981" actId="1035"/>
          <ac:picMkLst>
            <pc:docMk/>
            <pc:sldMk cId="1443266329" sldId="269"/>
            <ac:picMk id="66" creationId="{687AB9C8-3DCB-F03D-F86C-CC2DF78A4013}"/>
          </ac:picMkLst>
        </pc:picChg>
        <pc:picChg chg="add del mod">
          <ac:chgData name="Chonthicha Phuangfueang" userId="055aefd292e5fda0" providerId="LiveId" clId="{5B5F8411-1399-4D8D-B27F-31C85245C7D4}" dt="2023-03-29T06:44:20.093" v="8089" actId="478"/>
          <ac:picMkLst>
            <pc:docMk/>
            <pc:sldMk cId="1443266329" sldId="269"/>
            <ac:picMk id="67" creationId="{84ED54A8-45BA-21DC-37CF-45239D143437}"/>
          </ac:picMkLst>
        </pc:picChg>
        <pc:picChg chg="mod ord replST">
          <ac:chgData name="Chonthicha Phuangfueang" userId="055aefd292e5fda0" providerId="LiveId" clId="{5B5F8411-1399-4D8D-B27F-31C85245C7D4}" dt="2023-03-29T06:44:36.538" v="8092" actId="14100"/>
          <ac:picMkLst>
            <pc:docMk/>
            <pc:sldMk cId="1443266329" sldId="269"/>
            <ac:picMk id="69" creationId="{9FE50167-6697-0651-CE53-9903E0D985D1}"/>
          </ac:picMkLst>
        </pc:picChg>
        <pc:picChg chg="add del mod">
          <ac:chgData name="Chonthicha Phuangfueang" userId="055aefd292e5fda0" providerId="LiveId" clId="{5B5F8411-1399-4D8D-B27F-31C85245C7D4}" dt="2023-03-29T06:45:28.153" v="8135" actId="478"/>
          <ac:picMkLst>
            <pc:docMk/>
            <pc:sldMk cId="1443266329" sldId="269"/>
            <ac:picMk id="70" creationId="{6F87F5D1-7823-444A-05C7-74A2D8C99315}"/>
          </ac:picMkLst>
        </pc:picChg>
        <pc:picChg chg="mod ord replST">
          <ac:chgData name="Chonthicha Phuangfueang" userId="055aefd292e5fda0" providerId="LiveId" clId="{5B5F8411-1399-4D8D-B27F-31C85245C7D4}" dt="2023-03-29T06:47:51.921" v="8231" actId="1037"/>
          <ac:picMkLst>
            <pc:docMk/>
            <pc:sldMk cId="1443266329" sldId="269"/>
            <ac:picMk id="72" creationId="{0E83803C-24B4-C01C-82B7-2B58C8D63CA9}"/>
          </ac:picMkLst>
        </pc:picChg>
        <pc:picChg chg="add del mod">
          <ac:chgData name="Chonthicha Phuangfueang" userId="055aefd292e5fda0" providerId="LiveId" clId="{5B5F8411-1399-4D8D-B27F-31C85245C7D4}" dt="2023-03-29T06:46:04.201" v="8168" actId="478"/>
          <ac:picMkLst>
            <pc:docMk/>
            <pc:sldMk cId="1443266329" sldId="269"/>
            <ac:picMk id="73" creationId="{EC3AE1E2-90DA-773D-07FA-5706BD35BBB9}"/>
          </ac:picMkLst>
        </pc:picChg>
        <pc:picChg chg="del mod ord replST">
          <ac:chgData name="Chonthicha Phuangfueang" userId="055aefd292e5fda0" providerId="LiveId" clId="{5B5F8411-1399-4D8D-B27F-31C85245C7D4}" dt="2023-03-29T06:49:37.123" v="8442" actId="478"/>
          <ac:picMkLst>
            <pc:docMk/>
            <pc:sldMk cId="1443266329" sldId="269"/>
            <ac:picMk id="75" creationId="{940C3EBC-3514-6E7E-7116-87CCF3BB7066}"/>
          </ac:picMkLst>
        </pc:picChg>
        <pc:picChg chg="add del mod">
          <ac:chgData name="Chonthicha Phuangfueang" userId="055aefd292e5fda0" providerId="LiveId" clId="{5B5F8411-1399-4D8D-B27F-31C85245C7D4}" dt="2023-03-29T06:47:33.325" v="8199" actId="478"/>
          <ac:picMkLst>
            <pc:docMk/>
            <pc:sldMk cId="1443266329" sldId="269"/>
            <ac:picMk id="76" creationId="{04B82176-F702-38DE-05B0-93C93D996C61}"/>
          </ac:picMkLst>
        </pc:picChg>
        <pc:picChg chg="del mod ord replST">
          <ac:chgData name="Chonthicha Phuangfueang" userId="055aefd292e5fda0" providerId="LiveId" clId="{5B5F8411-1399-4D8D-B27F-31C85245C7D4}" dt="2023-03-29T06:47:43.585" v="8227" actId="478"/>
          <ac:picMkLst>
            <pc:docMk/>
            <pc:sldMk cId="1443266329" sldId="269"/>
            <ac:picMk id="78" creationId="{1E438458-F324-3E31-0C31-D8F2BD0400AF}"/>
          </ac:picMkLst>
        </pc:picChg>
        <pc:picChg chg="del mod ord replST">
          <ac:chgData name="Chonthicha Phuangfueang" userId="055aefd292e5fda0" providerId="LiveId" clId="{5B5F8411-1399-4D8D-B27F-31C85245C7D4}" dt="2023-03-29T06:51:22.649" v="8535" actId="478"/>
          <ac:picMkLst>
            <pc:docMk/>
            <pc:sldMk cId="1443266329" sldId="269"/>
            <ac:picMk id="80" creationId="{EED8B97A-66FF-FD55-3D2D-99DBD355687D}"/>
          </ac:picMkLst>
        </pc:picChg>
        <pc:picChg chg="add del mod">
          <ac:chgData name="Chonthicha Phuangfueang" userId="055aefd292e5fda0" providerId="LiveId" clId="{5B5F8411-1399-4D8D-B27F-31C85245C7D4}" dt="2023-03-29T06:49:02.483" v="8409" actId="478"/>
          <ac:picMkLst>
            <pc:docMk/>
            <pc:sldMk cId="1443266329" sldId="269"/>
            <ac:picMk id="81" creationId="{B18CD38B-473D-EA9C-9521-98B293B27F3B}"/>
          </ac:picMkLst>
        </pc:picChg>
        <pc:picChg chg="del mod ord replST delST">
          <ac:chgData name="Chonthicha Phuangfueang" userId="055aefd292e5fda0" providerId="LiveId" clId="{5B5F8411-1399-4D8D-B27F-31C85245C7D4}" dt="2023-03-29T06:48:54.227" v="8407"/>
          <ac:picMkLst>
            <pc:docMk/>
            <pc:sldMk cId="1443266329" sldId="269"/>
            <ac:picMk id="83" creationId="{D0402B56-5BA0-EAFD-90EF-8201E2D8D56E}"/>
          </ac:picMkLst>
        </pc:picChg>
        <pc:picChg chg="add del mod">
          <ac:chgData name="Chonthicha Phuangfueang" userId="055aefd292e5fda0" providerId="LiveId" clId="{5B5F8411-1399-4D8D-B27F-31C85245C7D4}" dt="2023-03-29T06:49:20.947" v="8437" actId="478"/>
          <ac:picMkLst>
            <pc:docMk/>
            <pc:sldMk cId="1443266329" sldId="269"/>
            <ac:picMk id="84" creationId="{8896B2AD-056E-2F37-7504-5F48B1D1C114}"/>
          </ac:picMkLst>
        </pc:picChg>
        <pc:picChg chg="del mod ord replST">
          <ac:chgData name="Chonthicha Phuangfueang" userId="055aefd292e5fda0" providerId="LiveId" clId="{5B5F8411-1399-4D8D-B27F-31C85245C7D4}" dt="2023-03-29T06:50:32.938" v="8450" actId="478"/>
          <ac:picMkLst>
            <pc:docMk/>
            <pc:sldMk cId="1443266329" sldId="269"/>
            <ac:picMk id="86" creationId="{A7C2569B-9247-9F03-F3A1-577E3DE9D95E}"/>
          </ac:picMkLst>
        </pc:picChg>
        <pc:picChg chg="mod ord replST">
          <ac:chgData name="Chonthicha Phuangfueang" userId="055aefd292e5fda0" providerId="LiveId" clId="{5B5F8411-1399-4D8D-B27F-31C85245C7D4}" dt="2023-03-29T06:51:40.428" v="8559" actId="1037"/>
          <ac:picMkLst>
            <pc:docMk/>
            <pc:sldMk cId="1443266329" sldId="269"/>
            <ac:picMk id="88" creationId="{D048439D-21C1-8A7F-F2A4-5EFE173E36C9}"/>
          </ac:picMkLst>
        </pc:picChg>
      </pc:sldChg>
      <pc:sldChg chg="addSp delSp modSp new mod addCm delCm modCm">
        <pc:chgData name="Chonthicha Phuangfueang" userId="055aefd292e5fda0" providerId="LiveId" clId="{5B5F8411-1399-4D8D-B27F-31C85245C7D4}" dt="2023-03-29T14:28:06.532" v="14604" actId="1036"/>
        <pc:sldMkLst>
          <pc:docMk/>
          <pc:sldMk cId="2030428866" sldId="270"/>
        </pc:sldMkLst>
        <pc:spChg chg="add del mod">
          <ac:chgData name="Chonthicha Phuangfueang" userId="055aefd292e5fda0" providerId="LiveId" clId="{5B5F8411-1399-4D8D-B27F-31C85245C7D4}" dt="2023-03-29T13:20:15.636" v="13850"/>
          <ac:spMkLst>
            <pc:docMk/>
            <pc:sldMk cId="2030428866" sldId="270"/>
            <ac:spMk id="2" creationId="{2CA2FF7B-E75C-B50F-90FC-1D852721E49B}"/>
          </ac:spMkLst>
        </pc:spChg>
        <pc:spChg chg="del">
          <ac:chgData name="Chonthicha Phuangfueang" userId="055aefd292e5fda0" providerId="LiveId" clId="{5B5F8411-1399-4D8D-B27F-31C85245C7D4}" dt="2023-03-29T06:49:42.086" v="8443" actId="478"/>
          <ac:spMkLst>
            <pc:docMk/>
            <pc:sldMk cId="2030428866" sldId="270"/>
            <ac:spMk id="2" creationId="{C51CC0CF-FB7B-679E-29B0-721FC64CDBEF}"/>
          </ac:spMkLst>
        </pc:spChg>
        <pc:spChg chg="del mod">
          <ac:chgData name="Chonthicha Phuangfueang" userId="055aefd292e5fda0" providerId="LiveId" clId="{5B5F8411-1399-4D8D-B27F-31C85245C7D4}" dt="2023-03-29T06:49:47.744" v="8445"/>
          <ac:spMkLst>
            <pc:docMk/>
            <pc:sldMk cId="2030428866" sldId="270"/>
            <ac:spMk id="3" creationId="{44F12864-E208-F28B-4842-22A17524687E}"/>
          </ac:spMkLst>
        </pc:spChg>
        <pc:spChg chg="add mod ord">
          <ac:chgData name="Chonthicha Phuangfueang" userId="055aefd292e5fda0" providerId="LiveId" clId="{5B5F8411-1399-4D8D-B27F-31C85245C7D4}" dt="2023-03-29T14:27:55.131" v="14593" actId="20577"/>
          <ac:spMkLst>
            <pc:docMk/>
            <pc:sldMk cId="2030428866" sldId="270"/>
            <ac:spMk id="3" creationId="{DA143EF8-87CE-CEB3-1CDD-08D807EF03FA}"/>
          </ac:spMkLst>
        </pc:spChg>
        <pc:spChg chg="add del mod">
          <ac:chgData name="Chonthicha Phuangfueang" userId="055aefd292e5fda0" providerId="LiveId" clId="{5B5F8411-1399-4D8D-B27F-31C85245C7D4}" dt="2023-03-29T13:18:40.124" v="13766" actId="478"/>
          <ac:spMkLst>
            <pc:docMk/>
            <pc:sldMk cId="2030428866" sldId="270"/>
            <ac:spMk id="6" creationId="{1A9CE63C-69A4-D347-FE28-4FCDAF138569}"/>
          </ac:spMkLst>
        </pc:spChg>
        <pc:spChg chg="add del mod">
          <ac:chgData name="Chonthicha Phuangfueang" userId="055aefd292e5fda0" providerId="LiveId" clId="{5B5F8411-1399-4D8D-B27F-31C85245C7D4}" dt="2023-03-29T07:01:31.043" v="9018"/>
          <ac:spMkLst>
            <pc:docMk/>
            <pc:sldMk cId="2030428866" sldId="270"/>
            <ac:spMk id="25" creationId="{AF57A0D5-BDD9-8F92-8712-F147E62E3C98}"/>
          </ac:spMkLst>
        </pc:spChg>
        <pc:picChg chg="add mod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4" creationId="{7CB2F55B-A436-7020-4992-24608D8A3CF5}"/>
          </ac:picMkLst>
        </pc:picChg>
        <pc:picChg chg="add mod">
          <ac:chgData name="Chonthicha Phuangfueang" userId="055aefd292e5fda0" providerId="LiveId" clId="{5B5F8411-1399-4D8D-B27F-31C85245C7D4}" dt="2023-03-29T13:21:04.054" v="13922" actId="1036"/>
          <ac:picMkLst>
            <pc:docMk/>
            <pc:sldMk cId="2030428866" sldId="270"/>
            <ac:picMk id="5" creationId="{E10ED3E5-E199-50D3-D6A1-775A80F2059C}"/>
          </ac:picMkLst>
        </pc:picChg>
        <pc:picChg chg="add del mod">
          <ac:chgData name="Chonthicha Phuangfueang" userId="055aefd292e5fda0" providerId="LiveId" clId="{5B5F8411-1399-4D8D-B27F-31C85245C7D4}" dt="2023-03-29T13:19:50.183" v="13794" actId="478"/>
          <ac:picMkLst>
            <pc:docMk/>
            <pc:sldMk cId="2030428866" sldId="270"/>
            <ac:picMk id="7" creationId="{71781B1B-F958-CCDE-DD40-98F6670C0E7B}"/>
          </ac:picMkLst>
        </pc:picChg>
        <pc:picChg chg="add del mod">
          <ac:chgData name="Chonthicha Phuangfueang" userId="055aefd292e5fda0" providerId="LiveId" clId="{5B5F8411-1399-4D8D-B27F-31C85245C7D4}" dt="2023-03-29T13:32:02.637" v="13994" actId="478"/>
          <ac:picMkLst>
            <pc:docMk/>
            <pc:sldMk cId="2030428866" sldId="270"/>
            <ac:picMk id="8" creationId="{899CF1AC-BBAE-5722-C2BB-97C267E5D360}"/>
          </ac:picMkLst>
        </pc:picChg>
        <pc:picChg chg="add del mod">
          <ac:chgData name="Chonthicha Phuangfueang" userId="055aefd292e5fda0" providerId="LiveId" clId="{5B5F8411-1399-4D8D-B27F-31C85245C7D4}" dt="2023-03-29T06:53:51.197" v="8613" actId="478"/>
          <ac:picMkLst>
            <pc:docMk/>
            <pc:sldMk cId="2030428866" sldId="270"/>
            <ac:picMk id="8" creationId="{A2E9FB44-2695-5D2D-60F4-165F633F6A7D}"/>
          </ac:picMkLst>
        </pc:picChg>
        <pc:picChg chg="del mod ord replST">
          <ac:chgData name="Chonthicha Phuangfueang" userId="055aefd292e5fda0" providerId="LiveId" clId="{5B5F8411-1399-4D8D-B27F-31C85245C7D4}" dt="2023-03-29T13:15:51.046" v="13744" actId="478"/>
          <ac:picMkLst>
            <pc:docMk/>
            <pc:sldMk cId="2030428866" sldId="270"/>
            <ac:picMk id="10" creationId="{2B69DF72-79DD-8079-9DBA-0AEABFEB6211}"/>
          </ac:picMkLst>
        </pc:picChg>
        <pc:picChg chg="mod ord replST">
          <ac:chgData name="Chonthicha Phuangfueang" userId="055aefd292e5fda0" providerId="LiveId" clId="{5B5F8411-1399-4D8D-B27F-31C85245C7D4}" dt="2023-03-29T13:33:52.366" v="14070" actId="1035"/>
          <ac:picMkLst>
            <pc:docMk/>
            <pc:sldMk cId="2030428866" sldId="270"/>
            <ac:picMk id="11" creationId="{4E8267D9-1EB9-64B9-C25B-AC9B40A09AE6}"/>
          </ac:picMkLst>
        </pc:picChg>
        <pc:picChg chg="add del mod">
          <ac:chgData name="Chonthicha Phuangfueang" userId="055aefd292e5fda0" providerId="LiveId" clId="{5B5F8411-1399-4D8D-B27F-31C85245C7D4}" dt="2023-03-29T06:55:26.503" v="8702" actId="478"/>
          <ac:picMkLst>
            <pc:docMk/>
            <pc:sldMk cId="2030428866" sldId="270"/>
            <ac:picMk id="11" creationId="{5E845182-8A9B-0B2E-3E28-340434879F76}"/>
          </ac:picMkLst>
        </pc:picChg>
        <pc:picChg chg="add del mod">
          <ac:chgData name="Chonthicha Phuangfueang" userId="055aefd292e5fda0" providerId="LiveId" clId="{5B5F8411-1399-4D8D-B27F-31C85245C7D4}" dt="2023-03-29T13:34:47.147" v="14106" actId="478"/>
          <ac:picMkLst>
            <pc:docMk/>
            <pc:sldMk cId="2030428866" sldId="270"/>
            <ac:picMk id="12" creationId="{B0747FF2-1C92-9AA7-7CDC-2ACE941A9AA8}"/>
          </ac:picMkLst>
        </pc:picChg>
        <pc:picChg chg="del mod ord replST">
          <ac:chgData name="Chonthicha Phuangfueang" userId="055aefd292e5fda0" providerId="LiveId" clId="{5B5F8411-1399-4D8D-B27F-31C85245C7D4}" dt="2023-03-29T06:55:57.193" v="8758" actId="478"/>
          <ac:picMkLst>
            <pc:docMk/>
            <pc:sldMk cId="2030428866" sldId="270"/>
            <ac:picMk id="13" creationId="{449FC16B-7F44-291E-AEB9-54CB9DF9EA79}"/>
          </ac:picMkLst>
        </pc:picChg>
        <pc:picChg chg="del mod ord replST">
          <ac:chgData name="Chonthicha Phuangfueang" userId="055aefd292e5fda0" providerId="LiveId" clId="{5B5F8411-1399-4D8D-B27F-31C85245C7D4}" dt="2023-03-29T13:35:42.146" v="14200" actId="478"/>
          <ac:picMkLst>
            <pc:docMk/>
            <pc:sldMk cId="2030428866" sldId="270"/>
            <ac:picMk id="14" creationId="{AED161D8-4CB7-18E0-5841-7B40F8DBEA49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15" creationId="{886E0C78-F65B-5E0D-BE71-CF1BCBABF5D3}"/>
          </ac:picMkLst>
        </pc:picChg>
        <pc:picChg chg="add del mod">
          <ac:chgData name="Chonthicha Phuangfueang" userId="055aefd292e5fda0" providerId="LiveId" clId="{5B5F8411-1399-4D8D-B27F-31C85245C7D4}" dt="2023-03-29T06:56:16.657" v="8788" actId="478"/>
          <ac:picMkLst>
            <pc:docMk/>
            <pc:sldMk cId="2030428866" sldId="270"/>
            <ac:picMk id="16" creationId="{92792C08-1B4D-3012-B9A0-79194CBB0A5B}"/>
          </ac:picMkLst>
        </pc:picChg>
        <pc:picChg chg="del mod ord replST">
          <ac:chgData name="Chonthicha Phuangfueang" userId="055aefd292e5fda0" providerId="LiveId" clId="{5B5F8411-1399-4D8D-B27F-31C85245C7D4}" dt="2023-03-29T13:36:07.656" v="14240" actId="478"/>
          <ac:picMkLst>
            <pc:docMk/>
            <pc:sldMk cId="2030428866" sldId="270"/>
            <ac:picMk id="17" creationId="{C84A3FE3-C9E2-119F-A7A5-932B93963328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18" creationId="{22A0055B-D18B-F5FF-1BA1-BF5613691399}"/>
          </ac:picMkLst>
        </pc:picChg>
        <pc:picChg chg="add del mod">
          <ac:chgData name="Chonthicha Phuangfueang" userId="055aefd292e5fda0" providerId="LiveId" clId="{5B5F8411-1399-4D8D-B27F-31C85245C7D4}" dt="2023-03-29T06:57:26.729" v="8818" actId="478"/>
          <ac:picMkLst>
            <pc:docMk/>
            <pc:sldMk cId="2030428866" sldId="270"/>
            <ac:picMk id="19" creationId="{FFF19422-9188-9441-1058-EF5D91209B80}"/>
          </ac:picMkLst>
        </pc:picChg>
        <pc:picChg chg="mod ord replST">
          <ac:chgData name="Chonthicha Phuangfueang" userId="055aefd292e5fda0" providerId="LiveId" clId="{5B5F8411-1399-4D8D-B27F-31C85245C7D4}" dt="2023-03-29T13:44:08.116" v="14374" actId="1037"/>
          <ac:picMkLst>
            <pc:docMk/>
            <pc:sldMk cId="2030428866" sldId="270"/>
            <ac:picMk id="20" creationId="{6B6C6812-6D0C-A89B-7918-2F2FF953D469}"/>
          </ac:picMkLst>
        </pc:picChg>
        <pc:picChg chg="del mod ord replST">
          <ac:chgData name="Chonthicha Phuangfueang" userId="055aefd292e5fda0" providerId="LiveId" clId="{5B5F8411-1399-4D8D-B27F-31C85245C7D4}" dt="2023-03-29T13:15:49.012" v="13743" actId="478"/>
          <ac:picMkLst>
            <pc:docMk/>
            <pc:sldMk cId="2030428866" sldId="270"/>
            <ac:picMk id="21" creationId="{986CE2AF-F21B-BB83-33A7-EA14CB7854A8}"/>
          </ac:picMkLst>
        </pc:picChg>
        <pc:picChg chg="add del mod">
          <ac:chgData name="Chonthicha Phuangfueang" userId="055aefd292e5fda0" providerId="LiveId" clId="{5B5F8411-1399-4D8D-B27F-31C85245C7D4}" dt="2023-03-29T06:59:21.845" v="8949" actId="478"/>
          <ac:picMkLst>
            <pc:docMk/>
            <pc:sldMk cId="2030428866" sldId="270"/>
            <ac:picMk id="22" creationId="{D844E40D-2D29-B087-F9EB-167C9CE1B1ED}"/>
          </ac:picMkLst>
        </pc:picChg>
        <pc:picChg chg="mod ord replST">
          <ac:chgData name="Chonthicha Phuangfueang" userId="055aefd292e5fda0" providerId="LiveId" clId="{5B5F8411-1399-4D8D-B27F-31C85245C7D4}" dt="2023-03-29T14:18:41.991" v="14555" actId="1035"/>
          <ac:picMkLst>
            <pc:docMk/>
            <pc:sldMk cId="2030428866" sldId="270"/>
            <ac:picMk id="23" creationId="{9205955F-39CD-0369-F552-9FCCCBE87DE9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24" creationId="{EF64C0C4-95FB-3F8C-8875-A6E3D454A90E}"/>
          </ac:picMkLst>
        </pc:picChg>
        <pc:picChg chg="add mod">
          <ac:chgData name="Chonthicha Phuangfueang" userId="055aefd292e5fda0" providerId="LiveId" clId="{5B5F8411-1399-4D8D-B27F-31C85245C7D4}" dt="2023-03-29T14:27:49.817" v="14591" actId="1037"/>
          <ac:picMkLst>
            <pc:docMk/>
            <pc:sldMk cId="2030428866" sldId="270"/>
            <ac:picMk id="26" creationId="{4B99A5E5-F46F-0770-E3C0-96A5AE224D25}"/>
          </ac:picMkLst>
        </pc:picChg>
        <pc:picChg chg="add mod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27" creationId="{EFE70B55-9E52-B94A-69E5-5287EE4D2EAA}"/>
          </ac:picMkLst>
        </pc:picChg>
        <pc:picChg chg="add mod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28" creationId="{110821E7-C00F-4BF5-C90E-0E737AC3F61F}"/>
          </ac:picMkLst>
        </pc:picChg>
        <pc:picChg chg="add mod">
          <ac:chgData name="Chonthicha Phuangfueang" userId="055aefd292e5fda0" providerId="LiveId" clId="{5B5F8411-1399-4D8D-B27F-31C85245C7D4}" dt="2023-03-29T14:28:06.532" v="14604" actId="1036"/>
          <ac:picMkLst>
            <pc:docMk/>
            <pc:sldMk cId="2030428866" sldId="270"/>
            <ac:picMk id="29" creationId="{96BE4245-1E0C-7F60-B6B8-4AF99A8977F3}"/>
          </ac:picMkLst>
        </pc:picChg>
        <pc:picChg chg="add del mod">
          <ac:chgData name="Chonthicha Phuangfueang" userId="055aefd292e5fda0" providerId="LiveId" clId="{5B5F8411-1399-4D8D-B27F-31C85245C7D4}" dt="2023-03-29T07:11:42.700" v="9134" actId="478"/>
          <ac:picMkLst>
            <pc:docMk/>
            <pc:sldMk cId="2030428866" sldId="270"/>
            <ac:picMk id="30" creationId="{285F1D0E-646F-CFFD-B8FD-4608F21A38CB}"/>
          </ac:picMkLst>
        </pc:picChg>
        <pc:picChg chg="mod ord replST">
          <ac:chgData name="Chonthicha Phuangfueang" userId="055aefd292e5fda0" providerId="LiveId" clId="{5B5F8411-1399-4D8D-B27F-31C85245C7D4}" dt="2023-03-29T13:38:46.514" v="14299" actId="1036"/>
          <ac:picMkLst>
            <pc:docMk/>
            <pc:sldMk cId="2030428866" sldId="270"/>
            <ac:picMk id="30" creationId="{3DDA159B-E701-705F-071B-DE44D0CD693C}"/>
          </ac:picMkLst>
        </pc:picChg>
        <pc:picChg chg="add del mod">
          <ac:chgData name="Chonthicha Phuangfueang" userId="055aefd292e5fda0" providerId="LiveId" clId="{5B5F8411-1399-4D8D-B27F-31C85245C7D4}" dt="2023-03-29T13:46:01.552" v="14447" actId="478"/>
          <ac:picMkLst>
            <pc:docMk/>
            <pc:sldMk cId="2030428866" sldId="270"/>
            <ac:picMk id="31" creationId="{5B29AC82-E7FD-757E-A54A-4C47A2F27EE1}"/>
          </ac:picMkLst>
        </pc:picChg>
        <pc:picChg chg="mod ord replST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32" creationId="{B40B0092-057A-C65C-41FF-2D3F85D36829}"/>
          </ac:picMkLst>
        </pc:picChg>
        <pc:picChg chg="add del mod">
          <ac:chgData name="Chonthicha Phuangfueang" userId="055aefd292e5fda0" providerId="LiveId" clId="{5B5F8411-1399-4D8D-B27F-31C85245C7D4}" dt="2023-03-29T07:13:35.600" v="9185" actId="478"/>
          <ac:picMkLst>
            <pc:docMk/>
            <pc:sldMk cId="2030428866" sldId="270"/>
            <ac:picMk id="33" creationId="{3744E2D1-5A5E-17EF-CB75-8448CA5E7396}"/>
          </ac:picMkLst>
        </pc:picChg>
        <pc:picChg chg="del mod ord replST">
          <ac:chgData name="Chonthicha Phuangfueang" userId="055aefd292e5fda0" providerId="LiveId" clId="{5B5F8411-1399-4D8D-B27F-31C85245C7D4}" dt="2023-03-29T13:46:26.710" v="14475" actId="478"/>
          <ac:picMkLst>
            <pc:docMk/>
            <pc:sldMk cId="2030428866" sldId="270"/>
            <ac:picMk id="34" creationId="{7E356F66-4345-21DA-AC68-9214E287C67D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35" creationId="{9269055C-B2FE-5A15-8A2A-756F68704E70}"/>
          </ac:picMkLst>
        </pc:picChg>
        <pc:picChg chg="add del mod">
          <ac:chgData name="Chonthicha Phuangfueang" userId="055aefd292e5fda0" providerId="LiveId" clId="{5B5F8411-1399-4D8D-B27F-31C85245C7D4}" dt="2023-03-29T07:14:01.756" v="9216" actId="478"/>
          <ac:picMkLst>
            <pc:docMk/>
            <pc:sldMk cId="2030428866" sldId="270"/>
            <ac:picMk id="36" creationId="{58592F32-22A0-5FF7-CF5E-D00533CEF495}"/>
          </ac:picMkLst>
        </pc:picChg>
        <pc:picChg chg="mod ord replST">
          <ac:chgData name="Chonthicha Phuangfueang" userId="055aefd292e5fda0" providerId="LiveId" clId="{5B5F8411-1399-4D8D-B27F-31C85245C7D4}" dt="2023-03-29T13:46:26.711" v="14477" actId="962"/>
          <ac:picMkLst>
            <pc:docMk/>
            <pc:sldMk cId="2030428866" sldId="270"/>
            <ac:picMk id="37" creationId="{9466DCCD-FE98-4063-FD61-45125A7DC488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38" creationId="{E908C723-0864-CEDA-E9F4-CAD5448C829B}"/>
          </ac:picMkLst>
        </pc:picChg>
        <pc:picChg chg="add del mod">
          <ac:chgData name="Chonthicha Phuangfueang" userId="055aefd292e5fda0" providerId="LiveId" clId="{5B5F8411-1399-4D8D-B27F-31C85245C7D4}" dt="2023-03-29T13:48:40.245" v="14509" actId="478"/>
          <ac:picMkLst>
            <pc:docMk/>
            <pc:sldMk cId="2030428866" sldId="270"/>
            <ac:picMk id="39" creationId="{72C93697-4EA2-48BC-F3D2-A8711F2E9FBE}"/>
          </ac:picMkLst>
        </pc:picChg>
        <pc:picChg chg="add del mod">
          <ac:chgData name="Chonthicha Phuangfueang" userId="055aefd292e5fda0" providerId="LiveId" clId="{5B5F8411-1399-4D8D-B27F-31C85245C7D4}" dt="2023-03-29T07:15:14.108" v="9270" actId="478"/>
          <ac:picMkLst>
            <pc:docMk/>
            <pc:sldMk cId="2030428866" sldId="270"/>
            <ac:picMk id="39" creationId="{87345429-48A2-F99C-E444-612F2D6459B1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41" creationId="{756B6503-4659-78A0-2391-814503BDFFE4}"/>
          </ac:picMkLst>
        </pc:picChg>
        <pc:picChg chg="add del mod">
          <ac:chgData name="Chonthicha Phuangfueang" userId="055aefd292e5fda0" providerId="LiveId" clId="{5B5F8411-1399-4D8D-B27F-31C85245C7D4}" dt="2023-03-29T07:22:30.362" v="9348" actId="478"/>
          <ac:picMkLst>
            <pc:docMk/>
            <pc:sldMk cId="2030428866" sldId="270"/>
            <ac:picMk id="42" creationId="{1185D42E-6634-6F8C-AE39-82BDF0A2E747}"/>
          </ac:picMkLst>
        </pc:picChg>
        <pc:picChg chg="mod ord replST">
          <ac:chgData name="Chonthicha Phuangfueang" userId="055aefd292e5fda0" providerId="LiveId" clId="{5B5F8411-1399-4D8D-B27F-31C85245C7D4}" dt="2023-03-29T13:48:40.246" v="14511" actId="962"/>
          <ac:picMkLst>
            <pc:docMk/>
            <pc:sldMk cId="2030428866" sldId="270"/>
            <ac:picMk id="42" creationId="{B13A233F-32ED-46D4-0E4B-6359AE1B62A6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44" creationId="{D8121C05-92FD-3BB1-4908-91CF63C68ED3}"/>
          </ac:picMkLst>
        </pc:picChg>
        <pc:picChg chg="add del mod">
          <ac:chgData name="Chonthicha Phuangfueang" userId="055aefd292e5fda0" providerId="LiveId" clId="{5B5F8411-1399-4D8D-B27F-31C85245C7D4}" dt="2023-03-29T07:24:44.115" v="9398" actId="478"/>
          <ac:picMkLst>
            <pc:docMk/>
            <pc:sldMk cId="2030428866" sldId="270"/>
            <ac:picMk id="45" creationId="{B7B69499-9C06-5F68-31F2-C19B9D7DBAA7}"/>
          </ac:picMkLst>
        </pc:picChg>
        <pc:picChg chg="add del mod">
          <ac:chgData name="Chonthicha Phuangfueang" userId="055aefd292e5fda0" providerId="LiveId" clId="{5B5F8411-1399-4D8D-B27F-31C85245C7D4}" dt="2023-03-29T07:24:21.245" v="9396" actId="478"/>
          <ac:picMkLst>
            <pc:docMk/>
            <pc:sldMk cId="2030428866" sldId="270"/>
            <ac:picMk id="46" creationId="{C46896BD-AB56-5D36-388F-AD50A2C0B66B}"/>
          </ac:picMkLst>
        </pc:picChg>
        <pc:picChg chg="add del mod">
          <ac:chgData name="Chonthicha Phuangfueang" userId="055aefd292e5fda0" providerId="LiveId" clId="{5B5F8411-1399-4D8D-B27F-31C85245C7D4}" dt="2023-03-29T07:24:17.733" v="9393" actId="478"/>
          <ac:picMkLst>
            <pc:docMk/>
            <pc:sldMk cId="2030428866" sldId="270"/>
            <ac:picMk id="47" creationId="{1A319BEC-337C-104E-FC03-752A4873DFC9}"/>
          </ac:picMkLst>
        </pc:picChg>
        <pc:picChg chg="del mod ord replST">
          <ac:chgData name="Chonthicha Phuangfueang" userId="055aefd292e5fda0" providerId="LiveId" clId="{5B5F8411-1399-4D8D-B27F-31C85245C7D4}" dt="2023-03-29T13:35:12.236" v="14159" actId="478"/>
          <ac:picMkLst>
            <pc:docMk/>
            <pc:sldMk cId="2030428866" sldId="270"/>
            <ac:picMk id="49" creationId="{0FB337EC-8903-E464-354E-EE445EE5900C}"/>
          </ac:picMkLst>
        </pc:picChg>
        <pc:picChg chg="add del mod">
          <ac:chgData name="Chonthicha Phuangfueang" userId="055aefd292e5fda0" providerId="LiveId" clId="{5B5F8411-1399-4D8D-B27F-31C85245C7D4}" dt="2023-03-29T07:25:44.367" v="9461" actId="478"/>
          <ac:picMkLst>
            <pc:docMk/>
            <pc:sldMk cId="2030428866" sldId="270"/>
            <ac:picMk id="50" creationId="{DF3AC2A2-DD1F-362E-08A8-2A2C9E0A84EE}"/>
          </ac:picMkLst>
        </pc:picChg>
        <pc:picChg chg="del mod ord replST">
          <ac:chgData name="Chonthicha Phuangfueang" userId="055aefd292e5fda0" providerId="LiveId" clId="{5B5F8411-1399-4D8D-B27F-31C85245C7D4}" dt="2023-03-29T07:26:08.211" v="9489" actId="478"/>
          <ac:picMkLst>
            <pc:docMk/>
            <pc:sldMk cId="2030428866" sldId="270"/>
            <ac:picMk id="52" creationId="{00A64DFD-8F74-6F83-1EC1-7B9F9B3564ED}"/>
          </ac:picMkLst>
        </pc:picChg>
        <pc:picChg chg="del mod ord replST">
          <ac:chgData name="Chonthicha Phuangfueang" userId="055aefd292e5fda0" providerId="LiveId" clId="{5B5F8411-1399-4D8D-B27F-31C85245C7D4}" dt="2023-03-29T07:29:07.525" v="9640" actId="478"/>
          <ac:picMkLst>
            <pc:docMk/>
            <pc:sldMk cId="2030428866" sldId="270"/>
            <ac:picMk id="54" creationId="{6494781B-A6F7-ADB9-7B91-3EFDCFB6EE14}"/>
          </ac:picMkLst>
        </pc:picChg>
        <pc:picChg chg="add del mod">
          <ac:chgData name="Chonthicha Phuangfueang" userId="055aefd292e5fda0" providerId="LiveId" clId="{5B5F8411-1399-4D8D-B27F-31C85245C7D4}" dt="2023-03-29T07:26:47.925" v="9576" actId="478"/>
          <ac:picMkLst>
            <pc:docMk/>
            <pc:sldMk cId="2030428866" sldId="270"/>
            <ac:picMk id="55" creationId="{AD01D7AC-FD0B-F01E-15D3-710F48A5187C}"/>
          </ac:picMkLst>
        </pc:picChg>
        <pc:picChg chg="del mod ord replST">
          <ac:chgData name="Chonthicha Phuangfueang" userId="055aefd292e5fda0" providerId="LiveId" clId="{5B5F8411-1399-4D8D-B27F-31C85245C7D4}" dt="2023-03-29T07:28:17.582" v="9604" actId="478"/>
          <ac:picMkLst>
            <pc:docMk/>
            <pc:sldMk cId="2030428866" sldId="270"/>
            <ac:picMk id="57" creationId="{C7A1614F-239B-6B49-517C-42F036DABB3D}"/>
          </ac:picMkLst>
        </pc:picChg>
        <pc:picChg chg="del mod ord replST">
          <ac:chgData name="Chonthicha Phuangfueang" userId="055aefd292e5fda0" providerId="LiveId" clId="{5B5F8411-1399-4D8D-B27F-31C85245C7D4}" dt="2023-03-29T07:30:52.821" v="9697" actId="478"/>
          <ac:picMkLst>
            <pc:docMk/>
            <pc:sldMk cId="2030428866" sldId="270"/>
            <ac:picMk id="59" creationId="{622E118E-0284-5A4C-7B12-92D5314EE820}"/>
          </ac:picMkLst>
        </pc:picChg>
        <pc:picChg chg="del mod ord replST">
          <ac:chgData name="Chonthicha Phuangfueang" userId="055aefd292e5fda0" providerId="LiveId" clId="{5B5F8411-1399-4D8D-B27F-31C85245C7D4}" dt="2023-03-29T07:30:03.330" v="9669" actId="478"/>
          <ac:picMkLst>
            <pc:docMk/>
            <pc:sldMk cId="2030428866" sldId="270"/>
            <ac:picMk id="61" creationId="{D8B5D150-141F-7F01-0F48-F92A3213BDA7}"/>
          </ac:picMkLst>
        </pc:picChg>
        <pc:picChg chg="mod ord replST">
          <ac:chgData name="Chonthicha Phuangfueang" userId="055aefd292e5fda0" providerId="LiveId" clId="{5B5F8411-1399-4D8D-B27F-31C85245C7D4}" dt="2023-03-29T13:33:55.259" v="14071" actId="1035"/>
          <ac:picMkLst>
            <pc:docMk/>
            <pc:sldMk cId="2030428866" sldId="270"/>
            <ac:picMk id="63" creationId="{693BC2AB-A222-A1C1-9587-22DF74211B18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65" creationId="{75F4DFAA-8C44-1380-1E56-656879CC70C8}"/>
          </ac:picMkLst>
        </pc:picChg>
        <pc:picChg chg="add del mod">
          <ac:chgData name="Chonthicha Phuangfueang" userId="055aefd292e5fda0" providerId="LiveId" clId="{5B5F8411-1399-4D8D-B27F-31C85245C7D4}" dt="2023-03-29T07:33:12.571" v="9839" actId="478"/>
          <ac:picMkLst>
            <pc:docMk/>
            <pc:sldMk cId="2030428866" sldId="270"/>
            <ac:picMk id="66" creationId="{049B0042-22C4-E046-247D-65F8DEA39136}"/>
          </ac:picMkLst>
        </pc:picChg>
        <pc:picChg chg="del mod ord replST">
          <ac:chgData name="Chonthicha Phuangfueang" userId="055aefd292e5fda0" providerId="LiveId" clId="{5B5F8411-1399-4D8D-B27F-31C85245C7D4}" dt="2023-03-29T13:37:37.420" v="14295" actId="478"/>
          <ac:picMkLst>
            <pc:docMk/>
            <pc:sldMk cId="2030428866" sldId="270"/>
            <ac:picMk id="68" creationId="{BD2DE880-9076-414C-F14E-B217F38C698E}"/>
          </ac:picMkLst>
        </pc:picChg>
        <pc:picChg chg="add del mod">
          <ac:chgData name="Chonthicha Phuangfueang" userId="055aefd292e5fda0" providerId="LiveId" clId="{5B5F8411-1399-4D8D-B27F-31C85245C7D4}" dt="2023-03-29T07:34:00.709" v="9895" actId="478"/>
          <ac:picMkLst>
            <pc:docMk/>
            <pc:sldMk cId="2030428866" sldId="270"/>
            <ac:picMk id="69" creationId="{ED0EEF4E-A465-C4F7-C9F9-0F0146D52B37}"/>
          </ac:picMkLst>
        </pc:picChg>
        <pc:picChg chg="mod ord replST">
          <ac:chgData name="Chonthicha Phuangfueang" userId="055aefd292e5fda0" providerId="LiveId" clId="{5B5F8411-1399-4D8D-B27F-31C85245C7D4}" dt="2023-03-29T13:49:44.560" v="14514" actId="1035"/>
          <ac:picMkLst>
            <pc:docMk/>
            <pc:sldMk cId="2030428866" sldId="270"/>
            <ac:picMk id="71" creationId="{D187D620-DA8A-106F-6B5A-6A991B6D6960}"/>
          </ac:picMkLst>
        </pc:picChg>
        <pc:picChg chg="add mod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72" creationId="{A911BB40-645F-8512-3FE1-BA2369D9F769}"/>
          </ac:picMkLst>
        </pc:picChg>
        <pc:picChg chg="add mod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73" creationId="{A925E126-06AE-36AB-FBAD-DE2F5268B8B5}"/>
          </ac:picMkLst>
        </pc:picChg>
        <pc:picChg chg="add mod">
          <ac:chgData name="Chonthicha Phuangfueang" userId="055aefd292e5fda0" providerId="LiveId" clId="{5B5F8411-1399-4D8D-B27F-31C85245C7D4}" dt="2023-03-29T14:18:28.421" v="14549" actId="1037"/>
          <ac:picMkLst>
            <pc:docMk/>
            <pc:sldMk cId="2030428866" sldId="270"/>
            <ac:picMk id="74" creationId="{F468FE04-13BA-FEA5-8B24-A3E4357EC7A1}"/>
          </ac:picMkLst>
        </pc:picChg>
        <pc:picChg chg="add del mod">
          <ac:chgData name="Chonthicha Phuangfueang" userId="055aefd292e5fda0" providerId="LiveId" clId="{5B5F8411-1399-4D8D-B27F-31C85245C7D4}" dt="2023-03-29T07:37:02.088" v="10020" actId="478"/>
          <ac:picMkLst>
            <pc:docMk/>
            <pc:sldMk cId="2030428866" sldId="270"/>
            <ac:picMk id="75" creationId="{54303902-551D-4FF5-29E6-0E65EF5007CC}"/>
          </ac:picMkLst>
        </pc:picChg>
        <pc:picChg chg="del mod ord replST">
          <ac:chgData name="Chonthicha Phuangfueang" userId="055aefd292e5fda0" providerId="LiveId" clId="{5B5F8411-1399-4D8D-B27F-31C85245C7D4}" dt="2023-03-29T07:41:32.825" v="10056" actId="478"/>
          <ac:picMkLst>
            <pc:docMk/>
            <pc:sldMk cId="2030428866" sldId="270"/>
            <ac:picMk id="77" creationId="{C86CF11E-61F5-14F3-90AD-A6AB570C6B83}"/>
          </ac:picMkLst>
        </pc:picChg>
        <pc:picChg chg="del mod ord replST">
          <ac:chgData name="Chonthicha Phuangfueang" userId="055aefd292e5fda0" providerId="LiveId" clId="{5B5F8411-1399-4D8D-B27F-31C85245C7D4}" dt="2023-03-29T07:41:53.935" v="10084" actId="478"/>
          <ac:picMkLst>
            <pc:docMk/>
            <pc:sldMk cId="2030428866" sldId="270"/>
            <ac:picMk id="79" creationId="{58CA3041-134E-DBC6-E231-9C4832C8A1A2}"/>
          </ac:picMkLst>
        </pc:picChg>
        <pc:picChg chg="del mod ord replST">
          <ac:chgData name="Chonthicha Phuangfueang" userId="055aefd292e5fda0" providerId="LiveId" clId="{5B5F8411-1399-4D8D-B27F-31C85245C7D4}" dt="2023-03-29T08:11:26.976" v="10970" actId="478"/>
          <ac:picMkLst>
            <pc:docMk/>
            <pc:sldMk cId="2030428866" sldId="270"/>
            <ac:picMk id="81" creationId="{5DD7978B-B65D-C454-D627-EA57DF4E2897}"/>
          </ac:picMkLst>
        </pc:picChg>
        <pc:picChg chg="add del mod">
          <ac:chgData name="Chonthicha Phuangfueang" userId="055aefd292e5fda0" providerId="LiveId" clId="{5B5F8411-1399-4D8D-B27F-31C85245C7D4}" dt="2023-03-29T07:42:41.728" v="10114" actId="478"/>
          <ac:picMkLst>
            <pc:docMk/>
            <pc:sldMk cId="2030428866" sldId="270"/>
            <ac:picMk id="82" creationId="{44465AE6-2ECE-444F-0C9B-130155362FBB}"/>
          </ac:picMkLst>
        </pc:picChg>
        <pc:picChg chg="mod ord replST">
          <ac:chgData name="Chonthicha Phuangfueang" userId="055aefd292e5fda0" providerId="LiveId" clId="{5B5F8411-1399-4D8D-B27F-31C85245C7D4}" dt="2023-03-29T14:18:36.750" v="14554" actId="1037"/>
          <ac:picMkLst>
            <pc:docMk/>
            <pc:sldMk cId="2030428866" sldId="270"/>
            <ac:picMk id="84" creationId="{5C34BF57-47FA-9E79-2282-4C83FB3967C0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86" creationId="{BCF7F687-28ED-9BFF-CF28-E7E3DA5E9117}"/>
          </ac:picMkLst>
        </pc:picChg>
      </pc:sldChg>
      <pc:sldChg chg="addSp delSp modSp new mod">
        <pc:chgData name="Chonthicha Phuangfueang" userId="055aefd292e5fda0" providerId="LiveId" clId="{5B5F8411-1399-4D8D-B27F-31C85245C7D4}" dt="2023-03-30T06:18:08.602" v="15866" actId="13926"/>
        <pc:sldMkLst>
          <pc:docMk/>
          <pc:sldMk cId="3999688864" sldId="271"/>
        </pc:sldMkLst>
        <pc:spChg chg="del">
          <ac:chgData name="Chonthicha Phuangfueang" userId="055aefd292e5fda0" providerId="LiveId" clId="{5B5F8411-1399-4D8D-B27F-31C85245C7D4}" dt="2023-03-29T07:38:16.023" v="10029" actId="478"/>
          <ac:spMkLst>
            <pc:docMk/>
            <pc:sldMk cId="3999688864" sldId="271"/>
            <ac:spMk id="2" creationId="{4A2EFCD6-A6D8-A702-C486-F5C836243404}"/>
          </ac:spMkLst>
        </pc:spChg>
        <pc:spChg chg="del">
          <ac:chgData name="Chonthicha Phuangfueang" userId="055aefd292e5fda0" providerId="LiveId" clId="{5B5F8411-1399-4D8D-B27F-31C85245C7D4}" dt="2023-03-29T07:38:17.798" v="10030" actId="478"/>
          <ac:spMkLst>
            <pc:docMk/>
            <pc:sldMk cId="3999688864" sldId="271"/>
            <ac:spMk id="3" creationId="{7D00ECD5-C717-B160-B58D-916B27415F09}"/>
          </ac:spMkLst>
        </pc:spChg>
        <pc:spChg chg="add mod">
          <ac:chgData name="Chonthicha Phuangfueang" userId="055aefd292e5fda0" providerId="LiveId" clId="{5B5F8411-1399-4D8D-B27F-31C85245C7D4}" dt="2023-03-30T06:18:08.602" v="15866" actId="13926"/>
          <ac:spMkLst>
            <pc:docMk/>
            <pc:sldMk cId="3999688864" sldId="271"/>
            <ac:spMk id="4" creationId="{BBC5014E-DDD4-5FE9-9FAF-A862A31648A3}"/>
          </ac:spMkLst>
        </pc:spChg>
        <pc:picChg chg="add del mod">
          <ac:chgData name="Chonthicha Phuangfueang" userId="055aefd292e5fda0" providerId="LiveId" clId="{5B5F8411-1399-4D8D-B27F-31C85245C7D4}" dt="2023-03-29T13:48:19.595" v="14481" actId="478"/>
          <ac:picMkLst>
            <pc:docMk/>
            <pc:sldMk cId="3999688864" sldId="271"/>
            <ac:picMk id="2" creationId="{2D7A385B-AB4F-C5F7-ECB3-7FE5FBC265FB}"/>
          </ac:picMkLst>
        </pc:picChg>
        <pc:picChg chg="add mod">
          <ac:chgData name="Chonthicha Phuangfueang" userId="055aefd292e5fda0" providerId="LiveId" clId="{5B5F8411-1399-4D8D-B27F-31C85245C7D4}" dt="2023-03-29T07:48:01.757" v="10147" actId="1035"/>
          <ac:picMkLst>
            <pc:docMk/>
            <pc:sldMk cId="3999688864" sldId="271"/>
            <ac:picMk id="5" creationId="{AED6CA5A-73AE-24F2-E5BA-D7325EB78BF1}"/>
          </ac:picMkLst>
        </pc:picChg>
        <pc:picChg chg="add del mod">
          <ac:chgData name="Chonthicha Phuangfueang" userId="055aefd292e5fda0" providerId="LiveId" clId="{5B5F8411-1399-4D8D-B27F-31C85245C7D4}" dt="2023-03-29T07:48:59.812" v="10186" actId="478"/>
          <ac:picMkLst>
            <pc:docMk/>
            <pc:sldMk cId="3999688864" sldId="271"/>
            <ac:picMk id="6" creationId="{25AA75B0-D2A3-C43E-BD3B-7021B54C1DC9}"/>
          </ac:picMkLst>
        </pc:picChg>
        <pc:picChg chg="del mod ord replST">
          <ac:chgData name="Chonthicha Phuangfueang" userId="055aefd292e5fda0" providerId="LiveId" clId="{5B5F8411-1399-4D8D-B27F-31C85245C7D4}" dt="2023-03-29T08:10:40.091" v="10902" actId="478"/>
          <ac:picMkLst>
            <pc:docMk/>
            <pc:sldMk cId="3999688864" sldId="271"/>
            <ac:picMk id="8" creationId="{6CDF77D1-7439-1850-6934-DDEAB4D0AA98}"/>
          </ac:picMkLst>
        </pc:picChg>
        <pc:picChg chg="add mod">
          <ac:chgData name="Chonthicha Phuangfueang" userId="055aefd292e5fda0" providerId="LiveId" clId="{5B5F8411-1399-4D8D-B27F-31C85245C7D4}" dt="2023-03-29T07:52:01.384" v="10238" actId="1035"/>
          <ac:picMkLst>
            <pc:docMk/>
            <pc:sldMk cId="3999688864" sldId="271"/>
            <ac:picMk id="9" creationId="{C662C711-969C-6FD6-5ECD-F91EF93150C1}"/>
          </ac:picMkLst>
        </pc:picChg>
        <pc:picChg chg="add del mod">
          <ac:chgData name="Chonthicha Phuangfueang" userId="055aefd292e5fda0" providerId="LiveId" clId="{5B5F8411-1399-4D8D-B27F-31C85245C7D4}" dt="2023-03-29T07:52:33.160" v="10279" actId="478"/>
          <ac:picMkLst>
            <pc:docMk/>
            <pc:sldMk cId="3999688864" sldId="271"/>
            <ac:picMk id="10" creationId="{CBF0EE29-DD59-4F92-8B69-95BA0597AD95}"/>
          </ac:picMkLst>
        </pc:picChg>
        <pc:picChg chg="mod ord replST">
          <ac:chgData name="Chonthicha Phuangfueang" userId="055aefd292e5fda0" providerId="LiveId" clId="{5B5F8411-1399-4D8D-B27F-31C85245C7D4}" dt="2023-03-29T07:52:33.161" v="10281" actId="962"/>
          <ac:picMkLst>
            <pc:docMk/>
            <pc:sldMk cId="3999688864" sldId="271"/>
            <ac:picMk id="12" creationId="{71DA2E5D-E15C-7893-7A46-DE11CF136045}"/>
          </ac:picMkLst>
        </pc:picChg>
        <pc:picChg chg="add mod">
          <ac:chgData name="Chonthicha Phuangfueang" userId="055aefd292e5fda0" providerId="LiveId" clId="{5B5F8411-1399-4D8D-B27F-31C85245C7D4}" dt="2023-03-29T07:52:53.329" v="10300" actId="1076"/>
          <ac:picMkLst>
            <pc:docMk/>
            <pc:sldMk cId="3999688864" sldId="271"/>
            <ac:picMk id="13" creationId="{DE597A55-13D4-2AC6-086F-B784F5A102C2}"/>
          </ac:picMkLst>
        </pc:picChg>
        <pc:picChg chg="add del mod">
          <ac:chgData name="Chonthicha Phuangfueang" userId="055aefd292e5fda0" providerId="LiveId" clId="{5B5F8411-1399-4D8D-B27F-31C85245C7D4}" dt="2023-03-29T07:53:56.726" v="10347" actId="478"/>
          <ac:picMkLst>
            <pc:docMk/>
            <pc:sldMk cId="3999688864" sldId="271"/>
            <ac:picMk id="14" creationId="{984CE5AC-51F0-565A-E378-DAA66E8C5A24}"/>
          </ac:picMkLst>
        </pc:picChg>
        <pc:picChg chg="mod ord replST">
          <ac:chgData name="Chonthicha Phuangfueang" userId="055aefd292e5fda0" providerId="LiveId" clId="{5B5F8411-1399-4D8D-B27F-31C85245C7D4}" dt="2023-03-29T07:56:06.803" v="10482" actId="1038"/>
          <ac:picMkLst>
            <pc:docMk/>
            <pc:sldMk cId="3999688864" sldId="271"/>
            <ac:picMk id="16" creationId="{B2D76A94-3F48-2B7C-D10A-0B751BAC8EFE}"/>
          </ac:picMkLst>
        </pc:picChg>
        <pc:picChg chg="add del mod">
          <ac:chgData name="Chonthicha Phuangfueang" userId="055aefd292e5fda0" providerId="LiveId" clId="{5B5F8411-1399-4D8D-B27F-31C85245C7D4}" dt="2023-03-29T07:54:38.943" v="10378" actId="478"/>
          <ac:picMkLst>
            <pc:docMk/>
            <pc:sldMk cId="3999688864" sldId="271"/>
            <ac:picMk id="17" creationId="{87EBFFD2-81C0-6764-6F88-2C126A5CE115}"/>
          </ac:picMkLst>
        </pc:picChg>
        <pc:picChg chg="del mod ord replST">
          <ac:chgData name="Chonthicha Phuangfueang" userId="055aefd292e5fda0" providerId="LiveId" clId="{5B5F8411-1399-4D8D-B27F-31C85245C7D4}" dt="2023-03-29T07:54:58.323" v="10406" actId="478"/>
          <ac:picMkLst>
            <pc:docMk/>
            <pc:sldMk cId="3999688864" sldId="271"/>
            <ac:picMk id="19" creationId="{1E0C61D4-96F5-87D6-DCD9-407DA12D1032}"/>
          </ac:picMkLst>
        </pc:picChg>
        <pc:picChg chg="mod ord replST">
          <ac:chgData name="Chonthicha Phuangfueang" userId="055aefd292e5fda0" providerId="LiveId" clId="{5B5F8411-1399-4D8D-B27F-31C85245C7D4}" dt="2023-03-29T14:23:05.412" v="14563" actId="1035"/>
          <ac:picMkLst>
            <pc:docMk/>
            <pc:sldMk cId="3999688864" sldId="271"/>
            <ac:picMk id="21" creationId="{0867A739-1DEF-C3BF-22F8-8ED734B6AC93}"/>
          </ac:picMkLst>
        </pc:picChg>
        <pc:picChg chg="add del mod">
          <ac:chgData name="Chonthicha Phuangfueang" userId="055aefd292e5fda0" providerId="LiveId" clId="{5B5F8411-1399-4D8D-B27F-31C85245C7D4}" dt="2023-03-29T07:57:42.470" v="10529" actId="478"/>
          <ac:picMkLst>
            <pc:docMk/>
            <pc:sldMk cId="3999688864" sldId="271"/>
            <ac:picMk id="22" creationId="{4683B096-8F90-E4E9-C260-3A9936028DB5}"/>
          </ac:picMkLst>
        </pc:picChg>
        <pc:picChg chg="del mod ord replST">
          <ac:chgData name="Chonthicha Phuangfueang" userId="055aefd292e5fda0" providerId="LiveId" clId="{5B5F8411-1399-4D8D-B27F-31C85245C7D4}" dt="2023-03-29T07:58:21.468" v="10575" actId="478"/>
          <ac:picMkLst>
            <pc:docMk/>
            <pc:sldMk cId="3999688864" sldId="271"/>
            <ac:picMk id="24" creationId="{5368A4C8-8864-B839-F154-3D712A87AFE6}"/>
          </ac:picMkLst>
        </pc:picChg>
        <pc:picChg chg="mod ord replST">
          <ac:chgData name="Chonthicha Phuangfueang" userId="055aefd292e5fda0" providerId="LiveId" clId="{5B5F8411-1399-4D8D-B27F-31C85245C7D4}" dt="2023-03-29T07:58:21.470" v="10577" actId="962"/>
          <ac:picMkLst>
            <pc:docMk/>
            <pc:sldMk cId="3999688864" sldId="271"/>
            <ac:picMk id="26" creationId="{AE414348-5FA3-8BED-274B-06BB85226FB6}"/>
          </ac:picMkLst>
        </pc:picChg>
        <pc:picChg chg="add del mod">
          <ac:chgData name="Chonthicha Phuangfueang" userId="055aefd292e5fda0" providerId="LiveId" clId="{5B5F8411-1399-4D8D-B27F-31C85245C7D4}" dt="2023-03-29T07:59:07.360" v="10586" actId="478"/>
          <ac:picMkLst>
            <pc:docMk/>
            <pc:sldMk cId="3999688864" sldId="271"/>
            <ac:picMk id="27" creationId="{A675D9E5-4F49-7357-8FAB-03969DA99DD2}"/>
          </ac:picMkLst>
        </pc:picChg>
        <pc:picChg chg="add mod">
          <ac:chgData name="Chonthicha Phuangfueang" userId="055aefd292e5fda0" providerId="LiveId" clId="{5B5F8411-1399-4D8D-B27F-31C85245C7D4}" dt="2023-03-29T08:00:08.244" v="10589" actId="14100"/>
          <ac:picMkLst>
            <pc:docMk/>
            <pc:sldMk cId="3999688864" sldId="271"/>
            <ac:picMk id="28" creationId="{373A8534-0A98-EAB6-37F9-41EAC338C58A}"/>
          </ac:picMkLst>
        </pc:picChg>
        <pc:picChg chg="add del mod">
          <ac:chgData name="Chonthicha Phuangfueang" userId="055aefd292e5fda0" providerId="LiveId" clId="{5B5F8411-1399-4D8D-B27F-31C85245C7D4}" dt="2023-03-29T08:00:47.109" v="10634" actId="478"/>
          <ac:picMkLst>
            <pc:docMk/>
            <pc:sldMk cId="3999688864" sldId="271"/>
            <ac:picMk id="29" creationId="{1429A8C0-5F0E-682D-6308-9647383B935E}"/>
          </ac:picMkLst>
        </pc:picChg>
        <pc:picChg chg="add del mod">
          <ac:chgData name="Chonthicha Phuangfueang" userId="055aefd292e5fda0" providerId="LiveId" clId="{5B5F8411-1399-4D8D-B27F-31C85245C7D4}" dt="2023-03-29T08:01:33.770" v="10664" actId="478"/>
          <ac:picMkLst>
            <pc:docMk/>
            <pc:sldMk cId="3999688864" sldId="271"/>
            <ac:picMk id="30" creationId="{4295769E-102F-C37A-5A7F-71C130D2A196}"/>
          </ac:picMkLst>
        </pc:picChg>
        <pc:picChg chg="mod ord replST">
          <ac:chgData name="Chonthicha Phuangfueang" userId="055aefd292e5fda0" providerId="LiveId" clId="{5B5F8411-1399-4D8D-B27F-31C85245C7D4}" dt="2023-03-29T14:25:00.997" v="14586" actId="1038"/>
          <ac:picMkLst>
            <pc:docMk/>
            <pc:sldMk cId="3999688864" sldId="271"/>
            <ac:picMk id="32" creationId="{2693799F-7275-93A4-1698-24A97C4FE7F4}"/>
          </ac:picMkLst>
        </pc:picChg>
        <pc:picChg chg="add del mod">
          <ac:chgData name="Chonthicha Phuangfueang" userId="055aefd292e5fda0" providerId="LiveId" clId="{5B5F8411-1399-4D8D-B27F-31C85245C7D4}" dt="2023-03-29T08:04:44.069" v="10734" actId="478"/>
          <ac:picMkLst>
            <pc:docMk/>
            <pc:sldMk cId="3999688864" sldId="271"/>
            <ac:picMk id="33" creationId="{2E2F9F0C-24FE-4C40-B3AB-B77BA6F55AEA}"/>
          </ac:picMkLst>
        </pc:picChg>
        <pc:picChg chg="add del mod ord replST">
          <ac:chgData name="Chonthicha Phuangfueang" userId="055aefd292e5fda0" providerId="LiveId" clId="{5B5F8411-1399-4D8D-B27F-31C85245C7D4}" dt="2023-03-29T14:24:04.640" v="14567" actId="1035"/>
          <ac:picMkLst>
            <pc:docMk/>
            <pc:sldMk cId="3999688864" sldId="271"/>
            <ac:picMk id="35" creationId="{459A99CC-1E50-13FD-5F4F-D3CA69A110D6}"/>
          </ac:picMkLst>
        </pc:picChg>
        <pc:picChg chg="add mod">
          <ac:chgData name="Chonthicha Phuangfueang" userId="055aefd292e5fda0" providerId="LiveId" clId="{5B5F8411-1399-4D8D-B27F-31C85245C7D4}" dt="2023-03-29T14:24:01.653" v="14566" actId="1036"/>
          <ac:picMkLst>
            <pc:docMk/>
            <pc:sldMk cId="3999688864" sldId="271"/>
            <ac:picMk id="36" creationId="{79C94976-98CB-0A8B-F137-D3FBA6660440}"/>
          </ac:picMkLst>
        </pc:picChg>
        <pc:picChg chg="add del mod">
          <ac:chgData name="Chonthicha Phuangfueang" userId="055aefd292e5fda0" providerId="LiveId" clId="{5B5F8411-1399-4D8D-B27F-31C85245C7D4}" dt="2023-03-29T08:08:06.200" v="10833" actId="478"/>
          <ac:picMkLst>
            <pc:docMk/>
            <pc:sldMk cId="3999688864" sldId="271"/>
            <ac:picMk id="37" creationId="{267CC672-576F-75F1-09E0-A5A864B3335D}"/>
          </ac:picMkLst>
        </pc:picChg>
        <pc:picChg chg="add del mod">
          <ac:chgData name="Chonthicha Phuangfueang" userId="055aefd292e5fda0" providerId="LiveId" clId="{5B5F8411-1399-4D8D-B27F-31C85245C7D4}" dt="2023-03-29T08:08:53.398" v="10861" actId="478"/>
          <ac:picMkLst>
            <pc:docMk/>
            <pc:sldMk cId="3999688864" sldId="271"/>
            <ac:picMk id="38" creationId="{38B00B9C-22AD-1382-3DE1-EEC608F7FE29}"/>
          </ac:picMkLst>
        </pc:picChg>
        <pc:picChg chg="mod ord replST">
          <ac:chgData name="Chonthicha Phuangfueang" userId="055aefd292e5fda0" providerId="LiveId" clId="{5B5F8411-1399-4D8D-B27F-31C85245C7D4}" dt="2023-03-29T08:08:53.399" v="10863" actId="962"/>
          <ac:picMkLst>
            <pc:docMk/>
            <pc:sldMk cId="3999688864" sldId="271"/>
            <ac:picMk id="40" creationId="{675AA4A9-B15A-D5C3-C9CB-775B61D1E2FB}"/>
          </ac:picMkLst>
        </pc:picChg>
        <pc:picChg chg="add del mod">
          <ac:chgData name="Chonthicha Phuangfueang" userId="055aefd292e5fda0" providerId="LiveId" clId="{5B5F8411-1399-4D8D-B27F-31C85245C7D4}" dt="2023-03-29T08:09:22.262" v="10865" actId="478"/>
          <ac:picMkLst>
            <pc:docMk/>
            <pc:sldMk cId="3999688864" sldId="271"/>
            <ac:picMk id="41" creationId="{4B88801C-02C2-C7AF-FF36-311AD964120E}"/>
          </ac:picMkLst>
        </pc:picChg>
        <pc:picChg chg="del mod ord replST">
          <ac:chgData name="Chonthicha Phuangfueang" userId="055aefd292e5fda0" providerId="LiveId" clId="{5B5F8411-1399-4D8D-B27F-31C85245C7D4}" dt="2023-03-29T08:11:18.067" v="10941" actId="478"/>
          <ac:picMkLst>
            <pc:docMk/>
            <pc:sldMk cId="3999688864" sldId="271"/>
            <ac:picMk id="43" creationId="{C5CB213F-700C-51EA-5E17-26B5E0537A3E}"/>
          </ac:picMkLst>
        </pc:picChg>
        <pc:picChg chg="mod ord replST">
          <ac:chgData name="Chonthicha Phuangfueang" userId="055aefd292e5fda0" providerId="LiveId" clId="{5B5F8411-1399-4D8D-B27F-31C85245C7D4}" dt="2023-03-29T08:11:18.068" v="10943" actId="962"/>
          <ac:picMkLst>
            <pc:docMk/>
            <pc:sldMk cId="3999688864" sldId="271"/>
            <ac:picMk id="45" creationId="{2E0C3047-A9BD-8D37-185E-BEBD6DD43FCC}"/>
          </ac:picMkLst>
        </pc:picChg>
        <pc:picChg chg="add del mod">
          <ac:chgData name="Chonthicha Phuangfueang" userId="055aefd292e5fda0" providerId="LiveId" clId="{5B5F8411-1399-4D8D-B27F-31C85245C7D4}" dt="2023-03-29T08:29:07.716" v="11188" actId="478"/>
          <ac:picMkLst>
            <pc:docMk/>
            <pc:sldMk cId="3999688864" sldId="271"/>
            <ac:picMk id="46" creationId="{F3E5B40B-B0E9-384C-3F48-DF3E333F3FD9}"/>
          </ac:picMkLst>
        </pc:picChg>
        <pc:picChg chg="add del mod">
          <ac:chgData name="Chonthicha Phuangfueang" userId="055aefd292e5fda0" providerId="LiveId" clId="{5B5F8411-1399-4D8D-B27F-31C85245C7D4}" dt="2023-03-29T08:27:37.617" v="11067" actId="478"/>
          <ac:picMkLst>
            <pc:docMk/>
            <pc:sldMk cId="3999688864" sldId="271"/>
            <ac:picMk id="47" creationId="{D437CB50-192F-1BA0-B83B-D7612533B2F8}"/>
          </ac:picMkLst>
        </pc:picChg>
        <pc:picChg chg="mod ord replST">
          <ac:chgData name="Chonthicha Phuangfueang" userId="055aefd292e5fda0" providerId="LiveId" clId="{5B5F8411-1399-4D8D-B27F-31C85245C7D4}" dt="2023-03-29T08:30:15.397" v="11270" actId="1038"/>
          <ac:picMkLst>
            <pc:docMk/>
            <pc:sldMk cId="3999688864" sldId="271"/>
            <ac:picMk id="49" creationId="{5D321835-1708-19CB-031C-704579E11DD0}"/>
          </ac:picMkLst>
        </pc:picChg>
        <pc:picChg chg="add del mod">
          <ac:chgData name="Chonthicha Phuangfueang" userId="055aefd292e5fda0" providerId="LiveId" clId="{5B5F8411-1399-4D8D-B27F-31C85245C7D4}" dt="2023-03-29T08:28:06.915" v="11100" actId="478"/>
          <ac:picMkLst>
            <pc:docMk/>
            <pc:sldMk cId="3999688864" sldId="271"/>
            <ac:picMk id="50" creationId="{8F582136-EB2E-C7F3-B7B0-85D18CB6D18C}"/>
          </ac:picMkLst>
        </pc:picChg>
        <pc:picChg chg="mod ord replST">
          <ac:chgData name="Chonthicha Phuangfueang" userId="055aefd292e5fda0" providerId="LiveId" clId="{5B5F8411-1399-4D8D-B27F-31C85245C7D4}" dt="2023-03-29T08:30:00.320" v="11238" actId="1076"/>
          <ac:picMkLst>
            <pc:docMk/>
            <pc:sldMk cId="3999688864" sldId="271"/>
            <ac:picMk id="52" creationId="{BC4510AE-E1A7-4127-4751-9988B300BD28}"/>
          </ac:picMkLst>
        </pc:picChg>
        <pc:picChg chg="mod ord replST">
          <ac:chgData name="Chonthicha Phuangfueang" userId="055aefd292e5fda0" providerId="LiveId" clId="{5B5F8411-1399-4D8D-B27F-31C85245C7D4}" dt="2023-03-29T08:33:37.638" v="11403" actId="1037"/>
          <ac:picMkLst>
            <pc:docMk/>
            <pc:sldMk cId="3999688864" sldId="271"/>
            <ac:picMk id="54" creationId="{376A8970-4A3F-4167-5868-6B2F367DDC3E}"/>
          </ac:picMkLst>
        </pc:picChg>
        <pc:picChg chg="add del mod">
          <ac:chgData name="Chonthicha Phuangfueang" userId="055aefd292e5fda0" providerId="LiveId" clId="{5B5F8411-1399-4D8D-B27F-31C85245C7D4}" dt="2023-03-29T08:32:40.917" v="11342" actId="478"/>
          <ac:picMkLst>
            <pc:docMk/>
            <pc:sldMk cId="3999688864" sldId="271"/>
            <ac:picMk id="55" creationId="{D8AB6776-58F4-E414-B1AD-64B1F4001C61}"/>
          </ac:picMkLst>
        </pc:picChg>
        <pc:picChg chg="mod ord replST">
          <ac:chgData name="Chonthicha Phuangfueang" userId="055aefd292e5fda0" providerId="LiveId" clId="{5B5F8411-1399-4D8D-B27F-31C85245C7D4}" dt="2023-03-29T14:24:15.204" v="14573" actId="14100"/>
          <ac:picMkLst>
            <pc:docMk/>
            <pc:sldMk cId="3999688864" sldId="271"/>
            <ac:picMk id="57" creationId="{26D51FB0-0A2D-5581-C0F9-1124623C4386}"/>
          </ac:picMkLst>
        </pc:picChg>
        <pc:picChg chg="add mod">
          <ac:chgData name="Chonthicha Phuangfueang" userId="055aefd292e5fda0" providerId="LiveId" clId="{5B5F8411-1399-4D8D-B27F-31C85245C7D4}" dt="2023-03-29T14:24:27.587" v="14574" actId="1035"/>
          <ac:picMkLst>
            <pc:docMk/>
            <pc:sldMk cId="3999688864" sldId="271"/>
            <ac:picMk id="58" creationId="{09947C79-8AF6-11FC-77FB-B25A27ADEC81}"/>
          </ac:picMkLst>
        </pc:picChg>
        <pc:picChg chg="add del mod">
          <ac:chgData name="Chonthicha Phuangfueang" userId="055aefd292e5fda0" providerId="LiveId" clId="{5B5F8411-1399-4D8D-B27F-31C85245C7D4}" dt="2023-03-29T08:35:15.704" v="11443" actId="478"/>
          <ac:picMkLst>
            <pc:docMk/>
            <pc:sldMk cId="3999688864" sldId="271"/>
            <ac:picMk id="59" creationId="{30205153-3B28-DBAF-5F1C-499D55A14A69}"/>
          </ac:picMkLst>
        </pc:picChg>
        <pc:picChg chg="mod ord replST">
          <ac:chgData name="Chonthicha Phuangfueang" userId="055aefd292e5fda0" providerId="LiveId" clId="{5B5F8411-1399-4D8D-B27F-31C85245C7D4}" dt="2023-03-29T08:35:15.704" v="11445" actId="962"/>
          <ac:picMkLst>
            <pc:docMk/>
            <pc:sldMk cId="3999688864" sldId="271"/>
            <ac:picMk id="61" creationId="{39421225-4905-5105-A55A-8A5C900BDEA6}"/>
          </ac:picMkLst>
        </pc:picChg>
        <pc:picChg chg="add del mod">
          <ac:chgData name="Chonthicha Phuangfueang" userId="055aefd292e5fda0" providerId="LiveId" clId="{5B5F8411-1399-4D8D-B27F-31C85245C7D4}" dt="2023-03-29T08:36:25.604" v="11499" actId="478"/>
          <ac:picMkLst>
            <pc:docMk/>
            <pc:sldMk cId="3999688864" sldId="271"/>
            <ac:picMk id="62" creationId="{1EFC31EB-B63E-F77A-FB32-C9D1A4596824}"/>
          </ac:picMkLst>
        </pc:picChg>
        <pc:picChg chg="del mod ord replST">
          <ac:chgData name="Chonthicha Phuangfueang" userId="055aefd292e5fda0" providerId="LiveId" clId="{5B5F8411-1399-4D8D-B27F-31C85245C7D4}" dt="2023-03-29T08:37:31.216" v="11527" actId="478"/>
          <ac:picMkLst>
            <pc:docMk/>
            <pc:sldMk cId="3999688864" sldId="271"/>
            <ac:picMk id="64" creationId="{998C25D5-1A8E-7D06-1771-89DABF69BE12}"/>
          </ac:picMkLst>
        </pc:picChg>
        <pc:picChg chg="mod ord replST">
          <ac:chgData name="Chonthicha Phuangfueang" userId="055aefd292e5fda0" providerId="LiveId" clId="{5B5F8411-1399-4D8D-B27F-31C85245C7D4}" dt="2023-03-29T14:24:33.692" v="14578" actId="1035"/>
          <ac:picMkLst>
            <pc:docMk/>
            <pc:sldMk cId="3999688864" sldId="271"/>
            <ac:picMk id="66" creationId="{428293E4-6ACB-EE30-96FE-9D16A65E48CB}"/>
          </ac:picMkLst>
        </pc:picChg>
        <pc:picChg chg="add mod">
          <ac:chgData name="Chonthicha Phuangfueang" userId="055aefd292e5fda0" providerId="LiveId" clId="{5B5F8411-1399-4D8D-B27F-31C85245C7D4}" dt="2023-03-29T14:24:52.608" v="14584" actId="1038"/>
          <ac:picMkLst>
            <pc:docMk/>
            <pc:sldMk cId="3999688864" sldId="271"/>
            <ac:picMk id="67" creationId="{F7A5A13D-F2F6-9C8C-F61C-64A859C25F0C}"/>
          </ac:picMkLst>
        </pc:picChg>
        <pc:picChg chg="add del mod">
          <ac:chgData name="Chonthicha Phuangfueang" userId="055aefd292e5fda0" providerId="LiveId" clId="{5B5F8411-1399-4D8D-B27F-31C85245C7D4}" dt="2023-03-29T08:39:46.034" v="11591" actId="478"/>
          <ac:picMkLst>
            <pc:docMk/>
            <pc:sldMk cId="3999688864" sldId="271"/>
            <ac:picMk id="68" creationId="{6808C79A-965E-9ED2-8700-78A2C9C41368}"/>
          </ac:picMkLst>
        </pc:picChg>
        <pc:picChg chg="del mod ord replST">
          <ac:chgData name="Chonthicha Phuangfueang" userId="055aefd292e5fda0" providerId="LiveId" clId="{5B5F8411-1399-4D8D-B27F-31C85245C7D4}" dt="2023-03-29T08:45:15.813" v="11619" actId="478"/>
          <ac:picMkLst>
            <pc:docMk/>
            <pc:sldMk cId="3999688864" sldId="271"/>
            <ac:picMk id="70" creationId="{DBFB991C-A67D-5EDA-92F6-438BEE0158DD}"/>
          </ac:picMkLst>
        </pc:picChg>
        <pc:picChg chg="del mod ord replST">
          <ac:chgData name="Chonthicha Phuangfueang" userId="055aefd292e5fda0" providerId="LiveId" clId="{5B5F8411-1399-4D8D-B27F-31C85245C7D4}" dt="2023-03-29T08:45:34.904" v="11647" actId="478"/>
          <ac:picMkLst>
            <pc:docMk/>
            <pc:sldMk cId="3999688864" sldId="271"/>
            <ac:picMk id="72" creationId="{DA682CF0-5C49-1318-E040-DC705AF52BCC}"/>
          </ac:picMkLst>
        </pc:picChg>
        <pc:picChg chg="mod ord replST">
          <ac:chgData name="Chonthicha Phuangfueang" userId="055aefd292e5fda0" providerId="LiveId" clId="{5B5F8411-1399-4D8D-B27F-31C85245C7D4}" dt="2023-03-29T14:24:38.474" v="14579" actId="1036"/>
          <ac:picMkLst>
            <pc:docMk/>
            <pc:sldMk cId="3999688864" sldId="271"/>
            <ac:picMk id="74" creationId="{8F831819-5667-B5A1-F531-063976CBB961}"/>
          </ac:picMkLst>
        </pc:picChg>
      </pc:sldChg>
      <pc:sldChg chg="addSp delSp modSp new mod">
        <pc:chgData name="Chonthicha Phuangfueang" userId="055aefd292e5fda0" providerId="LiveId" clId="{5B5F8411-1399-4D8D-B27F-31C85245C7D4}" dt="2023-03-29T08:59:50.521" v="12128" actId="1076"/>
        <pc:sldMkLst>
          <pc:docMk/>
          <pc:sldMk cId="179543041" sldId="272"/>
        </pc:sldMkLst>
        <pc:spChg chg="del">
          <ac:chgData name="Chonthicha Phuangfueang" userId="055aefd292e5fda0" providerId="LiveId" clId="{5B5F8411-1399-4D8D-B27F-31C85245C7D4}" dt="2023-03-29T08:46:05.638" v="11652" actId="478"/>
          <ac:spMkLst>
            <pc:docMk/>
            <pc:sldMk cId="179543041" sldId="272"/>
            <ac:spMk id="2" creationId="{15E3A220-436F-4201-23C1-C35284030187}"/>
          </ac:spMkLst>
        </pc:spChg>
        <pc:spChg chg="del mod">
          <ac:chgData name="Chonthicha Phuangfueang" userId="055aefd292e5fda0" providerId="LiveId" clId="{5B5F8411-1399-4D8D-B27F-31C85245C7D4}" dt="2023-03-29T08:46:12.697" v="11655" actId="478"/>
          <ac:spMkLst>
            <pc:docMk/>
            <pc:sldMk cId="179543041" sldId="272"/>
            <ac:spMk id="3" creationId="{932C564B-B093-1A31-5CA3-B0ADB310E790}"/>
          </ac:spMkLst>
        </pc:spChg>
        <pc:spChg chg="add mod">
          <ac:chgData name="Chonthicha Phuangfueang" userId="055aefd292e5fda0" providerId="LiveId" clId="{5B5F8411-1399-4D8D-B27F-31C85245C7D4}" dt="2023-03-29T08:59:17.784" v="12127" actId="20577"/>
          <ac:spMkLst>
            <pc:docMk/>
            <pc:sldMk cId="179543041" sldId="272"/>
            <ac:spMk id="4" creationId="{071A0A03-4EA2-4F99-8B14-06F35D876DE4}"/>
          </ac:spMkLst>
        </pc:spChg>
        <pc:picChg chg="add del mod">
          <ac:chgData name="Chonthicha Phuangfueang" userId="055aefd292e5fda0" providerId="LiveId" clId="{5B5F8411-1399-4D8D-B27F-31C85245C7D4}" dt="2023-03-29T08:46:41.222" v="11684" actId="478"/>
          <ac:picMkLst>
            <pc:docMk/>
            <pc:sldMk cId="179543041" sldId="272"/>
            <ac:picMk id="5" creationId="{1D8B151F-2709-9A44-EA38-522C638D109A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7" creationId="{D73C138C-9103-82B5-1BFF-31F1B51D6ACC}"/>
          </ac:picMkLst>
        </pc:picChg>
        <pc:picChg chg="add del mod">
          <ac:chgData name="Chonthicha Phuangfueang" userId="055aefd292e5fda0" providerId="LiveId" clId="{5B5F8411-1399-4D8D-B27F-31C85245C7D4}" dt="2023-03-29T08:47:02.353" v="11715" actId="478"/>
          <ac:picMkLst>
            <pc:docMk/>
            <pc:sldMk cId="179543041" sldId="272"/>
            <ac:picMk id="8" creationId="{2B7E3FBD-6853-A8F8-6618-0D5F5E588F9E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0" creationId="{1493B3ED-327C-35D1-B6CA-DFC825A8E317}"/>
          </ac:picMkLst>
        </pc:picChg>
        <pc:picChg chg="add del mod">
          <ac:chgData name="Chonthicha Phuangfueang" userId="055aefd292e5fda0" providerId="LiveId" clId="{5B5F8411-1399-4D8D-B27F-31C85245C7D4}" dt="2023-03-29T08:47:18.754" v="11720"/>
          <ac:picMkLst>
            <pc:docMk/>
            <pc:sldMk cId="179543041" sldId="272"/>
            <ac:picMk id="11" creationId="{D9A155E7-6D54-CD36-7E68-AF393170C7AA}"/>
          </ac:picMkLst>
        </pc:picChg>
        <pc:picChg chg="add del mod">
          <ac:chgData name="Chonthicha Phuangfueang" userId="055aefd292e5fda0" providerId="LiveId" clId="{5B5F8411-1399-4D8D-B27F-31C85245C7D4}" dt="2023-03-29T08:47:52.192" v="11748" actId="478"/>
          <ac:picMkLst>
            <pc:docMk/>
            <pc:sldMk cId="179543041" sldId="272"/>
            <ac:picMk id="12" creationId="{DD364B46-21F8-6999-8CC8-452D35BA8C28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4" creationId="{CB39F02F-A187-AE14-7948-5C586BDF00D2}"/>
          </ac:picMkLst>
        </pc:picChg>
        <pc:picChg chg="add del mod">
          <ac:chgData name="Chonthicha Phuangfueang" userId="055aefd292e5fda0" providerId="LiveId" clId="{5B5F8411-1399-4D8D-B27F-31C85245C7D4}" dt="2023-03-29T08:49:28.662" v="11782" actId="478"/>
          <ac:picMkLst>
            <pc:docMk/>
            <pc:sldMk cId="179543041" sldId="272"/>
            <ac:picMk id="15" creationId="{236C93D8-6D7C-ABA6-CBE9-37F361D5A737}"/>
          </ac:picMkLst>
        </pc:picChg>
        <pc:picChg chg="add del mod">
          <ac:chgData name="Chonthicha Phuangfueang" userId="055aefd292e5fda0" providerId="LiveId" clId="{5B5F8411-1399-4D8D-B27F-31C85245C7D4}" dt="2023-03-29T08:50:25.390" v="11812" actId="478"/>
          <ac:picMkLst>
            <pc:docMk/>
            <pc:sldMk cId="179543041" sldId="272"/>
            <ac:picMk id="16" creationId="{FD61EE6E-0015-E256-EE24-9A28CCB9D682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8" creationId="{EAA36821-9597-E807-5F54-4248C2DDA9A9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20" creationId="{D8F62028-A894-0CDD-010A-CAA24F1A431B}"/>
          </ac:picMkLst>
        </pc:picChg>
        <pc:picChg chg="add del mod">
          <ac:chgData name="Chonthicha Phuangfueang" userId="055aefd292e5fda0" providerId="LiveId" clId="{5B5F8411-1399-4D8D-B27F-31C85245C7D4}" dt="2023-03-29T08:51:00.835" v="11843" actId="478"/>
          <ac:picMkLst>
            <pc:docMk/>
            <pc:sldMk cId="179543041" sldId="272"/>
            <ac:picMk id="21" creationId="{14F7FDE7-110C-E8CF-1DA8-6DEFF65F5DA0}"/>
          </ac:picMkLst>
        </pc:picChg>
        <pc:picChg chg="mod ord replST">
          <ac:chgData name="Chonthicha Phuangfueang" userId="055aefd292e5fda0" providerId="LiveId" clId="{5B5F8411-1399-4D8D-B27F-31C85245C7D4}" dt="2023-03-29T08:54:37.067" v="11985" actId="1076"/>
          <ac:picMkLst>
            <pc:docMk/>
            <pc:sldMk cId="179543041" sldId="272"/>
            <ac:picMk id="23" creationId="{41ED811B-3CC8-368E-74AA-A2FEE5AEFA32}"/>
          </ac:picMkLst>
        </pc:picChg>
        <pc:picChg chg="add del mod">
          <ac:chgData name="Chonthicha Phuangfueang" userId="055aefd292e5fda0" providerId="LiveId" clId="{5B5F8411-1399-4D8D-B27F-31C85245C7D4}" dt="2023-03-29T08:53:02.297" v="11947" actId="478"/>
          <ac:picMkLst>
            <pc:docMk/>
            <pc:sldMk cId="179543041" sldId="272"/>
            <ac:picMk id="24" creationId="{2555C2A2-573C-2F69-695C-8111C3116A40}"/>
          </ac:picMkLst>
        </pc:picChg>
        <pc:picChg chg="del mod ord replST">
          <ac:chgData name="Chonthicha Phuangfueang" userId="055aefd292e5fda0" providerId="LiveId" clId="{5B5F8411-1399-4D8D-B27F-31C85245C7D4}" dt="2023-03-29T08:53:53.944" v="11975" actId="478"/>
          <ac:picMkLst>
            <pc:docMk/>
            <pc:sldMk cId="179543041" sldId="272"/>
            <ac:picMk id="26" creationId="{74EE5456-2EB5-5259-B360-7FEE65ED3F44}"/>
          </ac:picMkLst>
        </pc:picChg>
        <pc:picChg chg="mod ord replST">
          <ac:chgData name="Chonthicha Phuangfueang" userId="055aefd292e5fda0" providerId="LiveId" clId="{5B5F8411-1399-4D8D-B27F-31C85245C7D4}" dt="2023-03-29T08:56:55.030" v="12003" actId="1076"/>
          <ac:picMkLst>
            <pc:docMk/>
            <pc:sldMk cId="179543041" sldId="272"/>
            <ac:picMk id="28" creationId="{6667D7BC-98DF-9EF3-B544-5258F7A99D27}"/>
          </ac:picMkLst>
        </pc:picChg>
        <pc:picChg chg="add mod">
          <ac:chgData name="Chonthicha Phuangfueang" userId="055aefd292e5fda0" providerId="LiveId" clId="{5B5F8411-1399-4D8D-B27F-31C85245C7D4}" dt="2023-03-29T08:59:50.521" v="12128" actId="1076"/>
          <ac:picMkLst>
            <pc:docMk/>
            <pc:sldMk cId="179543041" sldId="272"/>
            <ac:picMk id="29" creationId="{BAEF8153-68F8-7BDE-25FD-AB0115B7B2C5}"/>
          </ac:picMkLst>
        </pc:picChg>
        <pc:picChg chg="add del mod">
          <ac:chgData name="Chonthicha Phuangfueang" userId="055aefd292e5fda0" providerId="LiveId" clId="{5B5F8411-1399-4D8D-B27F-31C85245C7D4}" dt="2023-03-29T08:58:54.786" v="12112" actId="478"/>
          <ac:picMkLst>
            <pc:docMk/>
            <pc:sldMk cId="179543041" sldId="272"/>
            <ac:picMk id="30" creationId="{BDCAC27C-001D-CAC1-CA79-4476478F2DD1}"/>
          </ac:picMkLst>
        </pc:picChg>
        <pc:picChg chg="mod ord replST">
          <ac:chgData name="Chonthicha Phuangfueang" userId="055aefd292e5fda0" providerId="LiveId" clId="{5B5F8411-1399-4D8D-B27F-31C85245C7D4}" dt="2023-03-29T08:59:00.235" v="12118" actId="1035"/>
          <ac:picMkLst>
            <pc:docMk/>
            <pc:sldMk cId="179543041" sldId="272"/>
            <ac:picMk id="32" creationId="{47C6E0DC-891D-2811-04C8-986C90D898D2}"/>
          </ac:picMkLst>
        </pc:picChg>
      </pc:sldChg>
      <pc:sldChg chg="addSp delSp modSp new mod">
        <pc:chgData name="Chonthicha Phuangfueang" userId="055aefd292e5fda0" providerId="LiveId" clId="{5B5F8411-1399-4D8D-B27F-31C85245C7D4}" dt="2023-03-30T11:28:58.016" v="17600" actId="478"/>
        <pc:sldMkLst>
          <pc:docMk/>
          <pc:sldMk cId="641597096" sldId="273"/>
        </pc:sldMkLst>
        <pc:spChg chg="add mod">
          <ac:chgData name="Chonthicha Phuangfueang" userId="055aefd292e5fda0" providerId="LiveId" clId="{5B5F8411-1399-4D8D-B27F-31C85245C7D4}" dt="2023-03-30T05:53:50.088" v="15364" actId="1076"/>
          <ac:spMkLst>
            <pc:docMk/>
            <pc:sldMk cId="641597096" sldId="273"/>
            <ac:spMk id="2" creationId="{6C60122F-55C3-699E-29E2-C0B88F6E3B61}"/>
          </ac:spMkLst>
        </pc:spChg>
        <pc:spChg chg="del">
          <ac:chgData name="Chonthicha Phuangfueang" userId="055aefd292e5fda0" providerId="LiveId" clId="{5B5F8411-1399-4D8D-B27F-31C85245C7D4}" dt="2023-03-29T12:45:37.797" v="13739" actId="478"/>
          <ac:spMkLst>
            <pc:docMk/>
            <pc:sldMk cId="641597096" sldId="273"/>
            <ac:spMk id="2" creationId="{F19FDE1A-71BF-549C-B8CB-FF19B8050903}"/>
          </ac:spMkLst>
        </pc:spChg>
        <pc:spChg chg="del">
          <ac:chgData name="Chonthicha Phuangfueang" userId="055aefd292e5fda0" providerId="LiveId" clId="{5B5F8411-1399-4D8D-B27F-31C85245C7D4}" dt="2023-03-29T12:45:40.313" v="13740" actId="478"/>
          <ac:spMkLst>
            <pc:docMk/>
            <pc:sldMk cId="641597096" sldId="273"/>
            <ac:spMk id="3" creationId="{1CACBA04-8C1F-2EE5-64DE-57EFA8D03693}"/>
          </ac:spMkLst>
        </pc:spChg>
        <pc:spChg chg="add mod">
          <ac:chgData name="Chonthicha Phuangfueang" userId="055aefd292e5fda0" providerId="LiveId" clId="{5B5F8411-1399-4D8D-B27F-31C85245C7D4}" dt="2023-03-30T06:08:35.797" v="15787" actId="115"/>
          <ac:spMkLst>
            <pc:docMk/>
            <pc:sldMk cId="641597096" sldId="273"/>
            <ac:spMk id="3" creationId="{879C6D30-347B-C974-608E-45D443C98CFA}"/>
          </ac:spMkLst>
        </pc:spChg>
        <pc:spChg chg="add del mod">
          <ac:chgData name="Chonthicha Phuangfueang" userId="055aefd292e5fda0" providerId="LiveId" clId="{5B5F8411-1399-4D8D-B27F-31C85245C7D4}" dt="2023-03-30T11:28:58.016" v="17600" actId="478"/>
          <ac:spMkLst>
            <pc:docMk/>
            <pc:sldMk cId="641597096" sldId="273"/>
            <ac:spMk id="4" creationId="{48FA3E45-AAB7-FFDA-27B3-FAC49771BAB8}"/>
          </ac:spMkLst>
        </pc:spChg>
        <pc:picChg chg="add del mod">
          <ac:chgData name="Chonthicha Phuangfueang" userId="055aefd292e5fda0" providerId="LiveId" clId="{5B5F8411-1399-4D8D-B27F-31C85245C7D4}" dt="2023-03-30T05:51:53.180" v="15176" actId="478"/>
          <ac:picMkLst>
            <pc:docMk/>
            <pc:sldMk cId="641597096" sldId="273"/>
            <ac:picMk id="4" creationId="{E5CC08F2-9D83-FBB5-6029-EED7E5D44EE3}"/>
          </ac:picMkLst>
        </pc:picChg>
        <pc:picChg chg="mod ord replST">
          <ac:chgData name="Chonthicha Phuangfueang" userId="055aefd292e5fda0" providerId="LiveId" clId="{5B5F8411-1399-4D8D-B27F-31C85245C7D4}" dt="2023-03-30T06:01:58.835" v="15611" actId="1036"/>
          <ac:picMkLst>
            <pc:docMk/>
            <pc:sldMk cId="641597096" sldId="273"/>
            <ac:picMk id="6" creationId="{7472FD2D-703F-D38A-8455-89BA0C8B99B4}"/>
          </ac:picMkLst>
        </pc:picChg>
        <pc:picChg chg="add del mod">
          <ac:chgData name="Chonthicha Phuangfueang" userId="055aefd292e5fda0" providerId="LiveId" clId="{5B5F8411-1399-4D8D-B27F-31C85245C7D4}" dt="2023-03-30T05:52:14.419" v="15208" actId="478"/>
          <ac:picMkLst>
            <pc:docMk/>
            <pc:sldMk cId="641597096" sldId="273"/>
            <ac:picMk id="7" creationId="{37B02299-8051-00B5-BF62-616A7692C28C}"/>
          </ac:picMkLst>
        </pc:picChg>
        <pc:picChg chg="add del mod">
          <ac:chgData name="Chonthicha Phuangfueang" userId="055aefd292e5fda0" providerId="LiveId" clId="{5B5F8411-1399-4D8D-B27F-31C85245C7D4}" dt="2023-03-30T05:52:01.561" v="15181" actId="478"/>
          <ac:picMkLst>
            <pc:docMk/>
            <pc:sldMk cId="641597096" sldId="273"/>
            <ac:picMk id="8" creationId="{9C2D51E3-1CD8-2688-AA88-C24148699297}"/>
          </ac:picMkLst>
        </pc:picChg>
        <pc:picChg chg="mod ord replST">
          <ac:chgData name="Chonthicha Phuangfueang" userId="055aefd292e5fda0" providerId="LiveId" clId="{5B5F8411-1399-4D8D-B27F-31C85245C7D4}" dt="2023-03-30T05:55:36.603" v="15384" actId="14100"/>
          <ac:picMkLst>
            <pc:docMk/>
            <pc:sldMk cId="641597096" sldId="273"/>
            <ac:picMk id="10" creationId="{E0AB9BFC-8030-CD32-051A-7377C6724E9E}"/>
          </ac:picMkLst>
        </pc:picChg>
        <pc:picChg chg="add del mod">
          <ac:chgData name="Chonthicha Phuangfueang" userId="055aefd292e5fda0" providerId="LiveId" clId="{5B5F8411-1399-4D8D-B27F-31C85245C7D4}" dt="2023-03-30T05:53:17.780" v="15352" actId="478"/>
          <ac:picMkLst>
            <pc:docMk/>
            <pc:sldMk cId="641597096" sldId="273"/>
            <ac:picMk id="11" creationId="{B3C1CA4C-2674-A63C-0214-688A36F1D97D}"/>
          </ac:picMkLst>
        </pc:picChg>
        <pc:picChg chg="mod ord replST">
          <ac:chgData name="Chonthicha Phuangfueang" userId="055aefd292e5fda0" providerId="LiveId" clId="{5B5F8411-1399-4D8D-B27F-31C85245C7D4}" dt="2023-03-30T05:55:53.979" v="15407" actId="1037"/>
          <ac:picMkLst>
            <pc:docMk/>
            <pc:sldMk cId="641597096" sldId="273"/>
            <ac:picMk id="13" creationId="{B95CB545-F07B-5BBD-2D33-57BA0B1B9780}"/>
          </ac:picMkLst>
        </pc:picChg>
        <pc:picChg chg="add mod">
          <ac:chgData name="Chonthicha Phuangfueang" userId="055aefd292e5fda0" providerId="LiveId" clId="{5B5F8411-1399-4D8D-B27F-31C85245C7D4}" dt="2023-03-30T05:56:59.577" v="15430" actId="1036"/>
          <ac:picMkLst>
            <pc:docMk/>
            <pc:sldMk cId="641597096" sldId="273"/>
            <ac:picMk id="14" creationId="{BFE95318-427D-B405-6F26-4CC81DEF906F}"/>
          </ac:picMkLst>
        </pc:picChg>
        <pc:picChg chg="add mod">
          <ac:chgData name="Chonthicha Phuangfueang" userId="055aefd292e5fda0" providerId="LiveId" clId="{5B5F8411-1399-4D8D-B27F-31C85245C7D4}" dt="2023-03-30T05:57:09.417" v="15441" actId="1037"/>
          <ac:picMkLst>
            <pc:docMk/>
            <pc:sldMk cId="641597096" sldId="273"/>
            <ac:picMk id="15" creationId="{F8C79265-5C46-A6BD-7F52-E1EFDE7EC4E2}"/>
          </ac:picMkLst>
        </pc:picChg>
        <pc:picChg chg="add mod">
          <ac:chgData name="Chonthicha Phuangfueang" userId="055aefd292e5fda0" providerId="LiveId" clId="{5B5F8411-1399-4D8D-B27F-31C85245C7D4}" dt="2023-03-30T05:57:29.364" v="15444" actId="1076"/>
          <ac:picMkLst>
            <pc:docMk/>
            <pc:sldMk cId="641597096" sldId="273"/>
            <ac:picMk id="16" creationId="{5D26D3E0-E93C-6EFE-2FAE-50B7B6995286}"/>
          </ac:picMkLst>
        </pc:picChg>
        <pc:picChg chg="add mod">
          <ac:chgData name="Chonthicha Phuangfueang" userId="055aefd292e5fda0" providerId="LiveId" clId="{5B5F8411-1399-4D8D-B27F-31C85245C7D4}" dt="2023-03-30T05:59:44.914" v="15541" actId="1038"/>
          <ac:picMkLst>
            <pc:docMk/>
            <pc:sldMk cId="641597096" sldId="273"/>
            <ac:picMk id="17" creationId="{3BCFF422-29DF-8880-D751-E20E40891BE5}"/>
          </ac:picMkLst>
        </pc:picChg>
        <pc:picChg chg="add del mod">
          <ac:chgData name="Chonthicha Phuangfueang" userId="055aefd292e5fda0" providerId="LiveId" clId="{5B5F8411-1399-4D8D-B27F-31C85245C7D4}" dt="2023-03-30T05:58:18.258" v="15477" actId="478"/>
          <ac:picMkLst>
            <pc:docMk/>
            <pc:sldMk cId="641597096" sldId="273"/>
            <ac:picMk id="18" creationId="{33AC4B8C-6040-7891-A2DC-86A96506D6F4}"/>
          </ac:picMkLst>
        </pc:picChg>
        <pc:picChg chg="add mod">
          <ac:chgData name="Chonthicha Phuangfueang" userId="055aefd292e5fda0" providerId="LiveId" clId="{5B5F8411-1399-4D8D-B27F-31C85245C7D4}" dt="2023-03-30T05:59:51.259" v="15544" actId="1037"/>
          <ac:picMkLst>
            <pc:docMk/>
            <pc:sldMk cId="641597096" sldId="273"/>
            <ac:picMk id="19" creationId="{95F89C72-0DAA-6B3F-0A35-10B00C8216D8}"/>
          </ac:picMkLst>
        </pc:picChg>
        <pc:picChg chg="add mod">
          <ac:chgData name="Chonthicha Phuangfueang" userId="055aefd292e5fda0" providerId="LiveId" clId="{5B5F8411-1399-4D8D-B27F-31C85245C7D4}" dt="2023-03-30T05:59:31.724" v="15534" actId="1035"/>
          <ac:picMkLst>
            <pc:docMk/>
            <pc:sldMk cId="641597096" sldId="273"/>
            <ac:picMk id="20" creationId="{3A2D4CDD-3098-16A2-DA49-4E2B1AD808E6}"/>
          </ac:picMkLst>
        </pc:picChg>
        <pc:picChg chg="add del mod">
          <ac:chgData name="Chonthicha Phuangfueang" userId="055aefd292e5fda0" providerId="LiveId" clId="{5B5F8411-1399-4D8D-B27F-31C85245C7D4}" dt="2023-03-30T06:01:17.187" v="15599" actId="478"/>
          <ac:picMkLst>
            <pc:docMk/>
            <pc:sldMk cId="641597096" sldId="273"/>
            <ac:picMk id="21" creationId="{A54D0360-BBA8-001C-0DD8-FC6F716FBF5E}"/>
          </ac:picMkLst>
        </pc:picChg>
        <pc:picChg chg="mod ord replST">
          <ac:chgData name="Chonthicha Phuangfueang" userId="055aefd292e5fda0" providerId="LiveId" clId="{5B5F8411-1399-4D8D-B27F-31C85245C7D4}" dt="2023-03-30T06:01:41.099" v="15603" actId="1076"/>
          <ac:picMkLst>
            <pc:docMk/>
            <pc:sldMk cId="641597096" sldId="273"/>
            <ac:picMk id="23" creationId="{0861DAF1-DD23-4174-5FBD-ED7EC697B751}"/>
          </ac:picMkLst>
        </pc:picChg>
        <pc:picChg chg="add mod">
          <ac:chgData name="Chonthicha Phuangfueang" userId="055aefd292e5fda0" providerId="LiveId" clId="{5B5F8411-1399-4D8D-B27F-31C85245C7D4}" dt="2023-03-30T06:02:52.203" v="15621" actId="1036"/>
          <ac:picMkLst>
            <pc:docMk/>
            <pc:sldMk cId="641597096" sldId="273"/>
            <ac:picMk id="24" creationId="{8F4D4E44-F0D6-8C05-A239-AD10BEE0AE03}"/>
          </ac:picMkLst>
        </pc:picChg>
        <pc:picChg chg="add mod">
          <ac:chgData name="Chonthicha Phuangfueang" userId="055aefd292e5fda0" providerId="LiveId" clId="{5B5F8411-1399-4D8D-B27F-31C85245C7D4}" dt="2023-03-30T06:03:13.178" v="15634" actId="1076"/>
          <ac:picMkLst>
            <pc:docMk/>
            <pc:sldMk cId="641597096" sldId="273"/>
            <ac:picMk id="25" creationId="{9E23523B-B488-F6E9-F380-4537C01D917C}"/>
          </ac:picMkLst>
        </pc:picChg>
        <pc:picChg chg="add mod">
          <ac:chgData name="Chonthicha Phuangfueang" userId="055aefd292e5fda0" providerId="LiveId" clId="{5B5F8411-1399-4D8D-B27F-31C85245C7D4}" dt="2023-03-30T06:03:13.178" v="15634" actId="1076"/>
          <ac:picMkLst>
            <pc:docMk/>
            <pc:sldMk cId="641597096" sldId="273"/>
            <ac:picMk id="26" creationId="{FA8CDCD1-4F43-DE6D-DEA4-F4CD739C4EFD}"/>
          </ac:picMkLst>
        </pc:picChg>
        <pc:picChg chg="add mod">
          <ac:chgData name="Chonthicha Phuangfueang" userId="055aefd292e5fda0" providerId="LiveId" clId="{5B5F8411-1399-4D8D-B27F-31C85245C7D4}" dt="2023-03-30T06:05:54.686" v="15763" actId="1038"/>
          <ac:picMkLst>
            <pc:docMk/>
            <pc:sldMk cId="641597096" sldId="273"/>
            <ac:picMk id="27" creationId="{CC34D395-F4BB-0ECB-8D2B-18F508424A6A}"/>
          </ac:picMkLst>
        </pc:picChg>
        <pc:picChg chg="add mod">
          <ac:chgData name="Chonthicha Phuangfueang" userId="055aefd292e5fda0" providerId="LiveId" clId="{5B5F8411-1399-4D8D-B27F-31C85245C7D4}" dt="2023-03-30T06:03:48.662" v="15646" actId="1076"/>
          <ac:picMkLst>
            <pc:docMk/>
            <pc:sldMk cId="641597096" sldId="273"/>
            <ac:picMk id="28" creationId="{9A06F569-2103-524E-5E81-BB06EC5B1E93}"/>
          </ac:picMkLst>
        </pc:picChg>
        <pc:picChg chg="add mod">
          <ac:chgData name="Chonthicha Phuangfueang" userId="055aefd292e5fda0" providerId="LiveId" clId="{5B5F8411-1399-4D8D-B27F-31C85245C7D4}" dt="2023-03-30T06:04:18.932" v="15665" actId="1038"/>
          <ac:picMkLst>
            <pc:docMk/>
            <pc:sldMk cId="641597096" sldId="273"/>
            <ac:picMk id="29" creationId="{13F27801-F900-4A27-4705-C9AC8E19F1B2}"/>
          </ac:picMkLst>
        </pc:picChg>
        <pc:picChg chg="add del mod">
          <ac:chgData name="Chonthicha Phuangfueang" userId="055aefd292e5fda0" providerId="LiveId" clId="{5B5F8411-1399-4D8D-B27F-31C85245C7D4}" dt="2023-03-30T06:05:28.919" v="15736" actId="478"/>
          <ac:picMkLst>
            <pc:docMk/>
            <pc:sldMk cId="641597096" sldId="273"/>
            <ac:picMk id="30" creationId="{5FEC1B1F-FF89-4C92-1BEB-69B6A2BF4173}"/>
          </ac:picMkLst>
        </pc:picChg>
        <pc:picChg chg="mod ord replST">
          <ac:chgData name="Chonthicha Phuangfueang" userId="055aefd292e5fda0" providerId="LiveId" clId="{5B5F8411-1399-4D8D-B27F-31C85245C7D4}" dt="2023-03-30T06:07:42.592" v="15768" actId="1076"/>
          <ac:picMkLst>
            <pc:docMk/>
            <pc:sldMk cId="641597096" sldId="273"/>
            <ac:picMk id="32" creationId="{BE6A2D3B-19D7-C8EF-A1B4-8BAE3D13BE3C}"/>
          </ac:picMkLst>
        </pc:picChg>
        <pc:picChg chg="add mod">
          <ac:chgData name="Chonthicha Phuangfueang" userId="055aefd292e5fda0" providerId="LiveId" clId="{5B5F8411-1399-4D8D-B27F-31C85245C7D4}" dt="2023-03-30T06:07:55.157" v="15776" actId="1037"/>
          <ac:picMkLst>
            <pc:docMk/>
            <pc:sldMk cId="641597096" sldId="273"/>
            <ac:picMk id="33" creationId="{C59C65A4-9C6A-880D-2215-0338EB70511E}"/>
          </ac:picMkLst>
        </pc:picChg>
      </pc:sldChg>
      <pc:sldChg chg="delSp modSp new mod">
        <pc:chgData name="Chonthicha Phuangfueang" userId="055aefd292e5fda0" providerId="LiveId" clId="{5B5F8411-1399-4D8D-B27F-31C85245C7D4}" dt="2023-03-29T14:11:13.620" v="14528" actId="478"/>
        <pc:sldMkLst>
          <pc:docMk/>
          <pc:sldMk cId="1773580288" sldId="274"/>
        </pc:sldMkLst>
        <pc:spChg chg="del mod">
          <ac:chgData name="Chonthicha Phuangfueang" userId="055aefd292e5fda0" providerId="LiveId" clId="{5B5F8411-1399-4D8D-B27F-31C85245C7D4}" dt="2023-03-29T14:11:10.809" v="14527" actId="478"/>
          <ac:spMkLst>
            <pc:docMk/>
            <pc:sldMk cId="1773580288" sldId="274"/>
            <ac:spMk id="2" creationId="{4AC899A6-E0BC-C4FA-AD44-1F49968C5660}"/>
          </ac:spMkLst>
        </pc:spChg>
        <pc:spChg chg="del">
          <ac:chgData name="Chonthicha Phuangfueang" userId="055aefd292e5fda0" providerId="LiveId" clId="{5B5F8411-1399-4D8D-B27F-31C85245C7D4}" dt="2023-03-29T14:11:13.620" v="14528" actId="478"/>
          <ac:spMkLst>
            <pc:docMk/>
            <pc:sldMk cId="1773580288" sldId="274"/>
            <ac:spMk id="3" creationId="{099EF140-1ACD-3938-B566-2A96F8982534}"/>
          </ac:spMkLst>
        </pc:spChg>
      </pc:sldChg>
      <pc:sldChg chg="addSp delSp modSp new del mod">
        <pc:chgData name="Chonthicha Phuangfueang" userId="055aefd292e5fda0" providerId="LiveId" clId="{5B5F8411-1399-4D8D-B27F-31C85245C7D4}" dt="2023-03-29T13:21:08.264" v="13923" actId="47"/>
        <pc:sldMkLst>
          <pc:docMk/>
          <pc:sldMk cId="1785670674" sldId="274"/>
        </pc:sldMkLst>
        <pc:spChg chg="del">
          <ac:chgData name="Chonthicha Phuangfueang" userId="055aefd292e5fda0" providerId="LiveId" clId="{5B5F8411-1399-4D8D-B27F-31C85245C7D4}" dt="2023-03-29T13:19:02.926" v="13767" actId="478"/>
          <ac:spMkLst>
            <pc:docMk/>
            <pc:sldMk cId="1785670674" sldId="274"/>
            <ac:spMk id="2" creationId="{C0CCC8F2-0CAC-0F9D-7C72-946306DDA62A}"/>
          </ac:spMkLst>
        </pc:spChg>
        <pc:spChg chg="add del mod">
          <ac:chgData name="Chonthicha Phuangfueang" userId="055aefd292e5fda0" providerId="LiveId" clId="{5B5F8411-1399-4D8D-B27F-31C85245C7D4}" dt="2023-03-29T13:20:54.751" v="13907" actId="478"/>
          <ac:spMkLst>
            <pc:docMk/>
            <pc:sldMk cId="1785670674" sldId="274"/>
            <ac:spMk id="4" creationId="{E61CE759-FF13-99FD-FB68-CC8B0E1B9461}"/>
          </ac:spMkLst>
        </pc:spChg>
        <pc:picChg chg="add mod">
          <ac:chgData name="Chonthicha Phuangfueang" userId="055aefd292e5fda0" providerId="LiveId" clId="{5B5F8411-1399-4D8D-B27F-31C85245C7D4}" dt="2023-03-29T13:20:58.565" v="13908" actId="1035"/>
          <ac:picMkLst>
            <pc:docMk/>
            <pc:sldMk cId="1785670674" sldId="274"/>
            <ac:picMk id="5" creationId="{13AC792C-4FF6-B0AE-C504-803D8C30FC83}"/>
          </ac:picMkLst>
        </pc:picChg>
      </pc:sldChg>
      <pc:sldChg chg="addSp delSp modSp new mod ord">
        <pc:chgData name="Chonthicha Phuangfueang" userId="055aefd292e5fda0" providerId="LiveId" clId="{5B5F8411-1399-4D8D-B27F-31C85245C7D4}" dt="2023-03-30T12:00:21.487" v="18136" actId="1076"/>
        <pc:sldMkLst>
          <pc:docMk/>
          <pc:sldMk cId="2997357998" sldId="275"/>
        </pc:sldMkLst>
        <pc:spChg chg="del mod">
          <ac:chgData name="Chonthicha Phuangfueang" userId="055aefd292e5fda0" providerId="LiveId" clId="{5B5F8411-1399-4D8D-B27F-31C85245C7D4}" dt="2023-03-30T06:10:11.410" v="15790" actId="478"/>
          <ac:spMkLst>
            <pc:docMk/>
            <pc:sldMk cId="2997357998" sldId="275"/>
            <ac:spMk id="2" creationId="{D09EC70C-662C-74CB-7842-FD362C685799}"/>
          </ac:spMkLst>
        </pc:spChg>
        <pc:spChg chg="del mod">
          <ac:chgData name="Chonthicha Phuangfueang" userId="055aefd292e5fda0" providerId="LiveId" clId="{5B5F8411-1399-4D8D-B27F-31C85245C7D4}" dt="2023-03-30T06:10:19.492" v="15794" actId="478"/>
          <ac:spMkLst>
            <pc:docMk/>
            <pc:sldMk cId="2997357998" sldId="275"/>
            <ac:spMk id="3" creationId="{4DC10FCA-394C-31B7-EDB3-19B1A20EBD51}"/>
          </ac:spMkLst>
        </pc:spChg>
        <pc:spChg chg="add del">
          <ac:chgData name="Chonthicha Phuangfueang" userId="055aefd292e5fda0" providerId="LiveId" clId="{5B5F8411-1399-4D8D-B27F-31C85245C7D4}" dt="2023-03-30T06:10:26.616" v="15796" actId="22"/>
          <ac:spMkLst>
            <pc:docMk/>
            <pc:sldMk cId="2997357998" sldId="275"/>
            <ac:spMk id="5" creationId="{24BD789D-116A-D20B-17DB-A9FD21CD5EF4}"/>
          </ac:spMkLst>
        </pc:spChg>
        <pc:spChg chg="add mod">
          <ac:chgData name="Chonthicha Phuangfueang" userId="055aefd292e5fda0" providerId="LiveId" clId="{5B5F8411-1399-4D8D-B27F-31C85245C7D4}" dt="2023-03-30T12:00:15.530" v="18135" actId="20577"/>
          <ac:spMkLst>
            <pc:docMk/>
            <pc:sldMk cId="2997357998" sldId="275"/>
            <ac:spMk id="9" creationId="{D1662827-1860-6465-0885-74F56898C98F}"/>
          </ac:spMkLst>
        </pc:spChg>
        <pc:spChg chg="add mod">
          <ac:chgData name="Chonthicha Phuangfueang" userId="055aefd292e5fda0" providerId="LiveId" clId="{5B5F8411-1399-4D8D-B27F-31C85245C7D4}" dt="2023-03-30T12:00:21.487" v="18136" actId="1076"/>
          <ac:spMkLst>
            <pc:docMk/>
            <pc:sldMk cId="2997357998" sldId="275"/>
            <ac:spMk id="41" creationId="{87CE0D48-3118-3915-7D71-97DCC5F1C4AF}"/>
          </ac:spMkLst>
        </pc:sp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2" creationId="{72924F54-0427-3BCC-81EF-7E04E71FE866}"/>
          </ac:picMkLst>
        </pc:pic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3" creationId="{91424841-5836-1ACD-A13F-4F33A2AE4B2D}"/>
          </ac:picMkLst>
        </pc:pic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4" creationId="{AA55F396-72AB-479A-2E08-E9BCADA0E98D}"/>
          </ac:picMkLst>
        </pc:pic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5" creationId="{B1113F30-2B82-00F9-700D-C444203309EC}"/>
          </ac:picMkLst>
        </pc:pic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6" creationId="{8A6CC53A-5EB6-9C9B-3CDB-E716A61B2C84}"/>
          </ac:picMkLst>
        </pc:picChg>
        <pc:picChg chg="add del">
          <ac:chgData name="Chonthicha Phuangfueang" userId="055aefd292e5fda0" providerId="LiveId" clId="{5B5F8411-1399-4D8D-B27F-31C85245C7D4}" dt="2023-03-30T06:10:45.057" v="15798" actId="478"/>
          <ac:picMkLst>
            <pc:docMk/>
            <pc:sldMk cId="2997357998" sldId="275"/>
            <ac:picMk id="7" creationId="{776B3A5E-C696-F0B8-A055-0D711A085693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7" creationId="{F778B5BF-FA6D-97CD-5E48-2A3174DFC5CE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8" creationId="{AB186D64-3845-FB4A-9AE7-531C9E8BE50D}"/>
          </ac:picMkLst>
        </pc:picChg>
        <pc:picChg chg="add del mod">
          <ac:chgData name="Chonthicha Phuangfueang" userId="055aefd292e5fda0" providerId="LiveId" clId="{5B5F8411-1399-4D8D-B27F-31C85245C7D4}" dt="2023-03-30T11:22:59.153" v="17488" actId="478"/>
          <ac:picMkLst>
            <pc:docMk/>
            <pc:sldMk cId="2997357998" sldId="275"/>
            <ac:picMk id="10" creationId="{F2EAA515-CBE7-1AF3-DB3D-282139931F7B}"/>
          </ac:picMkLst>
        </pc:picChg>
        <pc:picChg chg="add del mod">
          <ac:chgData name="Chonthicha Phuangfueang" userId="055aefd292e5fda0" providerId="LiveId" clId="{5B5F8411-1399-4D8D-B27F-31C85245C7D4}" dt="2023-03-30T11:22:57.385" v="17487" actId="478"/>
          <ac:picMkLst>
            <pc:docMk/>
            <pc:sldMk cId="2997357998" sldId="275"/>
            <ac:picMk id="11" creationId="{3406FF69-E5B3-CB8C-5D53-2C9AED96CCD6}"/>
          </ac:picMkLst>
        </pc:picChg>
        <pc:picChg chg="add del mod">
          <ac:chgData name="Chonthicha Phuangfueang" userId="055aefd292e5fda0" providerId="LiveId" clId="{5B5F8411-1399-4D8D-B27F-31C85245C7D4}" dt="2023-03-30T11:19:38.176" v="17316" actId="478"/>
          <ac:picMkLst>
            <pc:docMk/>
            <pc:sldMk cId="2997357998" sldId="275"/>
            <ac:picMk id="12" creationId="{19B1606C-C2D3-A87A-4C87-28F561D3406D}"/>
          </ac:picMkLst>
        </pc:picChg>
        <pc:picChg chg="add del mod">
          <ac:chgData name="Chonthicha Phuangfueang" userId="055aefd292e5fda0" providerId="LiveId" clId="{5B5F8411-1399-4D8D-B27F-31C85245C7D4}" dt="2023-03-30T11:19:39.592" v="17317" actId="478"/>
          <ac:picMkLst>
            <pc:docMk/>
            <pc:sldMk cId="2997357998" sldId="275"/>
            <ac:picMk id="13" creationId="{C9374E29-1746-20AD-70B8-F9F3DFC1B909}"/>
          </ac:picMkLst>
        </pc:picChg>
        <pc:picChg chg="add del mod">
          <ac:chgData name="Chonthicha Phuangfueang" userId="055aefd292e5fda0" providerId="LiveId" clId="{5B5F8411-1399-4D8D-B27F-31C85245C7D4}" dt="2023-03-30T11:19:41.098" v="17318" actId="478"/>
          <ac:picMkLst>
            <pc:docMk/>
            <pc:sldMk cId="2997357998" sldId="275"/>
            <ac:picMk id="14" creationId="{DA07BC4D-B358-579E-30CB-5229CA435B22}"/>
          </ac:picMkLst>
        </pc:picChg>
        <pc:picChg chg="add del mod">
          <ac:chgData name="Chonthicha Phuangfueang" userId="055aefd292e5fda0" providerId="LiveId" clId="{5B5F8411-1399-4D8D-B27F-31C85245C7D4}" dt="2023-03-30T11:19:44.844" v="17320" actId="478"/>
          <ac:picMkLst>
            <pc:docMk/>
            <pc:sldMk cId="2997357998" sldId="275"/>
            <ac:picMk id="15" creationId="{8A0FF5C7-B335-F7E7-DC31-F86758813717}"/>
          </ac:picMkLst>
        </pc:picChg>
        <pc:picChg chg="add del mod">
          <ac:chgData name="Chonthicha Phuangfueang" userId="055aefd292e5fda0" providerId="LiveId" clId="{5B5F8411-1399-4D8D-B27F-31C85245C7D4}" dt="2023-03-30T11:19:46.929" v="17321" actId="478"/>
          <ac:picMkLst>
            <pc:docMk/>
            <pc:sldMk cId="2997357998" sldId="275"/>
            <ac:picMk id="16" creationId="{9C2B5509-97F9-2CDC-DAC5-FDC862B4E877}"/>
          </ac:picMkLst>
        </pc:picChg>
        <pc:picChg chg="add del mod">
          <ac:chgData name="Chonthicha Phuangfueang" userId="055aefd292e5fda0" providerId="LiveId" clId="{5B5F8411-1399-4D8D-B27F-31C85245C7D4}" dt="2023-03-30T11:19:42.987" v="17319" actId="478"/>
          <ac:picMkLst>
            <pc:docMk/>
            <pc:sldMk cId="2997357998" sldId="275"/>
            <ac:picMk id="17" creationId="{B5E52F30-0E55-CB39-FE3E-D18108193E96}"/>
          </ac:picMkLst>
        </pc:picChg>
        <pc:picChg chg="add mod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18" creationId="{328D1C51-AC24-B9A1-561D-EF15467C75E3}"/>
          </ac:picMkLst>
        </pc:picChg>
        <pc:picChg chg="add del mod">
          <ac:chgData name="Chonthicha Phuangfueang" userId="055aefd292e5fda0" providerId="LiveId" clId="{5B5F8411-1399-4D8D-B27F-31C85245C7D4}" dt="2023-03-30T12:00:13.552" v="18134" actId="478"/>
          <ac:picMkLst>
            <pc:docMk/>
            <pc:sldMk cId="2997357998" sldId="275"/>
            <ac:picMk id="19" creationId="{63ACA9C0-5839-F2B9-5FAF-B281FD712824}"/>
          </ac:picMkLst>
        </pc:picChg>
        <pc:picChg chg="add del mod">
          <ac:chgData name="Chonthicha Phuangfueang" userId="055aefd292e5fda0" providerId="LiveId" clId="{5B5F8411-1399-4D8D-B27F-31C85245C7D4}" dt="2023-03-30T06:21:32.403" v="15917" actId="478"/>
          <ac:picMkLst>
            <pc:docMk/>
            <pc:sldMk cId="2997357998" sldId="275"/>
            <ac:picMk id="20" creationId="{49C6FA15-3813-3300-CB74-CEE62B57ECA9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0" creationId="{4BDFE2E6-DB0E-CE24-59D7-DD2C5D23FED5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1" creationId="{4DC78126-9480-C523-3988-7591420E1E24}"/>
          </ac:picMkLst>
        </pc:picChg>
        <pc:picChg chg="mod ord replST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22" creationId="{C47D15D4-B1BB-14FF-69B8-85F9B7D10D02}"/>
          </ac:picMkLst>
        </pc:picChg>
        <pc:picChg chg="add del mod">
          <ac:chgData name="Chonthicha Phuangfueang" userId="055aefd292e5fda0" providerId="LiveId" clId="{5B5F8411-1399-4D8D-B27F-31C85245C7D4}" dt="2023-03-30T06:31:25.679" v="15968" actId="478"/>
          <ac:picMkLst>
            <pc:docMk/>
            <pc:sldMk cId="2997357998" sldId="275"/>
            <ac:picMk id="23" creationId="{28108427-78AA-14B3-0C04-E304685F2FA4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3" creationId="{8CD23CAF-2FB7-ADBC-E04A-C7848A453AFB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4" creationId="{A747E523-D6BB-08C3-0668-321199887577}"/>
          </ac:picMkLst>
        </pc:picChg>
        <pc:picChg chg="mod ord replST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25" creationId="{EDC3C320-8F9F-C249-AB5B-31B4F21A5FBA}"/>
          </ac:picMkLst>
        </pc:picChg>
        <pc:picChg chg="add del mod">
          <ac:chgData name="Chonthicha Phuangfueang" userId="055aefd292e5fda0" providerId="LiveId" clId="{5B5F8411-1399-4D8D-B27F-31C85245C7D4}" dt="2023-03-30T06:33:16.286" v="16045" actId="478"/>
          <ac:picMkLst>
            <pc:docMk/>
            <pc:sldMk cId="2997357998" sldId="275"/>
            <ac:picMk id="26" creationId="{17070BE4-21F7-52AA-004E-63D9DFBF28D4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6" creationId="{D5760D06-0137-C7B8-1ADD-BBED594B72C0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7" creationId="{F6FE1BA0-50F7-BAC1-C037-F4E02FC1609D}"/>
          </ac:picMkLst>
        </pc:picChg>
        <pc:picChg chg="del mod ord replST">
          <ac:chgData name="Chonthicha Phuangfueang" userId="055aefd292e5fda0" providerId="LiveId" clId="{5B5F8411-1399-4D8D-B27F-31C85245C7D4}" dt="2023-03-30T06:33:32.262" v="16073" actId="478"/>
          <ac:picMkLst>
            <pc:docMk/>
            <pc:sldMk cId="2997357998" sldId="275"/>
            <ac:picMk id="28" creationId="{DDC2807D-2BA8-32FF-B249-4DDA9AD0A77F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8" creationId="{FCAD0B2A-B7FC-8C39-6F55-841452575C15}"/>
          </ac:picMkLst>
        </pc:picChg>
        <pc:picChg chg="add mod">
          <ac:chgData name="Chonthicha Phuangfueang" userId="055aefd292e5fda0" providerId="LiveId" clId="{5B5F8411-1399-4D8D-B27F-31C85245C7D4}" dt="2023-03-30T11:23:24.270" v="17493" actId="571"/>
          <ac:picMkLst>
            <pc:docMk/>
            <pc:sldMk cId="2997357998" sldId="275"/>
            <ac:picMk id="29" creationId="{3F3B0D68-C8B9-783F-A463-3BC5C411D5A4}"/>
          </ac:picMkLst>
        </pc:picChg>
        <pc:picChg chg="mod ord replST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30" creationId="{58DCD0F5-014A-1994-DB11-36ED35DAF9DF}"/>
          </ac:picMkLst>
        </pc:picChg>
        <pc:picChg chg="add del mod">
          <ac:chgData name="Chonthicha Phuangfueang" userId="055aefd292e5fda0" providerId="LiveId" clId="{5B5F8411-1399-4D8D-B27F-31C85245C7D4}" dt="2023-03-30T06:35:14.201" v="16103" actId="478"/>
          <ac:picMkLst>
            <pc:docMk/>
            <pc:sldMk cId="2997357998" sldId="275"/>
            <ac:picMk id="31" creationId="{4899D7CB-DA1D-27CE-1333-6ED23344B0F0}"/>
          </ac:picMkLst>
        </pc:picChg>
        <pc:picChg chg="add del mod">
          <ac:chgData name="Chonthicha Phuangfueang" userId="055aefd292e5fda0" providerId="LiveId" clId="{5B5F8411-1399-4D8D-B27F-31C85245C7D4}" dt="2023-03-30T11:57:10.058" v="18021" actId="478"/>
          <ac:picMkLst>
            <pc:docMk/>
            <pc:sldMk cId="2997357998" sldId="275"/>
            <ac:picMk id="31" creationId="{DA5D47A4-E8E0-7427-DD25-162AC5498C86}"/>
          </ac:picMkLst>
        </pc:picChg>
        <pc:picChg chg="add del mod">
          <ac:chgData name="Chonthicha Phuangfueang" userId="055aefd292e5fda0" providerId="LiveId" clId="{5B5F8411-1399-4D8D-B27F-31C85245C7D4}" dt="2023-03-30T11:56:08.953" v="17986" actId="478"/>
          <ac:picMkLst>
            <pc:docMk/>
            <pc:sldMk cId="2997357998" sldId="275"/>
            <ac:picMk id="32" creationId="{69F4EE8D-A97D-3E9C-18D2-91885068AF4A}"/>
          </ac:picMkLst>
        </pc:picChg>
        <pc:picChg chg="mod ord replST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33" creationId="{53291378-CD78-0EBE-AF5A-FF098F8DE797}"/>
          </ac:picMkLst>
        </pc:picChg>
        <pc:picChg chg="add del mod">
          <ac:chgData name="Chonthicha Phuangfueang" userId="055aefd292e5fda0" providerId="LiveId" clId="{5B5F8411-1399-4D8D-B27F-31C85245C7D4}" dt="2023-03-30T06:36:24.183" v="16140" actId="478"/>
          <ac:picMkLst>
            <pc:docMk/>
            <pc:sldMk cId="2997357998" sldId="275"/>
            <ac:picMk id="34" creationId="{C77178ED-D129-E114-1AAC-55EF4BA35EF2}"/>
          </ac:picMkLst>
        </pc:picChg>
        <pc:picChg chg="del mod ord replST">
          <ac:chgData name="Chonthicha Phuangfueang" userId="055aefd292e5fda0" providerId="LiveId" clId="{5B5F8411-1399-4D8D-B27F-31C85245C7D4}" dt="2023-03-30T11:56:48.006" v="18015" actId="478"/>
          <ac:picMkLst>
            <pc:docMk/>
            <pc:sldMk cId="2997357998" sldId="275"/>
            <ac:picMk id="35" creationId="{88EA5A68-0333-B12B-E88A-CEEEA44E022C}"/>
          </ac:picMkLst>
        </pc:picChg>
        <pc:picChg chg="del mod ord replST">
          <ac:chgData name="Chonthicha Phuangfueang" userId="055aefd292e5fda0" providerId="LiveId" clId="{5B5F8411-1399-4D8D-B27F-31C85245C7D4}" dt="2023-03-30T06:36:41.445" v="16168" actId="478"/>
          <ac:picMkLst>
            <pc:docMk/>
            <pc:sldMk cId="2997357998" sldId="275"/>
            <ac:picMk id="36" creationId="{6CAF93D9-489E-7C2B-38EF-7E404190FC12}"/>
          </ac:picMkLst>
        </pc:picChg>
        <pc:picChg chg="mod ord replST">
          <ac:chgData name="Chonthicha Phuangfueang" userId="055aefd292e5fda0" providerId="LiveId" clId="{5B5F8411-1399-4D8D-B27F-31C85245C7D4}" dt="2023-03-30T11:56:59.658" v="18020" actId="1038"/>
          <ac:picMkLst>
            <pc:docMk/>
            <pc:sldMk cId="2997357998" sldId="275"/>
            <ac:picMk id="37" creationId="{693405A8-B8EF-85EC-7488-02364A2E418E}"/>
          </ac:picMkLst>
        </pc:picChg>
        <pc:picChg chg="del mod ord replST">
          <ac:chgData name="Chonthicha Phuangfueang" userId="055aefd292e5fda0" providerId="LiveId" clId="{5B5F8411-1399-4D8D-B27F-31C85245C7D4}" dt="2023-03-30T06:37:03.257" v="16197" actId="478"/>
          <ac:picMkLst>
            <pc:docMk/>
            <pc:sldMk cId="2997357998" sldId="275"/>
            <ac:picMk id="38" creationId="{333B2A8F-3AB9-0AD5-9E2C-3740615B7BF1}"/>
          </ac:picMkLst>
        </pc:picChg>
        <pc:picChg chg="add del mod">
          <ac:chgData name="Chonthicha Phuangfueang" userId="055aefd292e5fda0" providerId="LiveId" clId="{5B5F8411-1399-4D8D-B27F-31C85245C7D4}" dt="2023-03-30T11:57:41.533" v="18051" actId="478"/>
          <ac:picMkLst>
            <pc:docMk/>
            <pc:sldMk cId="2997357998" sldId="275"/>
            <ac:picMk id="38" creationId="{F9187788-1425-6662-47B5-525BD3C747B8}"/>
          </ac:picMkLst>
        </pc:picChg>
        <pc:picChg chg="mod ord replST">
          <ac:chgData name="Chonthicha Phuangfueang" userId="055aefd292e5fda0" providerId="LiveId" clId="{5B5F8411-1399-4D8D-B27F-31C85245C7D4}" dt="2023-03-30T11:23:38.042" v="17512" actId="1035"/>
          <ac:picMkLst>
            <pc:docMk/>
            <pc:sldMk cId="2997357998" sldId="275"/>
            <ac:picMk id="40" creationId="{C5C20330-AC10-813F-141A-F4D3E2D5E55F}"/>
          </ac:picMkLst>
        </pc:picChg>
        <pc:picChg chg="del mod ord replST">
          <ac:chgData name="Chonthicha Phuangfueang" userId="055aefd292e5fda0" providerId="LiveId" clId="{5B5F8411-1399-4D8D-B27F-31C85245C7D4}" dt="2023-03-30T11:57:55.384" v="18079" actId="478"/>
          <ac:picMkLst>
            <pc:docMk/>
            <pc:sldMk cId="2997357998" sldId="275"/>
            <ac:picMk id="42" creationId="{25DF11D6-C793-9515-EDC9-EAC5396AAC63}"/>
          </ac:picMkLst>
        </pc:picChg>
        <pc:picChg chg="mod ord replST">
          <ac:chgData name="Chonthicha Phuangfueang" userId="055aefd292e5fda0" providerId="LiveId" clId="{5B5F8411-1399-4D8D-B27F-31C85245C7D4}" dt="2023-03-30T11:58:01.359" v="18108" actId="1037"/>
          <ac:picMkLst>
            <pc:docMk/>
            <pc:sldMk cId="2997357998" sldId="275"/>
            <ac:picMk id="44" creationId="{0B45B9AD-A56A-3082-140A-EB6C010D2F35}"/>
          </ac:picMkLst>
        </pc:picChg>
      </pc:sldChg>
      <pc:sldChg chg="addSp delSp modSp new mod">
        <pc:chgData name="Chonthicha Phuangfueang" userId="055aefd292e5fda0" providerId="LiveId" clId="{5B5F8411-1399-4D8D-B27F-31C85245C7D4}" dt="2023-03-30T11:53:26.209" v="17948" actId="1037"/>
        <pc:sldMkLst>
          <pc:docMk/>
          <pc:sldMk cId="3362851476" sldId="276"/>
        </pc:sldMkLst>
        <pc:spChg chg="del">
          <ac:chgData name="Chonthicha Phuangfueang" userId="055aefd292e5fda0" providerId="LiveId" clId="{5B5F8411-1399-4D8D-B27F-31C85245C7D4}" dt="2023-03-30T06:38:17.658" v="16250" actId="478"/>
          <ac:spMkLst>
            <pc:docMk/>
            <pc:sldMk cId="3362851476" sldId="276"/>
            <ac:spMk id="2" creationId="{28F36792-3258-5CD8-B7A2-8090CF52DAA5}"/>
          </ac:spMkLst>
        </pc:spChg>
        <pc:spChg chg="add del">
          <ac:chgData name="Chonthicha Phuangfueang" userId="055aefd292e5fda0" providerId="LiveId" clId="{5B5F8411-1399-4D8D-B27F-31C85245C7D4}" dt="2023-03-30T11:12:00.098" v="17245" actId="478"/>
          <ac:spMkLst>
            <pc:docMk/>
            <pc:sldMk cId="3362851476" sldId="276"/>
            <ac:spMk id="3" creationId="{BCD6ED7F-95AB-D59C-2650-9C94C0B22A8F}"/>
          </ac:spMkLst>
        </pc:spChg>
        <pc:spChg chg="del">
          <ac:chgData name="Chonthicha Phuangfueang" userId="055aefd292e5fda0" providerId="LiveId" clId="{5B5F8411-1399-4D8D-B27F-31C85245C7D4}" dt="2023-03-30T06:38:20.306" v="16251" actId="478"/>
          <ac:spMkLst>
            <pc:docMk/>
            <pc:sldMk cId="3362851476" sldId="276"/>
            <ac:spMk id="3" creationId="{FFD5E6E7-1958-79E2-9C81-A45B398AFB83}"/>
          </ac:spMkLst>
        </pc:spChg>
        <pc:spChg chg="add mod">
          <ac:chgData name="Chonthicha Phuangfueang" userId="055aefd292e5fda0" providerId="LiveId" clId="{5B5F8411-1399-4D8D-B27F-31C85245C7D4}" dt="2023-03-30T11:53:13.167" v="17912" actId="20577"/>
          <ac:spMkLst>
            <pc:docMk/>
            <pc:sldMk cId="3362851476" sldId="276"/>
            <ac:spMk id="5" creationId="{D2974145-67E9-053A-444E-7AC265BA0E6E}"/>
          </ac:spMkLst>
        </pc:spChg>
        <pc:spChg chg="add del mod">
          <ac:chgData name="Chonthicha Phuangfueang" userId="055aefd292e5fda0" providerId="LiveId" clId="{5B5F8411-1399-4D8D-B27F-31C85245C7D4}" dt="2023-03-30T06:57:48.360" v="16709" actId="478"/>
          <ac:spMkLst>
            <pc:docMk/>
            <pc:sldMk cId="3362851476" sldId="276"/>
            <ac:spMk id="6" creationId="{3A32064B-1576-1ACC-BC43-85DD52B32F2B}"/>
          </ac:spMkLst>
        </pc:spChg>
        <pc:spChg chg="add mod">
          <ac:chgData name="Chonthicha Phuangfueang" userId="055aefd292e5fda0" providerId="LiveId" clId="{5B5F8411-1399-4D8D-B27F-31C85245C7D4}" dt="2023-03-30T10:53:30.134" v="16954" actId="20577"/>
          <ac:spMkLst>
            <pc:docMk/>
            <pc:sldMk cId="3362851476" sldId="276"/>
            <ac:spMk id="29" creationId="{9A32B494-DB5D-99B9-7BF0-62EA2A9E0C56}"/>
          </ac:spMkLst>
        </pc:spChg>
        <pc:picChg chg="add mod">
          <ac:chgData name="Chonthicha Phuangfueang" userId="055aefd292e5fda0" providerId="LiveId" clId="{5B5F8411-1399-4D8D-B27F-31C85245C7D4}" dt="2023-03-30T11:39:28.937" v="17849" actId="1035"/>
          <ac:picMkLst>
            <pc:docMk/>
            <pc:sldMk cId="3362851476" sldId="276"/>
            <ac:picMk id="4" creationId="{365832A7-3E22-A26C-3313-D699E98D402E}"/>
          </ac:picMkLst>
        </pc:picChg>
        <pc:picChg chg="add mod">
          <ac:chgData name="Chonthicha Phuangfueang" userId="055aefd292e5fda0" providerId="LiveId" clId="{5B5F8411-1399-4D8D-B27F-31C85245C7D4}" dt="2023-03-30T11:34:10.270" v="17691" actId="1037"/>
          <ac:picMkLst>
            <pc:docMk/>
            <pc:sldMk cId="3362851476" sldId="276"/>
            <ac:picMk id="6" creationId="{AAD8CC5C-0FBA-BFCF-4495-D8D013ADA30A}"/>
          </ac:picMkLst>
        </pc:picChg>
        <pc:picChg chg="add mod">
          <ac:chgData name="Chonthicha Phuangfueang" userId="055aefd292e5fda0" providerId="LiveId" clId="{5B5F8411-1399-4D8D-B27F-31C85245C7D4}" dt="2023-03-30T10:52:59.113" v="16951" actId="1037"/>
          <ac:picMkLst>
            <pc:docMk/>
            <pc:sldMk cId="3362851476" sldId="276"/>
            <ac:picMk id="7" creationId="{724D7F89-C199-DDB4-26A4-D812E21B81DA}"/>
          </ac:picMkLst>
        </pc:picChg>
        <pc:picChg chg="add mod">
          <ac:chgData name="Chonthicha Phuangfueang" userId="055aefd292e5fda0" providerId="LiveId" clId="{5B5F8411-1399-4D8D-B27F-31C85245C7D4}" dt="2023-03-30T10:52:59.113" v="16951" actId="1037"/>
          <ac:picMkLst>
            <pc:docMk/>
            <pc:sldMk cId="3362851476" sldId="276"/>
            <ac:picMk id="8" creationId="{FBCADD12-AB0D-CDF2-7579-676CA2550989}"/>
          </ac:picMkLst>
        </pc:picChg>
        <pc:picChg chg="add mod">
          <ac:chgData name="Chonthicha Phuangfueang" userId="055aefd292e5fda0" providerId="LiveId" clId="{5B5F8411-1399-4D8D-B27F-31C85245C7D4}" dt="2023-03-30T11:53:26.209" v="17948" actId="1037"/>
          <ac:picMkLst>
            <pc:docMk/>
            <pc:sldMk cId="3362851476" sldId="276"/>
            <ac:picMk id="9" creationId="{E48CA814-CAF7-E92A-4C63-E25B27AF64D5}"/>
          </ac:picMkLst>
        </pc:picChg>
        <pc:picChg chg="add del mod">
          <ac:chgData name="Chonthicha Phuangfueang" userId="055aefd292e5fda0" providerId="LiveId" clId="{5B5F8411-1399-4D8D-B27F-31C85245C7D4}" dt="2023-03-30T06:50:07.785" v="16394" actId="478"/>
          <ac:picMkLst>
            <pc:docMk/>
            <pc:sldMk cId="3362851476" sldId="276"/>
            <ac:picMk id="9" creationId="{FE9E0BD7-1E55-F488-7AD9-2E1666371F31}"/>
          </ac:picMkLst>
        </pc:picChg>
        <pc:picChg chg="add mod">
          <ac:chgData name="Chonthicha Phuangfueang" userId="055aefd292e5fda0" providerId="LiveId" clId="{5B5F8411-1399-4D8D-B27F-31C85245C7D4}" dt="2023-03-30T11:53:26.209" v="17948" actId="1037"/>
          <ac:picMkLst>
            <pc:docMk/>
            <pc:sldMk cId="3362851476" sldId="276"/>
            <ac:picMk id="10" creationId="{28F40255-8DA2-1D41-6407-649CC3F5529D}"/>
          </ac:picMkLst>
        </pc:picChg>
        <pc:picChg chg="mod ord replST">
          <ac:chgData name="Chonthicha Phuangfueang" userId="055aefd292e5fda0" providerId="LiveId" clId="{5B5F8411-1399-4D8D-B27F-31C85245C7D4}" dt="2023-03-30T10:52:59.113" v="16951" actId="1037"/>
          <ac:picMkLst>
            <pc:docMk/>
            <pc:sldMk cId="3362851476" sldId="276"/>
            <ac:picMk id="11" creationId="{942C474E-4A5C-E697-EAFE-C72CED3EE2BE}"/>
          </ac:picMkLst>
        </pc:picChg>
        <pc:picChg chg="add mod">
          <ac:chgData name="Chonthicha Phuangfueang" userId="055aefd292e5fda0" providerId="LiveId" clId="{5B5F8411-1399-4D8D-B27F-31C85245C7D4}" dt="2023-03-30T11:53:26.209" v="17948" actId="1037"/>
          <ac:picMkLst>
            <pc:docMk/>
            <pc:sldMk cId="3362851476" sldId="276"/>
            <ac:picMk id="12" creationId="{1288A215-6F9E-361E-036C-658286547B73}"/>
          </ac:picMkLst>
        </pc:picChg>
        <pc:picChg chg="add del mod">
          <ac:chgData name="Chonthicha Phuangfueang" userId="055aefd292e5fda0" providerId="LiveId" clId="{5B5F8411-1399-4D8D-B27F-31C85245C7D4}" dt="2023-03-30T06:51:10.208" v="16444" actId="478"/>
          <ac:picMkLst>
            <pc:docMk/>
            <pc:sldMk cId="3362851476" sldId="276"/>
            <ac:picMk id="12" creationId="{371E2573-ACA2-3476-CA95-314A4C691C86}"/>
          </ac:picMkLst>
        </pc:picChg>
        <pc:picChg chg="add mod">
          <ac:chgData name="Chonthicha Phuangfueang" userId="055aefd292e5fda0" providerId="LiveId" clId="{5B5F8411-1399-4D8D-B27F-31C85245C7D4}" dt="2023-03-30T11:53:26.209" v="17948" actId="1037"/>
          <ac:picMkLst>
            <pc:docMk/>
            <pc:sldMk cId="3362851476" sldId="276"/>
            <ac:picMk id="13" creationId="{AE57AF7E-0685-B3DA-849E-81A1F0B54B8D}"/>
          </ac:picMkLst>
        </pc:picChg>
        <pc:picChg chg="del mod ord replST">
          <ac:chgData name="Chonthicha Phuangfueang" userId="055aefd292e5fda0" providerId="LiveId" clId="{5B5F8411-1399-4D8D-B27F-31C85245C7D4}" dt="2023-03-30T10:26:31.850" v="16834" actId="478"/>
          <ac:picMkLst>
            <pc:docMk/>
            <pc:sldMk cId="3362851476" sldId="276"/>
            <ac:picMk id="14" creationId="{6823BA57-543B-27C6-D477-B0A7F2FF7BA1}"/>
          </ac:picMkLst>
        </pc:picChg>
        <pc:picChg chg="add mod">
          <ac:chgData name="Chonthicha Phuangfueang" userId="055aefd292e5fda0" providerId="LiveId" clId="{5B5F8411-1399-4D8D-B27F-31C85245C7D4}" dt="2023-03-30T11:53:26.209" v="17948" actId="1037"/>
          <ac:picMkLst>
            <pc:docMk/>
            <pc:sldMk cId="3362851476" sldId="276"/>
            <ac:picMk id="14" creationId="{B996F65D-DAC9-25CC-333E-3A960F55C1BE}"/>
          </ac:picMkLst>
        </pc:picChg>
        <pc:picChg chg="add del mod">
          <ac:chgData name="Chonthicha Phuangfueang" userId="055aefd292e5fda0" providerId="LiveId" clId="{5B5F8411-1399-4D8D-B27F-31C85245C7D4}" dt="2023-03-30T06:52:28.888" v="16509" actId="478"/>
          <ac:picMkLst>
            <pc:docMk/>
            <pc:sldMk cId="3362851476" sldId="276"/>
            <ac:picMk id="15" creationId="{1A49D952-0FDF-8D2F-F374-4E8E30857A5E}"/>
          </ac:picMkLst>
        </pc:picChg>
        <pc:picChg chg="del mod ord replST">
          <ac:chgData name="Chonthicha Phuangfueang" userId="055aefd292e5fda0" providerId="LiveId" clId="{5B5F8411-1399-4D8D-B27F-31C85245C7D4}" dt="2023-03-30T11:34:43.729" v="17716" actId="478"/>
          <ac:picMkLst>
            <pc:docMk/>
            <pc:sldMk cId="3362851476" sldId="276"/>
            <ac:picMk id="17" creationId="{E8730CD5-29B1-712C-3551-D9705DADC292}"/>
          </ac:picMkLst>
        </pc:picChg>
        <pc:picChg chg="add del mod">
          <ac:chgData name="Chonthicha Phuangfueang" userId="055aefd292e5fda0" providerId="LiveId" clId="{5B5F8411-1399-4D8D-B27F-31C85245C7D4}" dt="2023-03-30T06:53:17.955" v="16553" actId="478"/>
          <ac:picMkLst>
            <pc:docMk/>
            <pc:sldMk cId="3362851476" sldId="276"/>
            <ac:picMk id="18" creationId="{6B139CA8-9AC6-1923-FD7F-A175ED7EFEBB}"/>
          </ac:picMkLst>
        </pc:picChg>
        <pc:picChg chg="add del mod ord replST">
          <ac:chgData name="Chonthicha Phuangfueang" userId="055aefd292e5fda0" providerId="LiveId" clId="{5B5F8411-1399-4D8D-B27F-31C85245C7D4}" dt="2023-03-30T11:35:07.382" v="17744" actId="1037"/>
          <ac:picMkLst>
            <pc:docMk/>
            <pc:sldMk cId="3362851476" sldId="276"/>
            <ac:picMk id="20" creationId="{C6192313-9DC7-9A07-4AAC-54C3D3D07204}"/>
          </ac:picMkLst>
        </pc:picChg>
        <pc:picChg chg="add del mod">
          <ac:chgData name="Chonthicha Phuangfueang" userId="055aefd292e5fda0" providerId="LiveId" clId="{5B5F8411-1399-4D8D-B27F-31C85245C7D4}" dt="2023-03-30T06:53:58.819" v="16587" actId="478"/>
          <ac:picMkLst>
            <pc:docMk/>
            <pc:sldMk cId="3362851476" sldId="276"/>
            <ac:picMk id="21" creationId="{262BCDBE-555E-E677-F104-5FCA5B35DD05}"/>
          </ac:picMkLst>
        </pc:picChg>
        <pc:picChg chg="add del mod ord replST">
          <ac:chgData name="Chonthicha Phuangfueang" userId="055aefd292e5fda0" providerId="LiveId" clId="{5B5F8411-1399-4D8D-B27F-31C85245C7D4}" dt="2023-03-30T11:35:46.550" v="17812" actId="1036"/>
          <ac:picMkLst>
            <pc:docMk/>
            <pc:sldMk cId="3362851476" sldId="276"/>
            <ac:picMk id="23" creationId="{A7A198E1-CD35-EDF7-D6FF-ECF8F5454409}"/>
          </ac:picMkLst>
        </pc:picChg>
        <pc:picChg chg="del mod replST">
          <ac:chgData name="Chonthicha Phuangfueang" userId="055aefd292e5fda0" providerId="LiveId" clId="{5B5F8411-1399-4D8D-B27F-31C85245C7D4}" dt="2023-03-30T06:55:07.718" v="16643" actId="478"/>
          <ac:picMkLst>
            <pc:docMk/>
            <pc:sldMk cId="3362851476" sldId="276"/>
            <ac:picMk id="25" creationId="{5CF10AAE-1FAD-DE0F-AAEF-C769F07DD360}"/>
          </ac:picMkLst>
        </pc:picChg>
        <pc:picChg chg="mod ord replST">
          <ac:chgData name="Chonthicha Phuangfueang" userId="055aefd292e5fda0" providerId="LiveId" clId="{5B5F8411-1399-4D8D-B27F-31C85245C7D4}" dt="2023-03-30T11:39:28.937" v="17849" actId="1035"/>
          <ac:picMkLst>
            <pc:docMk/>
            <pc:sldMk cId="3362851476" sldId="276"/>
            <ac:picMk id="27" creationId="{2F978374-43E4-F1DF-66EB-794BC2354F4B}"/>
          </ac:picMkLst>
        </pc:picChg>
        <pc:picChg chg="add del mod">
          <ac:chgData name="Chonthicha Phuangfueang" userId="055aefd292e5fda0" providerId="LiveId" clId="{5B5F8411-1399-4D8D-B27F-31C85245C7D4}" dt="2023-03-30T06:57:46.513" v="16708"/>
          <ac:picMkLst>
            <pc:docMk/>
            <pc:sldMk cId="3362851476" sldId="276"/>
            <ac:picMk id="28" creationId="{9FBD508C-C094-D12C-8FA3-CADE4B08F485}"/>
          </ac:picMkLst>
        </pc:picChg>
      </pc:sldChg>
      <pc:sldChg chg="delSp modSp new mod">
        <pc:chgData name="Chonthicha Phuangfueang" userId="055aefd292e5fda0" providerId="LiveId" clId="{5B5F8411-1399-4D8D-B27F-31C85245C7D4}" dt="2023-03-30T12:12:42.815" v="18140" actId="478"/>
        <pc:sldMkLst>
          <pc:docMk/>
          <pc:sldMk cId="746298161" sldId="277"/>
        </pc:sldMkLst>
        <pc:spChg chg="del mod">
          <ac:chgData name="Chonthicha Phuangfueang" userId="055aefd292e5fda0" providerId="LiveId" clId="{5B5F8411-1399-4D8D-B27F-31C85245C7D4}" dt="2023-03-30T12:12:39.973" v="18139" actId="478"/>
          <ac:spMkLst>
            <pc:docMk/>
            <pc:sldMk cId="746298161" sldId="277"/>
            <ac:spMk id="2" creationId="{9A5888CD-B1BC-DA8C-219E-27E81CEDCF45}"/>
          </ac:spMkLst>
        </pc:spChg>
        <pc:spChg chg="del">
          <ac:chgData name="Chonthicha Phuangfueang" userId="055aefd292e5fda0" providerId="LiveId" clId="{5B5F8411-1399-4D8D-B27F-31C85245C7D4}" dt="2023-03-30T12:12:42.815" v="18140" actId="478"/>
          <ac:spMkLst>
            <pc:docMk/>
            <pc:sldMk cId="746298161" sldId="277"/>
            <ac:spMk id="3" creationId="{70B6C8C6-BB69-BD8B-FFCC-8E3D08A6DE39}"/>
          </ac:spMkLst>
        </pc:spChg>
      </pc:sldChg>
      <pc:sldChg chg="new del">
        <pc:chgData name="Chonthicha Phuangfueang" userId="055aefd292e5fda0" providerId="LiveId" clId="{5B5F8411-1399-4D8D-B27F-31C85245C7D4}" dt="2023-03-30T11:49:29.948" v="17881" actId="680"/>
        <pc:sldMkLst>
          <pc:docMk/>
          <pc:sldMk cId="2332043188" sldId="277"/>
        </pc:sldMkLst>
      </pc:sldChg>
      <pc:sldChg chg="new del">
        <pc:chgData name="Chonthicha Phuangfueang" userId="055aefd292e5fda0" providerId="LiveId" clId="{5B5F8411-1399-4D8D-B27F-31C85245C7D4}" dt="2023-03-30T10:38:17.466" v="16840" actId="680"/>
        <pc:sldMkLst>
          <pc:docMk/>
          <pc:sldMk cId="3368958612" sldId="277"/>
        </pc:sldMkLst>
      </pc:sldChg>
      <pc:sldChg chg="addSp delSp modSp new mod">
        <pc:chgData name="Chonthicha Phuangfueang" userId="055aefd292e5fda0" providerId="LiveId" clId="{5B5F8411-1399-4D8D-B27F-31C85245C7D4}" dt="2023-03-30T13:18:54.985" v="18368" actId="13926"/>
        <pc:sldMkLst>
          <pc:docMk/>
          <pc:sldMk cId="799895558" sldId="278"/>
        </pc:sldMkLst>
        <pc:spChg chg="del">
          <ac:chgData name="Chonthicha Phuangfueang" userId="055aefd292e5fda0" providerId="LiveId" clId="{5B5F8411-1399-4D8D-B27F-31C85245C7D4}" dt="2023-03-30T12:12:54.504" v="18142" actId="478"/>
          <ac:spMkLst>
            <pc:docMk/>
            <pc:sldMk cId="799895558" sldId="278"/>
            <ac:spMk id="2" creationId="{FBF2C02B-40A3-B913-0DD4-DB07B7E97E36}"/>
          </ac:spMkLst>
        </pc:spChg>
        <pc:spChg chg="del">
          <ac:chgData name="Chonthicha Phuangfueang" userId="055aefd292e5fda0" providerId="LiveId" clId="{5B5F8411-1399-4D8D-B27F-31C85245C7D4}" dt="2023-03-30T12:12:57.007" v="18143" actId="478"/>
          <ac:spMkLst>
            <pc:docMk/>
            <pc:sldMk cId="799895558" sldId="278"/>
            <ac:spMk id="3" creationId="{8E72EAEF-8C2E-1679-B6EE-E8AB595DF31C}"/>
          </ac:spMkLst>
        </pc:spChg>
        <pc:spChg chg="add mod">
          <ac:chgData name="Chonthicha Phuangfueang" userId="055aefd292e5fda0" providerId="LiveId" clId="{5B5F8411-1399-4D8D-B27F-31C85245C7D4}" dt="2023-03-30T13:18:54.985" v="18368" actId="13926"/>
          <ac:spMkLst>
            <pc:docMk/>
            <pc:sldMk cId="799895558" sldId="278"/>
            <ac:spMk id="5" creationId="{585983B3-71B8-E86A-CB31-F0B26EEFE3C9}"/>
          </ac:spMkLst>
        </pc:spChg>
      </pc:sldChg>
      <pc:sldChg chg="new del">
        <pc:chgData name="Chonthicha Phuangfueang" userId="055aefd292e5fda0" providerId="LiveId" clId="{5B5F8411-1399-4D8D-B27F-31C85245C7D4}" dt="2023-03-30T10:38:16.792" v="16839" actId="680"/>
        <pc:sldMkLst>
          <pc:docMk/>
          <pc:sldMk cId="3455699159" sldId="278"/>
        </pc:sldMkLst>
      </pc:sldChg>
      <pc:sldChg chg="new del">
        <pc:chgData name="Chonthicha Phuangfueang" userId="055aefd292e5fda0" providerId="LiveId" clId="{5B5F8411-1399-4D8D-B27F-31C85245C7D4}" dt="2023-03-30T11:49:29.273" v="17880" actId="680"/>
        <pc:sldMkLst>
          <pc:docMk/>
          <pc:sldMk cId="3895970066" sldId="278"/>
        </pc:sldMkLst>
      </pc:sldChg>
      <pc:sldChg chg="new del">
        <pc:chgData name="Chonthicha Phuangfueang" userId="055aefd292e5fda0" providerId="LiveId" clId="{5B5F8411-1399-4D8D-B27F-31C85245C7D4}" dt="2023-03-30T10:38:14.063" v="16838" actId="680"/>
        <pc:sldMkLst>
          <pc:docMk/>
          <pc:sldMk cId="4195692530" sldId="279"/>
        </pc:sldMkLst>
      </pc:sldChg>
      <pc:sldMasterChg chg="modSldLayout">
        <pc:chgData name="Chonthicha Phuangfueang" userId="055aefd292e5fda0" providerId="LiveId" clId="{5B5F8411-1399-4D8D-B27F-31C85245C7D4}" dt="2023-03-26T08:37:46.930" v="528"/>
        <pc:sldMasterMkLst>
          <pc:docMk/>
          <pc:sldMasterMk cId="3504055765" sldId="2147483702"/>
        </pc:sldMasterMkLst>
        <pc:sldLayoutChg chg="delSp">
          <pc:chgData name="Chonthicha Phuangfueang" userId="055aefd292e5fda0" providerId="LiveId" clId="{5B5F8411-1399-4D8D-B27F-31C85245C7D4}" dt="2023-03-26T08:37:46.930" v="528"/>
          <pc:sldLayoutMkLst>
            <pc:docMk/>
            <pc:sldMasterMk cId="3504055765" sldId="2147483702"/>
            <pc:sldLayoutMk cId="176267883" sldId="2147483720"/>
          </pc:sldLayoutMkLst>
          <pc:cxnChg chg="del">
            <ac:chgData name="Chonthicha Phuangfueang" userId="055aefd292e5fda0" providerId="LiveId" clId="{5B5F8411-1399-4D8D-B27F-31C85245C7D4}" dt="2023-03-26T08:37:46.930" v="528"/>
            <ac:cxnSpMkLst>
              <pc:docMk/>
              <pc:sldMasterMk cId="3504055765" sldId="2147483702"/>
              <pc:sldLayoutMk cId="176267883" sldId="2147483720"/>
              <ac:cxnSpMk id="33" creationId="{00000000-0000-0000-0000-000000000000}"/>
            </ac:cxnSpMkLst>
          </pc:cxn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1:09:03.958" idx="3">
    <p:pos x="5282" y="2200"/>
    <p:text>เป็นจำนวนคี่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1:11:42.043" idx="4">
    <p:pos x="6078" y="1373"/>
    <p:text>y เป็นจำนวนคี่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3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5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3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66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7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51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3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image" Target="../media/image94.png"/><Relationship Id="rId26" Type="http://schemas.openxmlformats.org/officeDocument/2006/relationships/image" Target="../media/image86.png"/><Relationship Id="rId3" Type="http://schemas.openxmlformats.org/officeDocument/2006/relationships/tags" Target="../tags/tag141.xml"/><Relationship Id="rId21" Type="http://schemas.openxmlformats.org/officeDocument/2006/relationships/image" Target="../media/image17.png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image" Target="../media/image78.png"/><Relationship Id="rId25" Type="http://schemas.openxmlformats.org/officeDocument/2006/relationships/image" Target="../media/image85.png"/><Relationship Id="rId2" Type="http://schemas.openxmlformats.org/officeDocument/2006/relationships/tags" Target="../tags/tag140.xml"/><Relationship Id="rId16" Type="http://schemas.openxmlformats.org/officeDocument/2006/relationships/image" Target="../media/image67.png"/><Relationship Id="rId20" Type="http://schemas.openxmlformats.org/officeDocument/2006/relationships/image" Target="../media/image79.png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24" Type="http://schemas.openxmlformats.org/officeDocument/2006/relationships/image" Target="../media/image53.png"/><Relationship Id="rId5" Type="http://schemas.openxmlformats.org/officeDocument/2006/relationships/tags" Target="../tags/tag143.xml"/><Relationship Id="rId15" Type="http://schemas.openxmlformats.org/officeDocument/2006/relationships/image" Target="../media/image73.png"/><Relationship Id="rId23" Type="http://schemas.openxmlformats.org/officeDocument/2006/relationships/image" Target="../media/image54.png"/><Relationship Id="rId10" Type="http://schemas.openxmlformats.org/officeDocument/2006/relationships/tags" Target="../tags/tag148.xml"/><Relationship Id="rId19" Type="http://schemas.openxmlformats.org/officeDocument/2006/relationships/image" Target="../media/image95.png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image" Target="../media/image98.png"/><Relationship Id="rId18" Type="http://schemas.openxmlformats.org/officeDocument/2006/relationships/image" Target="../media/image29.png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tags" Target="../tags/tag153.xml"/><Relationship Id="rId16" Type="http://schemas.openxmlformats.org/officeDocument/2006/relationships/image" Target="../media/image101.png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image" Target="../media/image96.png"/><Relationship Id="rId5" Type="http://schemas.openxmlformats.org/officeDocument/2006/relationships/tags" Target="../tags/tag156.xml"/><Relationship Id="rId15" Type="http://schemas.openxmlformats.org/officeDocument/2006/relationships/image" Target="../media/image10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3.png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73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3.png"/><Relationship Id="rId3" Type="http://schemas.openxmlformats.org/officeDocument/2006/relationships/tags" Target="../tags/tag163.xml"/><Relationship Id="rId21" Type="http://schemas.openxmlformats.org/officeDocument/2006/relationships/image" Target="../media/image21.png"/><Relationship Id="rId34" Type="http://schemas.openxmlformats.org/officeDocument/2006/relationships/image" Target="../media/image113.png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image" Target="../media/image106.png"/><Relationship Id="rId33" Type="http://schemas.openxmlformats.org/officeDocument/2006/relationships/image" Target="../media/image112.png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image" Target="../media/image36.png"/><Relationship Id="rId29" Type="http://schemas.openxmlformats.org/officeDocument/2006/relationships/image" Target="../media/image109.png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image" Target="../media/image105.png"/><Relationship Id="rId32" Type="http://schemas.openxmlformats.org/officeDocument/2006/relationships/image" Target="../media/image111.png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image" Target="../media/image29.png"/><Relationship Id="rId28" Type="http://schemas.openxmlformats.org/officeDocument/2006/relationships/image" Target="../media/image108.png"/><Relationship Id="rId10" Type="http://schemas.openxmlformats.org/officeDocument/2006/relationships/tags" Target="../tags/tag170.xml"/><Relationship Id="rId19" Type="http://schemas.openxmlformats.org/officeDocument/2006/relationships/image" Target="../media/image44.png"/><Relationship Id="rId31" Type="http://schemas.openxmlformats.org/officeDocument/2006/relationships/image" Target="../media/image110.pn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image" Target="../media/image104.png"/><Relationship Id="rId27" Type="http://schemas.openxmlformats.org/officeDocument/2006/relationships/image" Target="../media/image107.png"/><Relationship Id="rId30" Type="http://schemas.openxmlformats.org/officeDocument/2006/relationships/image" Target="../media/image2.png"/><Relationship Id="rId35" Type="http://schemas.openxmlformats.org/officeDocument/2006/relationships/comments" Target="../comments/comment2.xml"/><Relationship Id="rId8" Type="http://schemas.openxmlformats.org/officeDocument/2006/relationships/tags" Target="../tags/tag16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image" Target="../media/image8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12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7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1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10.png"/><Relationship Id="rId10" Type="http://schemas.openxmlformats.org/officeDocument/2006/relationships/tags" Target="../tags/tag16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20.png"/><Relationship Id="rId3" Type="http://schemas.openxmlformats.org/officeDocument/2006/relationships/tags" Target="../tags/tag27.xml"/><Relationship Id="rId21" Type="http://schemas.openxmlformats.org/officeDocument/2006/relationships/image" Target="../media/image15.png"/><Relationship Id="rId34" Type="http://schemas.openxmlformats.org/officeDocument/2006/relationships/image" Target="../media/image27.png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image" Target="../media/image19.png"/><Relationship Id="rId33" Type="http://schemas.openxmlformats.org/officeDocument/2006/relationships/image" Target="../media/image26.png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18.png"/><Relationship Id="rId32" Type="http://schemas.openxmlformats.org/officeDocument/2006/relationships/image" Target="../media/image25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tags" Target="../tags/tag34.xml"/><Relationship Id="rId19" Type="http://schemas.openxmlformats.org/officeDocument/2006/relationships/image" Target="../media/image13.png"/><Relationship Id="rId31" Type="http://schemas.openxmlformats.org/officeDocument/2006/relationships/image" Target="../media/image24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1.png"/><Relationship Id="rId8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28.png"/><Relationship Id="rId26" Type="http://schemas.openxmlformats.org/officeDocument/2006/relationships/image" Target="../media/image35.png"/><Relationship Id="rId3" Type="http://schemas.openxmlformats.org/officeDocument/2006/relationships/tags" Target="../tags/tag44.xml"/><Relationship Id="rId21" Type="http://schemas.openxmlformats.org/officeDocument/2006/relationships/image" Target="../media/image31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3.png"/><Relationship Id="rId25" Type="http://schemas.openxmlformats.org/officeDocument/2006/relationships/image" Target="../media/image34.png"/><Relationship Id="rId2" Type="http://schemas.openxmlformats.org/officeDocument/2006/relationships/tags" Target="../tags/tag43.xml"/><Relationship Id="rId16" Type="http://schemas.openxmlformats.org/officeDocument/2006/relationships/image" Target="../media/image2.png"/><Relationship Id="rId20" Type="http://schemas.openxmlformats.org/officeDocument/2006/relationships/image" Target="../media/image30.png"/><Relationship Id="rId29" Type="http://schemas.openxmlformats.org/officeDocument/2006/relationships/image" Target="../media/image38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330.png"/><Relationship Id="rId5" Type="http://schemas.openxmlformats.org/officeDocument/2006/relationships/tags" Target="../tags/tag4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3.png"/><Relationship Id="rId28" Type="http://schemas.openxmlformats.org/officeDocument/2006/relationships/image" Target="../media/image37.png"/><Relationship Id="rId10" Type="http://schemas.openxmlformats.org/officeDocument/2006/relationships/tags" Target="../tags/tag51.xml"/><Relationship Id="rId19" Type="http://schemas.openxmlformats.org/officeDocument/2006/relationships/image" Target="../media/image29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image" Target="../media/image32.pn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image" Target="../media/image42.png"/><Relationship Id="rId39" Type="http://schemas.openxmlformats.org/officeDocument/2006/relationships/image" Target="../media/image51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48.png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image" Target="../media/image41.png"/><Relationship Id="rId33" Type="http://schemas.openxmlformats.org/officeDocument/2006/relationships/image" Target="../media/image47.png"/><Relationship Id="rId38" Type="http://schemas.openxmlformats.org/officeDocument/2006/relationships/image" Target="../media/image50.png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29" Type="http://schemas.openxmlformats.org/officeDocument/2006/relationships/image" Target="../media/image44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image" Target="../media/image40.png"/><Relationship Id="rId32" Type="http://schemas.openxmlformats.org/officeDocument/2006/relationships/image" Target="../media/image46.png"/><Relationship Id="rId37" Type="http://schemas.openxmlformats.org/officeDocument/2006/relationships/image" Target="../media/image28.png"/><Relationship Id="rId40" Type="http://schemas.openxmlformats.org/officeDocument/2006/relationships/image" Target="../media/image52.png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image" Target="../media/image39.png"/><Relationship Id="rId28" Type="http://schemas.openxmlformats.org/officeDocument/2006/relationships/image" Target="../media/image43.png"/><Relationship Id="rId36" Type="http://schemas.openxmlformats.org/officeDocument/2006/relationships/image" Target="../media/image29.png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31" Type="http://schemas.openxmlformats.org/officeDocument/2006/relationships/image" Target="../media/image19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image" Target="../media/image20.png"/><Relationship Id="rId27" Type="http://schemas.openxmlformats.org/officeDocument/2006/relationships/image" Target="../media/image3.png"/><Relationship Id="rId30" Type="http://schemas.openxmlformats.org/officeDocument/2006/relationships/image" Target="../media/image45.png"/><Relationship Id="rId35" Type="http://schemas.openxmlformats.org/officeDocument/2006/relationships/image" Target="../media/image49.png"/><Relationship Id="rId8" Type="http://schemas.openxmlformats.org/officeDocument/2006/relationships/tags" Target="../tags/tag63.xml"/><Relationship Id="rId3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9" Type="http://schemas.openxmlformats.org/officeDocument/2006/relationships/image" Target="../media/image60.png"/><Relationship Id="rId21" Type="http://schemas.openxmlformats.org/officeDocument/2006/relationships/tags" Target="../tags/tag96.xml"/><Relationship Id="rId34" Type="http://schemas.openxmlformats.org/officeDocument/2006/relationships/image" Target="../media/image56.png"/><Relationship Id="rId42" Type="http://schemas.openxmlformats.org/officeDocument/2006/relationships/image" Target="../media/image63.png"/><Relationship Id="rId47" Type="http://schemas.openxmlformats.org/officeDocument/2006/relationships/image" Target="../media/image68.png"/><Relationship Id="rId50" Type="http://schemas.openxmlformats.org/officeDocument/2006/relationships/image" Target="../media/image71.png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9" Type="http://schemas.openxmlformats.org/officeDocument/2006/relationships/slideLayout" Target="../slideLayouts/slideLayout2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40" Type="http://schemas.openxmlformats.org/officeDocument/2006/relationships/image" Target="../media/image61.png"/><Relationship Id="rId45" Type="http://schemas.openxmlformats.org/officeDocument/2006/relationships/image" Target="../media/image66.png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36" Type="http://schemas.openxmlformats.org/officeDocument/2006/relationships/image" Target="../media/image58.png"/><Relationship Id="rId49" Type="http://schemas.openxmlformats.org/officeDocument/2006/relationships/image" Target="../media/image70.png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image" Target="../media/image53.png"/><Relationship Id="rId44" Type="http://schemas.openxmlformats.org/officeDocument/2006/relationships/image" Target="../media/image65.png"/><Relationship Id="rId52" Type="http://schemas.openxmlformats.org/officeDocument/2006/relationships/comments" Target="../comments/comment1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image" Target="../media/image460.png"/><Relationship Id="rId35" Type="http://schemas.openxmlformats.org/officeDocument/2006/relationships/image" Target="../media/image57.png"/><Relationship Id="rId43" Type="http://schemas.openxmlformats.org/officeDocument/2006/relationships/image" Target="../media/image64.png"/><Relationship Id="rId48" Type="http://schemas.openxmlformats.org/officeDocument/2006/relationships/image" Target="../media/image69.png"/><Relationship Id="rId8" Type="http://schemas.openxmlformats.org/officeDocument/2006/relationships/tags" Target="../tags/tag83.xml"/><Relationship Id="rId51" Type="http://schemas.openxmlformats.org/officeDocument/2006/relationships/image" Target="../media/image72.png"/><Relationship Id="rId3" Type="http://schemas.openxmlformats.org/officeDocument/2006/relationships/tags" Target="../tags/tag78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image" Target="../media/image55.png"/><Relationship Id="rId38" Type="http://schemas.openxmlformats.org/officeDocument/2006/relationships/image" Target="../media/image21.png"/><Relationship Id="rId46" Type="http://schemas.openxmlformats.org/officeDocument/2006/relationships/image" Target="../media/image67.png"/><Relationship Id="rId20" Type="http://schemas.openxmlformats.org/officeDocument/2006/relationships/tags" Target="../tags/tag95.xml"/><Relationship Id="rId41" Type="http://schemas.openxmlformats.org/officeDocument/2006/relationships/image" Target="../media/image62.png"/><Relationship Id="rId1" Type="http://schemas.openxmlformats.org/officeDocument/2006/relationships/tags" Target="../tags/tag76.xml"/><Relationship Id="rId6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26" Type="http://schemas.openxmlformats.org/officeDocument/2006/relationships/image" Target="../media/image2.png"/><Relationship Id="rId39" Type="http://schemas.openxmlformats.org/officeDocument/2006/relationships/image" Target="../media/image54.png"/><Relationship Id="rId21" Type="http://schemas.openxmlformats.org/officeDocument/2006/relationships/tags" Target="../tags/tag124.xml"/><Relationship Id="rId34" Type="http://schemas.openxmlformats.org/officeDocument/2006/relationships/image" Target="../media/image80.png"/><Relationship Id="rId42" Type="http://schemas.openxmlformats.org/officeDocument/2006/relationships/image" Target="../media/image86.png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tags" Target="../tags/tag123.xml"/><Relationship Id="rId29" Type="http://schemas.openxmlformats.org/officeDocument/2006/relationships/image" Target="../media/image76.png"/><Relationship Id="rId41" Type="http://schemas.openxmlformats.org/officeDocument/2006/relationships/image" Target="../media/image85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24" Type="http://schemas.openxmlformats.org/officeDocument/2006/relationships/image" Target="../media/image67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53.png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75.png"/><Relationship Id="rId36" Type="http://schemas.openxmlformats.org/officeDocument/2006/relationships/image" Target="../media/image82.png"/><Relationship Id="rId10" Type="http://schemas.openxmlformats.org/officeDocument/2006/relationships/tags" Target="../tags/tag113.xml"/><Relationship Id="rId19" Type="http://schemas.openxmlformats.org/officeDocument/2006/relationships/tags" Target="../tags/tag122.xml"/><Relationship Id="rId31" Type="http://schemas.openxmlformats.org/officeDocument/2006/relationships/image" Target="../media/image44.png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tags" Target="../tags/tag125.xml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1.png"/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5" Type="http://schemas.openxmlformats.org/officeDocument/2006/relationships/image" Target="../media/image73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image" Target="../media/image89.png"/><Relationship Id="rId3" Type="http://schemas.openxmlformats.org/officeDocument/2006/relationships/tags" Target="../tags/tag128.xml"/><Relationship Id="rId21" Type="http://schemas.openxmlformats.org/officeDocument/2006/relationships/image" Target="../media/image73.png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image" Target="../media/image88.png"/><Relationship Id="rId25" Type="http://schemas.openxmlformats.org/officeDocument/2006/relationships/image" Target="../media/image93.png"/><Relationship Id="rId2" Type="http://schemas.openxmlformats.org/officeDocument/2006/relationships/tags" Target="../tags/tag127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24" Type="http://schemas.openxmlformats.org/officeDocument/2006/relationships/image" Target="../media/image92.png"/><Relationship Id="rId5" Type="http://schemas.openxmlformats.org/officeDocument/2006/relationships/tags" Target="../tags/tag130.xml"/><Relationship Id="rId15" Type="http://schemas.openxmlformats.org/officeDocument/2006/relationships/image" Target="../media/image44.png"/><Relationship Id="rId23" Type="http://schemas.openxmlformats.org/officeDocument/2006/relationships/image" Target="../media/image67.png"/><Relationship Id="rId10" Type="http://schemas.openxmlformats.org/officeDocument/2006/relationships/tags" Target="../tags/tag135.xml"/><Relationship Id="rId19" Type="http://schemas.openxmlformats.org/officeDocument/2006/relationships/image" Target="../media/image90.png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DD942-43D0-EA0E-5A0E-3DF75B1E970E}"/>
              </a:ext>
            </a:extLst>
          </p:cNvPr>
          <p:cNvSpPr txBox="1"/>
          <p:nvPr/>
        </p:nvSpPr>
        <p:spPr>
          <a:xfrm>
            <a:off x="5638800" y="29718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>
              <a:solidFill>
                <a:schemeClr val="bg1"/>
              </a:solidFill>
              <a:latin typeface="TH Sarabun New" panose="020B0500040200020003" pitchFamily="34" charset="-34"/>
              <a:ea typeface="Cambria Math" panose="02040503050406030204" pitchFamily="18" charset="0"/>
              <a:cs typeface="TH Sarabun New" panose="020B0500040200020003" pitchFamily="34" charset="-34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0E6F9-8E15-CE6F-B1D5-C81D91FD04B0}"/>
              </a:ext>
            </a:extLst>
          </p:cNvPr>
          <p:cNvSpPr/>
          <p:nvPr/>
        </p:nvSpPr>
        <p:spPr>
          <a:xfrm>
            <a:off x="712269" y="952901"/>
            <a:ext cx="10346308" cy="1927459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</a:p>
          <a:p>
            <a:pPr algn="r"/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สุธน ตาดี</a:t>
            </a:r>
            <a:endParaRPr lang="en-US" sz="36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4" name="Picture 2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24FCF29D-EEC0-BB9A-6786-8A40B4AF0A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6" y="1150410"/>
            <a:ext cx="1932145" cy="36689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D7FC502-F3FC-775B-CAB2-1BA39EF9E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95" y="1160035"/>
            <a:ext cx="904206" cy="36689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E766DC07-4F70-A9EA-3CC1-9A4344DE8A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18" y="1160035"/>
            <a:ext cx="2458194" cy="372859"/>
          </a:xfrm>
          <a:prstGeom prst="rect">
            <a:avLst/>
          </a:prstGeom>
        </p:spPr>
      </p:pic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53B688F-5CBF-CCC9-0EBE-4E905BCA0812}"/>
              </a:ext>
            </a:extLst>
          </p:cNvPr>
          <p:cNvSpPr/>
          <p:nvPr/>
        </p:nvSpPr>
        <p:spPr>
          <a:xfrm>
            <a:off x="798897" y="2971800"/>
            <a:ext cx="10164278" cy="3794760"/>
          </a:xfrm>
          <a:prstGeom prst="flowChartProcess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นำเสนอโดย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2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นางสาวชลธิชา  พ่วงเฟื่อง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</a:t>
            </a:r>
          </a:p>
          <a:p>
            <a:pPr algn="ctr"/>
            <a:r>
              <a:rPr lang="th-TH" sz="3200" i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ผศ. ดร.</a:t>
            </a:r>
            <a:r>
              <a:rPr lang="th-TH" sz="320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ทรงพล ศรีวงค์ษา</a:t>
            </a:r>
            <a:endParaRPr lang="en-US" sz="3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751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974145-67E9-053A-444E-7AC265BA0E6E}"/>
              </a:ext>
            </a:extLst>
          </p:cNvPr>
          <p:cNvSpPr txBox="1"/>
          <p:nvPr/>
        </p:nvSpPr>
        <p:spPr>
          <a:xfrm>
            <a:off x="1453423" y="818148"/>
            <a:ext cx="10445652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 </a:t>
            </a:r>
            <a:r>
              <a:rPr lang="en-US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 จะได้ว่า 			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(ข้อความคาดการณ์กาตาลัน) </a:t>
            </a:r>
          </a:p>
          <a:p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				มีผลเฉลยเพียงผลเฉลยเดียว คือ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ดังนั้น จะได้ว่า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ไม่มีผลเฉลย</a:t>
            </a:r>
            <a:endParaRPr lang="en-US" sz="31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: 	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และจาก 	  จะได้ว่า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724D7F89-C199-DDB4-26A4-D812E21B81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41" y="929789"/>
            <a:ext cx="1839042" cy="32464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BCADD12-AB0D-CDF2-7579-676CA25509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50" y="917914"/>
            <a:ext cx="365401" cy="339011"/>
          </a:xfrm>
          <a:prstGeom prst="rect">
            <a:avLst/>
          </a:prstGeom>
        </p:spPr>
      </p:pic>
      <p:pic>
        <p:nvPicPr>
          <p:cNvPr id="11" name="Picture 10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942C474E-4A5C-E697-EAFE-C72CED3EE2B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73" y="1447819"/>
            <a:ext cx="735202" cy="221699"/>
          </a:xfrm>
          <a:prstGeom prst="rect">
            <a:avLst/>
          </a:prstGeom>
        </p:spPr>
      </p:pic>
      <p:pic>
        <p:nvPicPr>
          <p:cNvPr id="20" name="Picture 19" descr="&#10;&#10;\documentclass{article}&#10;\usepackage{amsmath}&#10;\usepackage{amsfonts}&#10;\usepackage{amssymb}&#10;\pagestyle{empty}&#10;\usepackage{xcolor}&#10;\usepackage{empheq}&#10;\begin{document}&#10;$2&gt; 1$&#10;\end{document}" title="IguanaTex Bitmap Display">
            <a:extLst>
              <a:ext uri="{FF2B5EF4-FFF2-40B4-BE49-F238E27FC236}">
                <a16:creationId xmlns:a16="http://schemas.microsoft.com/office/drawing/2014/main" id="{C6192313-9DC7-9A07-4AAC-54C3D3D0720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47" y="1444642"/>
            <a:ext cx="695410" cy="221699"/>
          </a:xfrm>
          <a:prstGeom prst="rect">
            <a:avLst/>
          </a:prstGeom>
        </p:spPr>
      </p:pic>
      <p:pic>
        <p:nvPicPr>
          <p:cNvPr id="23" name="Picture 22" descr="&#10;&#10;\documentclass{article}&#10;\usepackage{amsmath}&#10;\usepackage{amsfonts}&#10;\usepackage{amssymb}&#10;\pagestyle{empty}&#10;\usepackage{xcolor}&#10;\usepackage{empheq}&#10;\begin{document}&#10;$p&gt; 1$&#10;\end{document}" title="IguanaTex Bitmap Display">
            <a:extLst>
              <a:ext uri="{FF2B5EF4-FFF2-40B4-BE49-F238E27FC236}">
                <a16:creationId xmlns:a16="http://schemas.microsoft.com/office/drawing/2014/main" id="{A7A198E1-CD35-EDF7-D6FF-ECF8F54544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43" y="1428856"/>
            <a:ext cx="721938" cy="26907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k= 1$&#10;\end{document}" title="IguanaTex Bitmap Display">
            <a:extLst>
              <a:ext uri="{FF2B5EF4-FFF2-40B4-BE49-F238E27FC236}">
                <a16:creationId xmlns:a16="http://schemas.microsoft.com/office/drawing/2014/main" id="{2F978374-43E4-F1DF-66EB-794BC2354F4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45" y="2863403"/>
            <a:ext cx="718273" cy="2247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A32B494-DB5D-99B9-7BF0-62EA2A9E0C56}"/>
              </a:ext>
            </a:extLst>
          </p:cNvPr>
          <p:cNvSpPr/>
          <p:nvPr/>
        </p:nvSpPr>
        <p:spPr>
          <a:xfrm>
            <a:off x="847023" y="562134"/>
            <a:ext cx="1145406" cy="7982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rgbClr val="FFFF00"/>
                </a:solidFill>
              </a:rPr>
              <a:t>แก้หน้า </a:t>
            </a:r>
            <a:r>
              <a:rPr lang="en-US" sz="2800" dirty="0">
                <a:solidFill>
                  <a:srgbClr val="FFFF00"/>
                </a:solidFill>
              </a:rPr>
              <a:t>8</a:t>
            </a:r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 \left (a,b,x,y  \right )=\left ( 3,2,2,3 \right )$&#10;\end{document}" title="IguanaTex Bitmap Display">
            <a:extLst>
              <a:ext uri="{FF2B5EF4-FFF2-40B4-BE49-F238E27FC236}">
                <a16:creationId xmlns:a16="http://schemas.microsoft.com/office/drawing/2014/main" id="{365832A7-3E22-A26C-3313-D699E98D402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53" y="2375064"/>
            <a:ext cx="2619867" cy="279923"/>
          </a:xfrm>
          <a:prstGeom prst="rect">
            <a:avLst/>
          </a:prstGeom>
        </p:spPr>
      </p:pic>
      <p:pic>
        <p:nvPicPr>
          <p:cNvPr id="6" name="Picture 5" descr="&#10;&#10;\documentclass{article}&#10;\usepackage{amsmath}&#10;\usepackage{amsfonts}&#10;\usepackage{amssymb}&#10;\pagestyle{empty}&#10;\usepackage{xcolor}&#10;\usepackage{empheq}&#10;\begin{document}&#10;$x-2&gt;1$&#10;\end{document}" title="IguanaTex Bitmap Display">
            <a:extLst>
              <a:ext uri="{FF2B5EF4-FFF2-40B4-BE49-F238E27FC236}">
                <a16:creationId xmlns:a16="http://schemas.microsoft.com/office/drawing/2014/main" id="{AAD8CC5C-0FBA-BFCF-4495-D8D013ADA30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40" y="1444642"/>
            <a:ext cx="1265761" cy="221699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E48CA814-CAF7-E92A-4C63-E25B27AF64D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9" y="4690786"/>
            <a:ext cx="1891883" cy="397555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28F40255-8DA2-1D41-6407-649CC3F5529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36" y="4717610"/>
            <a:ext cx="365401" cy="33901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usepackage{empheq}&#10;\begin{document}&#10;$\left ( z-p^{1} \right )=2^{1} \Rightarrow z=p+2$&#10;\end{document}" title="IguanaTex Bitmap Display">
            <a:extLst>
              <a:ext uri="{FF2B5EF4-FFF2-40B4-BE49-F238E27FC236}">
                <a16:creationId xmlns:a16="http://schemas.microsoft.com/office/drawing/2014/main" id="{1288A215-6F9E-361E-036C-658286547B7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10" y="4632770"/>
            <a:ext cx="3749803" cy="397555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AE57AF7E-0685-B3DA-849E-81A1F0B54B8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55" y="5185583"/>
            <a:ext cx="365401" cy="33901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 1  =2^{x-2}-p^{1} \Rightarrow 1  =2^{x-2}-p $&#10;\end{document}" title="IguanaTex Bitmap Display">
            <a:extLst>
              <a:ext uri="{FF2B5EF4-FFF2-40B4-BE49-F238E27FC236}">
                <a16:creationId xmlns:a16="http://schemas.microsoft.com/office/drawing/2014/main" id="{B996F65D-DAC9-25CC-333E-3A960F55C1B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81" y="5193844"/>
            <a:ext cx="4075919" cy="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A0A03-4EA2-4F99-8B14-06F35D876DE4}"/>
              </a:ext>
            </a:extLst>
          </p:cNvPr>
          <p:cNvSpPr txBox="1"/>
          <p:nvPr/>
        </p:nvSpPr>
        <p:spPr>
          <a:xfrm>
            <a:off x="1777746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	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เพราะฉะนั้น              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เป็นผลเฉลยของ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100" dirty="0"/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 $&#10;\end{document}" title="IguanaTex Bitmap Display">
            <a:extLst>
              <a:ext uri="{FF2B5EF4-FFF2-40B4-BE49-F238E27FC236}">
                <a16:creationId xmlns:a16="http://schemas.microsoft.com/office/drawing/2014/main" id="{D73C138C-9103-82B5-1BFF-31F1B51D6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708202"/>
            <a:ext cx="1784088" cy="330604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 1+p=2^{x-2} $&#10;\end{document}" title="IguanaTex Bitmap Display">
            <a:extLst>
              <a:ext uri="{FF2B5EF4-FFF2-40B4-BE49-F238E27FC236}">
                <a16:creationId xmlns:a16="http://schemas.microsoft.com/office/drawing/2014/main" id="{1493B3ED-327C-35D1-B6CA-DFC825A8E3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00" y="1375833"/>
            <a:ext cx="1685164" cy="31714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 2^{2}\cdot \left ( 1+p \right )=2^{x} $&#10;\end{document}" title="IguanaTex Bitmap Display">
            <a:extLst>
              <a:ext uri="{FF2B5EF4-FFF2-40B4-BE49-F238E27FC236}">
                <a16:creationId xmlns:a16="http://schemas.microsoft.com/office/drawing/2014/main" id="{CB39F02F-A187-AE14-7948-5C586BDF00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23" y="2043464"/>
            <a:ext cx="2139295" cy="335907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 \log _{2}2^{2}\cdot \left ( 1+p \right )=\log _{2}2^{x} $&#10;\end{document}" title="IguanaTex Bitmap Display">
            <a:extLst>
              <a:ext uri="{FF2B5EF4-FFF2-40B4-BE49-F238E27FC236}">
                <a16:creationId xmlns:a16="http://schemas.microsoft.com/office/drawing/2014/main" id="{EAA36821-9597-E807-5F54-4248C2DDA9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2645006"/>
            <a:ext cx="3332797" cy="33590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 2+\log _{2} \left ( 1+p \right )=x $&#10;\end{document}" title="IguanaTex Bitmap Display">
            <a:extLst>
              <a:ext uri="{FF2B5EF4-FFF2-40B4-BE49-F238E27FC236}">
                <a16:creationId xmlns:a16="http://schemas.microsoft.com/office/drawing/2014/main" id="{D8F62028-A894-0CDD-010A-CAA24F1A431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3331403"/>
            <a:ext cx="2630958" cy="313388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x= 2+\log _{2} \left ( 1+p \right ) $&#10;\end{document}" title="IguanaTex Bitmap Display">
            <a:extLst>
              <a:ext uri="{FF2B5EF4-FFF2-40B4-BE49-F238E27FC236}">
                <a16:creationId xmlns:a16="http://schemas.microsoft.com/office/drawing/2014/main" id="{41ED811B-3CC8-368E-74AA-A2FEE5AEFA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28" y="3845532"/>
            <a:ext cx="2621574" cy="313388"/>
          </a:xfrm>
          <a:prstGeom prst="rect">
            <a:avLst/>
          </a:prstGeom>
        </p:spPr>
      </p:pic>
      <p:pic>
        <p:nvPicPr>
          <p:cNvPr id="28" name="Picture 27" descr="\documentclass{article}&#10;\usepackage{amsmath}&#10;\usepackage{amsfonts}&#10;\pagestyle{empty}&#10;\usepackage{xcolor}&#10;\usepackage{empheq}&#10;\begin{document}&#10;$\log _{2} \left ( 1+p \right ) \in \mathbb{Z}$&#10;\end{document}" title="IguanaTex Bitmap Display">
            <a:extLst>
              <a:ext uri="{FF2B5EF4-FFF2-40B4-BE49-F238E27FC236}">
                <a16:creationId xmlns:a16="http://schemas.microsoft.com/office/drawing/2014/main" id="{6667D7BC-98DF-9EF3-B544-5258F7A99D2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557" y="3868379"/>
            <a:ext cx="2099887" cy="313388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BAEF8153-68F8-7BDE-25FD-AB0115B7B2C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5315282"/>
            <a:ext cx="359752" cy="33377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\left ( x,p,y,z \right )=\left (2+\log _{2} \left ( 1+p \right ),p,2,p+2  \right ) $&#10;\end{document}" title="IguanaTex Bitmap Display">
            <a:extLst>
              <a:ext uri="{FF2B5EF4-FFF2-40B4-BE49-F238E27FC236}">
                <a16:creationId xmlns:a16="http://schemas.microsoft.com/office/drawing/2014/main" id="{47C6E0DC-891D-2811-04C8-986C90D898D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57" y="4818074"/>
            <a:ext cx="5451448" cy="3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5CC0DF-102E-A644-EA5A-4FA2448EBCF6}"/>
              </a:ext>
            </a:extLst>
          </p:cNvPr>
          <p:cNvSpPr txBox="1"/>
          <p:nvPr/>
        </p:nvSpPr>
        <p:spPr>
          <a:xfrm>
            <a:off x="2576944" y="451262"/>
            <a:ext cx="882336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เป็นจำนวนคี่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และ             โดย      จะได้ว่า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เป็นจำนวนคี่ เพราะฉะนั้น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					 จะได้ว่า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          และ             เป็นจำนวนคี่ จะได้ว่า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                   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เพราะว่า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ไม่มีผลเฉลย</a:t>
            </a:r>
            <a:endParaRPr lang="en-US" sz="31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 </a:t>
            </a:r>
          </a:p>
        </p:txBody>
      </p:sp>
      <p:pic>
        <p:nvPicPr>
          <p:cNvPr id="8" name="Picture 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2B596C2D-B432-3D7D-1123-844D8C9C53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595943"/>
            <a:ext cx="642341" cy="24666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868E123B-3DA5-7B43-D80D-8BE4CB027E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041940"/>
            <a:ext cx="761825" cy="30355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amssymb}&#10;\pagestyle{empty}&#10;\usepackage{xcolor}&#10;\usepackage{empheq}&#10;\begin{document}&#10;$ p\neq 2$&#10;\end{document}" title="IguanaTex Bitmap Display">
            <a:extLst>
              <a:ext uri="{FF2B5EF4-FFF2-40B4-BE49-F238E27FC236}">
                <a16:creationId xmlns:a16="http://schemas.microsoft.com/office/drawing/2014/main" id="{A84E9882-187A-3A93-CD17-693CE5C3D8B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72" y="1034785"/>
            <a:ext cx="712372" cy="28605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z$&#10;\end{document}" title="IguanaTex Bitmap Display">
            <a:extLst>
              <a:ext uri="{FF2B5EF4-FFF2-40B4-BE49-F238E27FC236}">
                <a16:creationId xmlns:a16="http://schemas.microsoft.com/office/drawing/2014/main" id="{36F3046A-F5E7-B60D-4E63-831400983F7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24" y="1100844"/>
            <a:ext cx="145728" cy="1539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090B840C-CFAD-3F5B-1B7C-EEC9D1DEEB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40" y="1034572"/>
            <a:ext cx="359752" cy="33377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2\nmid z^{2}$&#10;\end{document}" title="IguanaTex Bitmap Display">
            <a:extLst>
              <a:ext uri="{FF2B5EF4-FFF2-40B4-BE49-F238E27FC236}">
                <a16:creationId xmlns:a16="http://schemas.microsoft.com/office/drawing/2014/main" id="{36CEE66D-4F53-D106-9A22-0603621C55F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1" y="1018190"/>
            <a:ext cx="658852" cy="33035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0A9882DA-C439-94CE-5B2F-C54F414F53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32" y="1473413"/>
            <a:ext cx="2314501" cy="35592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2DE69E7C-823C-2CE2-2132-69B2F72010D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968682"/>
            <a:ext cx="2178723" cy="330469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p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F3C5D0E-2588-6604-E9C3-4F217A5AFE7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92" y="1931851"/>
            <a:ext cx="2435974" cy="33046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p^{y}\equiv \left(-1\right)^{y}\left ( \mod4 \right )$&#10;\end{document}" title="IguanaTex Bitmap Display">
            <a:extLst>
              <a:ext uri="{FF2B5EF4-FFF2-40B4-BE49-F238E27FC236}">
                <a16:creationId xmlns:a16="http://schemas.microsoft.com/office/drawing/2014/main" id="{04BDC4C3-462C-C49F-10B1-99F3BD96516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86" y="2489493"/>
            <a:ext cx="3005886" cy="35025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usepackage{empheq}&#10;\begin{document}&#10;$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1478A7FE-EB38-1C8E-3322-388D2D1CF7B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31" y="3009492"/>
            <a:ext cx="2592304" cy="33046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8B62F205-8081-4EE4-0B24-92DA7F321B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85" y="3418103"/>
            <a:ext cx="765784" cy="310724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2^{x}\equiv 0\left ( \mod4 \right )$&#10;\end{document}" title="IguanaTex Bitmap Display">
            <a:extLst>
              <a:ext uri="{FF2B5EF4-FFF2-40B4-BE49-F238E27FC236}">
                <a16:creationId xmlns:a16="http://schemas.microsoft.com/office/drawing/2014/main" id="{875B9F01-C44C-5104-4C1C-87D1CECF1B4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68" y="3418103"/>
            <a:ext cx="2314501" cy="330360"/>
          </a:xfrm>
          <a:prstGeom prst="rect">
            <a:avLst/>
          </a:prstGeom>
        </p:spPr>
      </p:pic>
      <p:pic>
        <p:nvPicPr>
          <p:cNvPr id="23" name="Picture 22" descr="&#10;&#10;\documentclass{article}&#10;\usepackage{amsmath}&#10;\usepackage{amsfonts}&#10;\usepackage{amssymb}&#10;\pagestyle{empty}&#10;\usepackage{xcolor}&#10;\usepackage{empheq}&#10;\begin{document}&#10;$x\geq 3 $&#10;\end{document}" title="IguanaTex Bitmap Display">
            <a:extLst>
              <a:ext uri="{FF2B5EF4-FFF2-40B4-BE49-F238E27FC236}">
                <a16:creationId xmlns:a16="http://schemas.microsoft.com/office/drawing/2014/main" id="{9BEE3D18-7247-D1FD-2928-D67C6CA22A1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65" y="3406228"/>
            <a:ext cx="875382" cy="300068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 2^{x}+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979794C-DC41-E7AD-54E9-1583E04DB45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37" y="3876043"/>
            <a:ext cx="3296777" cy="33046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 z^{2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BBBB8B20-28CE-E4D0-BEB9-56B510A952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97" y="3842799"/>
            <a:ext cx="2558663" cy="354215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A4C1B98E-4E17-864F-9356-1DC54BA1D317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82" y="4322643"/>
            <a:ext cx="2314501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29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5983B3-71B8-E86A-CB31-F0B26EEFE3C9}"/>
                  </a:ext>
                </a:extLst>
              </p:cNvPr>
              <p:cNvSpPr txBox="1"/>
              <p:nvPr/>
            </p:nvSpPr>
            <p:spPr>
              <a:xfrm>
                <a:off x="498764" y="1056904"/>
                <a:ext cx="11103429" cy="68854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dirty="0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[1] </a:t>
                </a:r>
                <a:r>
                  <a:rPr lang="en-US" sz="2400" b="0" i="0" dirty="0" err="1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Chotchaisthit</a:t>
                </a:r>
                <a:r>
                  <a:rPr lang="en-US" sz="2400" b="0" i="0" dirty="0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, S. (2012). On The Diophantine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4</m:t>
                        </m:r>
                      </m:e>
                      <m:sup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2400" b="0" i="0" dirty="0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where </a:t>
                </a:r>
                <a:r>
                  <a:rPr lang="en-US" sz="2000" b="0" i="0" dirty="0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𝑝</a:t>
                </a:r>
                <a:r>
                  <a:rPr lang="en-US" sz="2400" b="0" i="0" dirty="0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is A Prime Number. American Journal of Mathematics and Sciences, 1 (1), p. 191 –193.</a:t>
                </a:r>
                <a:endParaRPr lang="th-TH" sz="2400" b="0" i="0" dirty="0">
                  <a:effectLst/>
                  <a:highlight>
                    <a:srgbClr val="FFFF00"/>
                  </a:highlight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[2] Khan, M., Rashid, A. and Uddin, M .S. (2016). Non-Negative Integer Solutions of Two Diophantine Equations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9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5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9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2. Journal of Applied Mathematics and Physics, 4, p. 762 –765.</a:t>
                </a:r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400" b="0" i="0" dirty="0">
                  <a:effectLst/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2400" b="0" i="0" dirty="0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[3] </a:t>
                </a:r>
                <a:r>
                  <a:rPr lang="en-US" sz="2400" b="0" i="0" dirty="0" err="1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Mihailescu</a:t>
                </a:r>
                <a:r>
                  <a:rPr lang="en-US" sz="2400" b="0" i="0" dirty="0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, P. (2004).Primary Cyclotomic Units and A Proof of Catalan’s Conjecture. Journal für die Reine und </a:t>
                </a:r>
                <a:r>
                  <a:rPr lang="en-US" sz="2400" b="0" i="0" dirty="0" err="1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Angewandte</a:t>
                </a:r>
                <a:r>
                  <a:rPr lang="en-US" sz="2400" b="0" i="0" dirty="0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2400" b="0" i="0" dirty="0" err="1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Mathematik</a:t>
                </a:r>
                <a:r>
                  <a:rPr lang="en-US" sz="2400" b="0" i="0" dirty="0">
                    <a:effectLst/>
                    <a:highlight>
                      <a:srgbClr val="FFFF00"/>
                    </a:highlight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, 572, p. 167 –195. </a:t>
                </a:r>
                <a:endParaRPr lang="en-US" sz="2400" b="0" dirty="0">
                  <a:highlight>
                    <a:srgbClr val="FFFF00"/>
                  </a:highlight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[4] </a:t>
                </a:r>
                <a:r>
                  <a:rPr lang="en-US" sz="2400" b="0" i="0" dirty="0" err="1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Sroysang</a:t>
                </a:r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, B.(2013). More on The Diophantine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. </a:t>
                </a:r>
                <a:r>
                  <a:rPr lang="en-US" sz="2400" b="0" i="0" dirty="0" err="1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InternationalJournal</a:t>
                </a:r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of Pure and Applied Mathematics, 84(2), p. 133 –137.</a:t>
                </a:r>
                <a:endParaRPr lang="th-TH" sz="2400" b="0" i="0" dirty="0">
                  <a:effectLst/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[5] </a:t>
                </a:r>
                <a:r>
                  <a:rPr lang="en-US" sz="2400" b="0" i="0" dirty="0" err="1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Tanakan</a:t>
                </a:r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, S. (2014).On The Diophantine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19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i="0" dirty="0">
                    <a:effectLst/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. International Journal of Contemporary Mathematical Sciences, 9(4), p. 159 –162.</a:t>
                </a:r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dirty="0">
                  <a:latin typeface="Arial" panose="020B0604020202020204" pitchFamily="34" charset="0"/>
                </a:endParaRPr>
              </a:p>
              <a:p>
                <a:endParaRPr lang="th-TH" dirty="0">
                  <a:latin typeface="Arial" panose="020B0604020202020204" pitchFamily="34" charset="0"/>
                </a:endParaRPr>
              </a:p>
              <a:p>
                <a:endParaRPr lang="th-TH" dirty="0">
                  <a:latin typeface="Arial" panose="020B0604020202020204" pitchFamily="34" charset="0"/>
                </a:endParaRPr>
              </a:p>
              <a:p>
                <a:endParaRPr lang="th-TH" dirty="0"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5983B3-71B8-E86A-CB31-F0B26EEFE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4" y="1056904"/>
                <a:ext cx="11103429" cy="6885480"/>
              </a:xfrm>
              <a:prstGeom prst="rect">
                <a:avLst/>
              </a:prstGeom>
              <a:blipFill>
                <a:blip r:embed="rId2"/>
                <a:stretch>
                  <a:fillRect l="-879" t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9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 title="IguanaTex Bitmap Display">
            <a:extLst>
              <a:ext uri="{FF2B5EF4-FFF2-40B4-BE49-F238E27FC236}">
                <a16:creationId xmlns:a16="http://schemas.microsoft.com/office/drawing/2014/main" id="{B79AFB40-BCC7-8E61-C0B9-45BAEC6E9F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32" y="3199706"/>
            <a:ext cx="8121426" cy="491761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 title="IguanaTex Bitmap Display">
            <a:extLst>
              <a:ext uri="{FF2B5EF4-FFF2-40B4-BE49-F238E27FC236}">
                <a16:creationId xmlns:a16="http://schemas.microsoft.com/office/drawing/2014/main" id="{138B5EB6-52B2-6EAE-8758-ACB246A7FE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2" y="2583682"/>
            <a:ext cx="7195475" cy="2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58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E02-C5D8-99FD-9CDC-A5FEEE38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AA81-9530-D7B7-BACF-151C786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 1" descr="\documentclass{article}&#10;\usepackage{amsmath}&#10;\pagestyle{empty}&#10;\usepackage{xcolor}&#10;\usepackage{empheq}&#10;\begin{document}&#10;{Y}=2{\color{blue}x}&#10;\end{document}" title="IguanaTex Bitmap Display">
            <a:extLst>
              <a:ext uri="{FF2B5EF4-FFF2-40B4-BE49-F238E27FC236}">
                <a16:creationId xmlns:a16="http://schemas.microsoft.com/office/drawing/2014/main" id="{3436BAF5-9742-F8E5-7F22-9FCFFF8367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63" y="3466374"/>
            <a:ext cx="1992840" cy="534895"/>
          </a:xfrm>
          <a:prstGeom prst="rect">
            <a:avLst/>
          </a:prstGeom>
        </p:spPr>
      </p:pic>
      <p:pic>
        <p:nvPicPr>
          <p:cNvPr id="5" name="Content Placeholder 3 2" descr="\documentclass{article}&#10;\usepackage{amsmath}&#10;\pagestyle{empty}&#10;\usepackage{xcolor}&#10;\usepackage{empheq}&#10;\begin{document}&#10;${\color{green}2^{x}+p^{y}}={\color{blue}z^{2}}$&#10;\end{document}" title="IguanaTex Bitmap Display">
            <a:extLst>
              <a:ext uri="{FF2B5EF4-FFF2-40B4-BE49-F238E27FC236}">
                <a16:creationId xmlns:a16="http://schemas.microsoft.com/office/drawing/2014/main" id="{69148694-1CA0-B251-69AA-3D9FCCC847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9" y="3429000"/>
            <a:ext cx="3013724" cy="5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927B-6D49-BB4E-FA6B-6A7794A5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B5FB-249F-7C12-CF2B-E6AF1E36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CAD318BF-D78F-B1B9-3A07-814F22A5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94198"/>
            <a:ext cx="10243312" cy="534895"/>
          </a:xfrm>
        </p:spPr>
        <p:txBody>
          <a:bodyPr>
            <a:normAutofit fontScale="90000"/>
          </a:bodyPr>
          <a:lstStyle/>
          <a:p>
            <a:r>
              <a:rPr lang="th-TH" sz="4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 2">
            <a:extLst>
              <a:ext uri="{FF2B5EF4-FFF2-40B4-BE49-F238E27FC236}">
                <a16:creationId xmlns:a16="http://schemas.microsoft.com/office/drawing/2014/main" id="{53848404-3985-C0BA-0B67-9A7C95763863}"/>
              </a:ext>
            </a:extLst>
          </p:cNvPr>
          <p:cNvSpPr txBox="1">
            <a:spLocks/>
          </p:cNvSpPr>
          <p:nvPr/>
        </p:nvSpPr>
        <p:spPr>
          <a:xfrm>
            <a:off x="761470" y="611620"/>
            <a:ext cx="10614526" cy="4312109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 </a:t>
            </a:r>
            <a:r>
              <a:rPr lang="th-TH" sz="3200" b="0" dirty="0">
                <a:solidFill>
                  <a:schemeClr val="tx1"/>
                </a:solidFill>
              </a:rPr>
              <a:t>คือ สมการที่เราสนใจคำตอบที่เป็นจำนวนเต็ม ซึ่งอาจเป็นสมการดีกรีหนึ่ง 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หรือดีกรีที่มากกว่าหนึ่ง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th-TH" sz="3200" b="0" dirty="0">
                <a:solidFill>
                  <a:schemeClr val="tx1"/>
                </a:solidFill>
              </a:rPr>
              <a:t>อาจมีตัวแปรหนึ่งตัวหรือหลายตัวหรืออาจเป็นระบบสมการที่กำหนดตัวแปร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มากกว่าจำนวนของสมการ เช่น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th-TH" sz="3200" b="0" dirty="0">
              <a:solidFill>
                <a:schemeClr val="tx1"/>
              </a:solidFill>
            </a:endParaRPr>
          </a:p>
          <a:p>
            <a:r>
              <a:rPr lang="en-US" sz="3200" b="0" dirty="0">
                <a:solidFill>
                  <a:schemeClr val="tx1"/>
                </a:solidFill>
              </a:rPr>
              <a:t>							              </a:t>
            </a:r>
            <a:r>
              <a:rPr lang="th-TH" sz="3200" b="0" dirty="0">
                <a:solidFill>
                  <a:schemeClr val="tx1"/>
                </a:solidFill>
              </a:rPr>
              <a:t>เป็นต้น </a:t>
            </a:r>
          </a:p>
          <a:p>
            <a:r>
              <a:rPr lang="th-TH" sz="3200" b="0" dirty="0">
                <a:solidFill>
                  <a:schemeClr val="tx1"/>
                </a:solidFill>
              </a:rPr>
              <a:t>สมการ </a:t>
            </a:r>
            <a:r>
              <a:rPr lang="en-US" sz="3200" b="0" dirty="0">
                <a:solidFill>
                  <a:schemeClr val="tx1"/>
                </a:solidFill>
              </a:rPr>
              <a:t>		      </a:t>
            </a:r>
            <a:r>
              <a:rPr lang="th-TH" sz="3200" b="0" dirty="0">
                <a:solidFill>
                  <a:schemeClr val="tx1"/>
                </a:solidFill>
              </a:rPr>
              <a:t>และ</a:t>
            </a:r>
            <a:r>
              <a:rPr lang="en-US" sz="3200" b="0" dirty="0">
                <a:solidFill>
                  <a:schemeClr val="tx1"/>
                </a:solidFill>
              </a:rPr>
              <a:t>		   </a:t>
            </a:r>
            <a:r>
              <a:rPr lang="th-TH" sz="3200" b="0" dirty="0">
                <a:solidFill>
                  <a:schemeClr val="tx1"/>
                </a:solidFill>
              </a:rPr>
              <a:t>คือตัวอย่างของสมการไดโอแฟนไทน์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อย่างไรก็ตาม ในการหาคำตอบที่เป็นจำนวนเต็มของสมการ เราจะไม่ค่อยพบทฤษฎีบททั่ว ๆ ไป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ที่สามารถประยุกต์ใช้ได้กับสมการหลาย ๆ ประเภท แต่เรามักจะพบเทคนิคเฉพาะที่ใช้ในการแก้สมการในแต่ละรูปแบบเท่านั้น</a:t>
            </a:r>
            <a:endParaRPr lang="en-US" sz="3200" b="0" dirty="0">
              <a:solidFill>
                <a:schemeClr val="tx1"/>
              </a:solidFill>
            </a:endParaRPr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{6x+8y}={46}$ , $x^{2}+y^{2}=z^{2}$ , $10x^{2}-7y=17$ , $x\left ( y+1 \right )^{2}=243y$&#10;\end{document}" title="IguanaTex Bitmap Display">
            <a:extLst>
              <a:ext uri="{FF2B5EF4-FFF2-40B4-BE49-F238E27FC236}">
                <a16:creationId xmlns:a16="http://schemas.microsoft.com/office/drawing/2014/main" id="{BC76488C-4E54-9BE7-58D0-F3D0B410B7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8" y="2557614"/>
            <a:ext cx="7691470" cy="33469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{x^{n}+y^{n}}={z^{n}}$&#10;\end{document}" title="IguanaTex Bitmap Display">
            <a:extLst>
              <a:ext uri="{FF2B5EF4-FFF2-40B4-BE49-F238E27FC236}">
                <a16:creationId xmlns:a16="http://schemas.microsoft.com/office/drawing/2014/main" id="{B4AA1828-311E-41AB-5614-B3A7F976E5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44" y="3031376"/>
            <a:ext cx="1702421" cy="261218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{ax+by}=c$&#10;\end{document}" title="IguanaTex Bitmap Display">
            <a:extLst>
              <a:ext uri="{FF2B5EF4-FFF2-40B4-BE49-F238E27FC236}">
                <a16:creationId xmlns:a16="http://schemas.microsoft.com/office/drawing/2014/main" id="{34FDF91E-19AA-6614-E59A-E70C79B464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35" y="3014345"/>
            <a:ext cx="1429274" cy="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6C60122F-55C3-699E-29E2-C0B88F6E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28" y="960058"/>
            <a:ext cx="10243312" cy="378323"/>
          </a:xfrm>
        </p:spPr>
        <p:txBody>
          <a:bodyPr>
            <a:normAutofit fontScale="90000"/>
          </a:bodyPr>
          <a:lstStyle/>
          <a:p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นิยามและคุณสมบัติของคอนกรูเอนซ์</a:t>
            </a:r>
            <a:b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79C6D30-347B-C974-608E-45D443C98C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028" y="1149220"/>
                <a:ext cx="10243312" cy="3371980"/>
              </a:xfrm>
              <a:prstGeom prst="rect">
                <a:avLst/>
              </a:prstGeom>
            </p:spPr>
            <p:txBody>
              <a:bodyPr vert="horz" lIns="91440" tIns="27432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 spc="-50" baseline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u="sng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นิยาม</a:t>
                </a:r>
                <a:endParaRPr lang="en-US" sz="3100" u="sng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ให้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เป็นจำนวนเต็มบวก สำหรับจำนวนเต็ม     และ      </a:t>
                </a: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จะกล่าวว่า       </a:t>
                </a:r>
                <a:r>
                  <a:rPr lang="th-TH" sz="3100" b="0" dirty="0">
                    <a:solidFill>
                      <a:srgbClr val="FF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คอนกรูเอนซ์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กับ      มอดุโล       เขียนแทนด้วย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                   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ก็ต่อเมื่อ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หาร  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ลงตัว</a:t>
                </a: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และถ้า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หาร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-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ไม่ลงตัว จะกล่าวว่า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</a:t>
                </a:r>
                <a:r>
                  <a:rPr lang="th-TH" sz="3100" b="0" dirty="0">
                    <a:solidFill>
                      <a:srgbClr val="FF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ไม่คอนกรูเอนซ์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กับ  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มอดุโล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แทนด้วย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                    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เรียก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ว่า  มอดุลัส (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modulus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)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79C6D30-347B-C974-608E-45D443C9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28" y="1149220"/>
                <a:ext cx="10243312" cy="3371980"/>
              </a:xfrm>
              <a:prstGeom prst="rect">
                <a:avLst/>
              </a:prstGeom>
              <a:blipFill>
                <a:blip r:embed="rId20"/>
                <a:stretch>
                  <a:fillRect l="-1488" t="-7414" r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7472FD2D-703F-D38A-8455-89BA0C8B99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11" y="1584412"/>
            <a:ext cx="207033" cy="170633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E0AB9BFC-8030-CD32-051A-7377C6724E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52" y="1593850"/>
            <a:ext cx="175182" cy="1706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B95CB545-F07B-5BBD-2D33-57BA0B1B97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34" y="1507776"/>
            <a:ext cx="136465" cy="257524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BFE95318-427D-B405-6F26-4CC81DEF906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7" y="2017360"/>
            <a:ext cx="175182" cy="170633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F8C79265-5C46-A6BD-7F52-E1EFDE7EC4E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0" y="1945039"/>
            <a:ext cx="136465" cy="257524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5D26D3E0-E93C-6EFE-2FAE-50B7B699528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53" y="2017360"/>
            <a:ext cx="207033" cy="170633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3BCFF422-29DF-8880-D751-E20E40891BE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52" y="2446045"/>
            <a:ext cx="175182" cy="170633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95F89C72-0DAA-6B3F-0A35-10B00C8216D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32" y="2368731"/>
            <a:ext cx="136465" cy="257524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3A2D4CDD-3098-16A2-DA49-4E2B1AD808E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2" y="2446044"/>
            <a:ext cx="207033" cy="17063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a\equiv b\left ( \mod n \right )$&#10;\end{document}" title="IguanaTex Bitmap Display">
            <a:extLst>
              <a:ext uri="{FF2B5EF4-FFF2-40B4-BE49-F238E27FC236}">
                <a16:creationId xmlns:a16="http://schemas.microsoft.com/office/drawing/2014/main" id="{0861DAF1-DD23-4174-5FBD-ED7EC697B75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51" y="1929688"/>
            <a:ext cx="2489687" cy="3783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8F4D4E44-F0D6-8C05-A239-AD10BEE0AE0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00" y="2857174"/>
            <a:ext cx="207033" cy="17063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9E23523B-B488-F6E9-F380-4537C01D917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52" y="2870306"/>
            <a:ext cx="175182" cy="170633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FA8CDCD1-4F43-DE6D-DEA4-F4CD739C4EF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32" y="2792992"/>
            <a:ext cx="136465" cy="257524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CC34D395-F4BB-0ECB-8D2B-18F508424A6A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39" y="2866972"/>
            <a:ext cx="175182" cy="170633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9A06F569-2103-524E-5E81-BB06EC5B1E93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63" y="2792992"/>
            <a:ext cx="136465" cy="257524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13F27801-F900-4A27-4705-C9AC8E19F1B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53" y="2855487"/>
            <a:ext cx="207033" cy="170633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a\not\equiv b\left ( \mod n \right )$&#10;\end{document}" title="IguanaTex Bitmap Display">
            <a:extLst>
              <a:ext uri="{FF2B5EF4-FFF2-40B4-BE49-F238E27FC236}">
                <a16:creationId xmlns:a16="http://schemas.microsoft.com/office/drawing/2014/main" id="{BE6A2D3B-19D7-C8EF-A1B4-8BAE3D13BE3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88" y="3162858"/>
            <a:ext cx="2489687" cy="37832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C59C65A4-9C6A-880D-2215-0338EB70511E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5" y="3279929"/>
            <a:ext cx="207033" cy="1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9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074-B27C-3B7F-D92A-2F6AED96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528922"/>
            <a:ext cx="10493240" cy="6202078"/>
          </a:xfrm>
        </p:spPr>
        <p:txBody>
          <a:bodyPr>
            <a:normAutofit fontScale="90000"/>
          </a:bodyPr>
          <a:lstStyle/>
          <a:p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en-US" sz="32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[3]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และ    เป็นจำนวนเต็ม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         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		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สมการไดโอแฟนไทน์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มีผลเฉลยเพียงผลเฉลยเดียว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2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[5]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มีผลเฉลยที่เป็นจำนวนเต็มที่ไม่เป็นลบเพียงผลเฉลยเดียว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3 </a:t>
            </a:r>
            <a:r>
              <a:rPr lang="en-US" sz="32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[2]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         มีผลเฉลยที่เป็นจำนวนเต็มที่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4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[1]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เป็นจำนวนคู่ และ             แล้วสมการไดโอแฟนไทน์            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เป็นจำนวนเต็มที่ไม่เป็นลบ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5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[4]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		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เพียงสามผลเฉลย คือ      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\documentclass{article}&#10;\usepackage{amsmath}&#10;\pagestyle{empty}&#10;\usepackage{xcolor}&#10;\usepackage{empheq}&#10;\begin{document}&#10;${a^{x}-b^{y}}={1}$&#10;\end{document}" title="IguanaTex Bitmap Display">
            <a:extLst>
              <a:ext uri="{FF2B5EF4-FFF2-40B4-BE49-F238E27FC236}">
                <a16:creationId xmlns:a16="http://schemas.microsoft.com/office/drawing/2014/main" id="{4F04EB86-B2AF-B1DB-FFC5-39800FF2B1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5" y="2081430"/>
            <a:ext cx="1206990" cy="17412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min \left \{ a,b,x,y \right \}&gt;1$&#10;\end{document}" title="IguanaTex Bitmap Display">
            <a:extLst>
              <a:ext uri="{FF2B5EF4-FFF2-40B4-BE49-F238E27FC236}">
                <a16:creationId xmlns:a16="http://schemas.microsoft.com/office/drawing/2014/main" id="{3F579485-CBC0-D42C-4935-062D690454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21" y="2039161"/>
            <a:ext cx="2099263" cy="26045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y$&#10;\end{document}" title="IguanaTex Bitmap Display">
            <a:extLst>
              <a:ext uri="{FF2B5EF4-FFF2-40B4-BE49-F238E27FC236}">
                <a16:creationId xmlns:a16="http://schemas.microsoft.com/office/drawing/2014/main" id="{BCFBDD1F-A816-DCC1-6509-B9ECA07EEA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50" y="1785883"/>
            <a:ext cx="121651" cy="166881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,b,x$&#10;\end{document}" title="IguanaTex Bitmap Display">
            <a:extLst>
              <a:ext uri="{FF2B5EF4-FFF2-40B4-BE49-F238E27FC236}">
                <a16:creationId xmlns:a16="http://schemas.microsoft.com/office/drawing/2014/main" id="{0BCAAB7E-3D2D-7B88-BDC9-7A671D75F6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3" y="1723503"/>
            <a:ext cx="606696" cy="22926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 \left (a,b,x,y  \right )=\left ( 3,2,2,3 \right )$&#10;\end{document}" title="IguanaTex Bitmap Display">
            <a:extLst>
              <a:ext uri="{FF2B5EF4-FFF2-40B4-BE49-F238E27FC236}">
                <a16:creationId xmlns:a16="http://schemas.microsoft.com/office/drawing/2014/main" id="{8BB58E6F-26D5-583E-362E-E5944B700C8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7" y="2489534"/>
            <a:ext cx="2437699" cy="26045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2^{x}+1}={z^{2}}$&#10;\end{document}" title="IguanaTex Bitmap Display">
            <a:extLst>
              <a:ext uri="{FF2B5EF4-FFF2-40B4-BE49-F238E27FC236}">
                <a16:creationId xmlns:a16="http://schemas.microsoft.com/office/drawing/2014/main" id="{75DEB2E7-C0B6-17AE-F078-D54E914763F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01" y="2811468"/>
            <a:ext cx="1344364" cy="250925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F1127548-1494-1034-7C26-6A64C2E95EF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3251534"/>
            <a:ext cx="1466050" cy="26045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C25B2FE6-6B27-1FF5-B613-0893BEDE40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41" y="4492800"/>
            <a:ext cx="131009" cy="116973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B372E3FE-733D-C220-746C-2BA805A5122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83" y="3620491"/>
            <a:ext cx="648625" cy="260459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usepackage{empheq}&#10;\begin{document}&#10;${1+p^{y}}={z^{2}}$&#10;\end{document}" title="IguanaTex Bitmap Display">
            <a:extLst>
              <a:ext uri="{FF2B5EF4-FFF2-40B4-BE49-F238E27FC236}">
                <a16:creationId xmlns:a16="http://schemas.microsoft.com/office/drawing/2014/main" id="{5C97143E-EB73-2AE1-74EC-F3859F782D4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78" y="3603338"/>
            <a:ext cx="1317534" cy="278329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usepackage{xcolor}&#10;\usepackage{empheq}&#10;\begin{document}&#10;$ \left (p,y,z  \right )=\left ( 3,1,2 \right )$&#10;\end{document}" title="IguanaTex Bitmap Display">
            <a:extLst>
              <a:ext uri="{FF2B5EF4-FFF2-40B4-BE49-F238E27FC236}">
                <a16:creationId xmlns:a16="http://schemas.microsoft.com/office/drawing/2014/main" id="{CC0F0926-5A6A-3E6B-1DA9-C567D70B45E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72" y="4021969"/>
            <a:ext cx="1944856" cy="260459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16BEA707-3C99-DBDA-BF18-9FFB37B09D3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73" y="4425726"/>
            <a:ext cx="648625" cy="260459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8EFEA4EE-011C-A5F7-A7BF-6171F17B71B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38" y="4417680"/>
            <a:ext cx="1376551" cy="26139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r$&#10;\end{document}" title="IguanaTex Bitmap Display">
            <a:extLst>
              <a:ext uri="{FF2B5EF4-FFF2-40B4-BE49-F238E27FC236}">
                <a16:creationId xmlns:a16="http://schemas.microsoft.com/office/drawing/2014/main" id="{0976264D-30EB-8A7C-376B-A7D07E27D55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5624914"/>
            <a:ext cx="107614" cy="11697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{2^{x}+3^{y}}={z^{2}}$&#10;\end{document}" title="IguanaTex Bitmap Display">
            <a:extLst>
              <a:ext uri="{FF2B5EF4-FFF2-40B4-BE49-F238E27FC236}">
                <a16:creationId xmlns:a16="http://schemas.microsoft.com/office/drawing/2014/main" id="{615E2F78-327B-8682-2DAE-807349356D7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24" y="5928319"/>
            <a:ext cx="1375004" cy="233550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usepackage{xcolor}&#10;\usepackage{empheq}&#10;\begin{document}&#10;$\left ( x,p,y,z \right )\in\left \{\left ( 4,3,2,5 \right ) ,\left ( 2r,2 ^{r+1}+1,1,2^{r}+1\right )\right \}$&#10;\end{document}" title="IguanaTex Bitmap Display">
            <a:extLst>
              <a:ext uri="{FF2B5EF4-FFF2-40B4-BE49-F238E27FC236}">
                <a16:creationId xmlns:a16="http://schemas.microsoft.com/office/drawing/2014/main" id="{B29EFF8D-AFD3-1A7F-596E-C034DB5D0CD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5" y="5153009"/>
            <a:ext cx="5162977" cy="292802"/>
          </a:xfrm>
          <a:prstGeom prst="rect">
            <a:avLst/>
          </a:prstGeom>
        </p:spPr>
      </p:pic>
      <p:pic>
        <p:nvPicPr>
          <p:cNvPr id="62" name="Picture 61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DB4CF640-BF25-651B-AF34-7C02CBA04F2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04" y="6343373"/>
            <a:ext cx="4154836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2F9523-00CB-B6CA-E507-CD04E00F7729}"/>
              </a:ext>
            </a:extLst>
          </p:cNvPr>
          <p:cNvSpPr txBox="1"/>
          <p:nvPr/>
        </p:nvSpPr>
        <p:spPr>
          <a:xfrm>
            <a:off x="804334" y="319314"/>
            <a:ext cx="11082866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บทพิสูจ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น์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   และ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เป็นจำนวนเฉพาะ โดยที่					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		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		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									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เหลือพิสูจน์เพียง กรณีที่		  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(Contrapositive)</a:t>
            </a: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   กรณีที่  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ไม่สามารถหาผลเฉลยได้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</a:p>
          <a:p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/>
          </a:p>
        </p:txBody>
      </p:sp>
      <p:pic>
        <p:nvPicPr>
          <p:cNvPr id="6" name="Picture 5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97D892A-13E7-1D1F-7ECD-4E616FA6B3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1" y="905589"/>
            <a:ext cx="740560" cy="30048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EC702B1C-05BC-B6D6-6EC5-131E3C31E3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888656"/>
            <a:ext cx="2092708" cy="317422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3E01B6EA-4A93-4D0E-DF2F-4927CE97B1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1362789"/>
            <a:ext cx="1785332" cy="339012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E36A2AB1-4557-20EB-970B-A2D232E16C5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66" y="1362790"/>
            <a:ext cx="365401" cy="33901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 title="IguanaTex Bitmap Display">
            <a:extLst>
              <a:ext uri="{FF2B5EF4-FFF2-40B4-BE49-F238E27FC236}">
                <a16:creationId xmlns:a16="http://schemas.microsoft.com/office/drawing/2014/main" id="{C841ABC4-C373-C375-6C76-45A3B5F796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2" y="2483735"/>
            <a:ext cx="10693704" cy="286057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4DC60A27-E0CD-C18D-42D0-F223426E850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31" y="3263728"/>
            <a:ext cx="765784" cy="310724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CADBE70A-EF6C-8B17-BAB3-D9C93EDCAA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82" y="3246710"/>
            <a:ext cx="2048552" cy="310724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amssymb}&#10;\pagestyle{empty}&#10;\usepackage{xcolor}&#10;\usepackage{empheq}&#10;\begin{document}&#10;$\therefore p\neq 2$&#10;\end{document}" title="IguanaTex Bitmap Display">
            <a:extLst>
              <a:ext uri="{FF2B5EF4-FFF2-40B4-BE49-F238E27FC236}">
                <a16:creationId xmlns:a16="http://schemas.microsoft.com/office/drawing/2014/main" id="{0A7A74D7-FF0C-CC47-F947-20F04A4553F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97" y="3712356"/>
            <a:ext cx="983664" cy="28605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p=3$&#10;\end{document}" title="IguanaTex Bitmap Display">
            <a:extLst>
              <a:ext uri="{FF2B5EF4-FFF2-40B4-BE49-F238E27FC236}">
                <a16:creationId xmlns:a16="http://schemas.microsoft.com/office/drawing/2014/main" id="{E0B18390-8C82-3873-863E-894CD6FF24A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79" y="4261949"/>
            <a:ext cx="709845" cy="26046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6763941"/>
                  </p:ext>
                </p:extLst>
              </p:nvPr>
            </p:nvGraphicFramePr>
            <p:xfrm>
              <a:off x="11336240" y="3765590"/>
              <a:ext cx="827815" cy="465646"/>
            </p:xfrm>
            <a:graphic>
              <a:graphicData uri="http://schemas.microsoft.com/office/powerpoint/2016/slidezoom">
                <pslz:sldZm>
                  <pslz:sldZmObj sldId="258" cId="2058313795">
                    <pslz:zmPr id="{68D4210B-B5F3-43BF-86B7-E7B0309BA31A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815" cy="4656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336240" y="3765590"/>
                <a:ext cx="827815" cy="46564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4" name="Picture 13" descr="\documentclass{article}&#10;\usepackage{amsmath}&#10;\pagestyle{empty}&#10;\usepackage{xcolor}&#10;\usepackage{empheq}&#10;\begin{document}&#10;$p$ &#10;\end{document}" title="IguanaTex Bitmap Display">
            <a:extLst>
              <a:ext uri="{FF2B5EF4-FFF2-40B4-BE49-F238E27FC236}">
                <a16:creationId xmlns:a16="http://schemas.microsoft.com/office/drawing/2014/main" id="{19D1E562-75A1-5FE5-8B18-97B8A56375E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64" y="3345944"/>
            <a:ext cx="187600" cy="22384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p\neq 3$&#10;\end{document}" title="IguanaTex Bitmap Display">
            <a:extLst>
              <a:ext uri="{FF2B5EF4-FFF2-40B4-BE49-F238E27FC236}">
                <a16:creationId xmlns:a16="http://schemas.microsoft.com/office/drawing/2014/main" id="{4A54B6B4-0011-9231-3B5E-87CDC15DC55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9" y="4706915"/>
            <a:ext cx="709845" cy="284305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F7DAC025-C0EB-C494-9A7F-5D64AD2EC782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09" y="4687665"/>
            <a:ext cx="761825" cy="303555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x=0$&#10;\end{document}" title="IguanaTex Bitmap Display">
            <a:extLst>
              <a:ext uri="{FF2B5EF4-FFF2-40B4-BE49-F238E27FC236}">
                <a16:creationId xmlns:a16="http://schemas.microsoft.com/office/drawing/2014/main" id="{3CAA290F-4E40-D745-9485-1BC942BBC0E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56" y="5184290"/>
            <a:ext cx="761825" cy="22326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usepackage{xcolor}&#10;\usepackage{empheq}&#10;\begin{document}&#10;$\left ( x,y,z \right )\in\left \{\left (3,3,0,3 \right ) ,\left ( 0,3,1,2 \right ),\left ( 4,3,2,5 \right )\right \}$&#10;\end{document}" title="IguanaTex Bitmap Display">
            <a:extLst>
              <a:ext uri="{FF2B5EF4-FFF2-40B4-BE49-F238E27FC236}">
                <a16:creationId xmlns:a16="http://schemas.microsoft.com/office/drawing/2014/main" id="{06A70EAC-6F11-9036-4561-B63699AF16A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95" y="4240083"/>
            <a:ext cx="4889419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0F2CD74-14AC-9FA8-A25D-127622AEF3FC}"/>
              </a:ext>
            </a:extLst>
          </p:cNvPr>
          <p:cNvSpPr txBox="1"/>
          <p:nvPr/>
        </p:nvSpPr>
        <p:spPr>
          <a:xfrm>
            <a:off x="939801" y="469900"/>
            <a:ext cx="10486350" cy="629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เป็นจำนวนคู่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(Even) 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</a:p>
          <a:p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เป็นจำนวนคี่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(Odd) :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: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เป็นจำนวนคู่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               ใน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จะได้ว่า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61F48FC8-F3A6-1606-C39A-86926F8D3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665695"/>
            <a:ext cx="168392" cy="150350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x=2n$&#10;\end{document}" title="IguanaTex Bitmap Display">
            <a:extLst>
              <a:ext uri="{FF2B5EF4-FFF2-40B4-BE49-F238E27FC236}">
                <a16:creationId xmlns:a16="http://schemas.microsoft.com/office/drawing/2014/main" id="{842B7202-43AD-DE69-7A2E-3C9022D71F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69" y="611778"/>
            <a:ext cx="959626" cy="219343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amsfonts}&#10;\pagestyle{empty}&#10;\usepackage{xcolor}&#10;\usepackage{empheq}&#10;\begin{document}&#10;$n\in \mathbb{Z}$&#10;\end{document}" title="IguanaTex Bitmap Display">
            <a:extLst>
              <a:ext uri="{FF2B5EF4-FFF2-40B4-BE49-F238E27FC236}">
                <a16:creationId xmlns:a16="http://schemas.microsoft.com/office/drawing/2014/main" id="{AA3BA1C1-9AF1-E137-5843-26E31666FD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6" y="608706"/>
            <a:ext cx="793161" cy="236969"/>
          </a:xfrm>
          <a:prstGeom prst="rect">
            <a:avLst/>
          </a:prstGeom>
        </p:spPr>
      </p:pic>
      <p:pic>
        <p:nvPicPr>
          <p:cNvPr id="26" name="Picture 25" descr="\documentclass{article}&#10;\usepackage{amsmath}&#10;\usepackage{amssymb}&#10;\pagestyle{empty}&#10;\usepackage{xcolor}&#10;\usepackage{empheq}&#10;\begin{document}&#10;$ p\neq 2,3$&#10;\end{document}" title="IguanaTex Bitmap Display">
            <a:extLst>
              <a:ext uri="{FF2B5EF4-FFF2-40B4-BE49-F238E27FC236}">
                <a16:creationId xmlns:a16="http://schemas.microsoft.com/office/drawing/2014/main" id="{ADD35BE8-5FDC-4BD1-AD32-20EB8D67A3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67" y="1075341"/>
            <a:ext cx="1003965" cy="28605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usepackage{amsfonts}&#10;\pagestyle{empty}&#10;\usepackage{xcolor}&#10;\usepackage{empheq}&#10;\begin{document}&#10;$p=2^{n+1}+1$&#10;\end{document}" title="IguanaTex Bitmap Display">
            <a:extLst>
              <a:ext uri="{FF2B5EF4-FFF2-40B4-BE49-F238E27FC236}">
                <a16:creationId xmlns:a16="http://schemas.microsoft.com/office/drawing/2014/main" id="{7278E25E-8649-6AB4-3F43-85BA541FEAC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90" y="1011842"/>
            <a:ext cx="1811540" cy="330973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FEE3D56F-A69A-1822-98DC-E66E8450B6A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66" y="1541410"/>
            <a:ext cx="1885913" cy="286057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symb}&#10;\pagestyle{empty}&#10;\usepackage{xcolor}&#10;\usepackage{empheq}&#10;\begin{document}&#10;$\therefore  p\equiv 1\left ( \mod4 \right )$&#10;\end{document}" title="IguanaTex Bitmap Display">
            <a:extLst>
              <a:ext uri="{FF2B5EF4-FFF2-40B4-BE49-F238E27FC236}">
                <a16:creationId xmlns:a16="http://schemas.microsoft.com/office/drawing/2014/main" id="{374890C2-8243-AE7E-3DB6-FEE0BA5987A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45" y="1520729"/>
            <a:ext cx="2303208" cy="308204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0BA1A654-65EE-A44E-DCFC-E59EDF3278C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2557995"/>
            <a:ext cx="168392" cy="150350"/>
          </a:xfrm>
          <a:prstGeom prst="rect">
            <a:avLst/>
          </a:prstGeom>
        </p:spPr>
      </p:pic>
      <p:pic>
        <p:nvPicPr>
          <p:cNvPr id="46" name="Picture 45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D86977DA-F3B1-B037-32D8-7D45477B061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3932901"/>
            <a:ext cx="642341" cy="246660"/>
          </a:xfrm>
          <a:prstGeom prst="rect">
            <a:avLst/>
          </a:prstGeom>
        </p:spPr>
      </p:pic>
      <p:pic>
        <p:nvPicPr>
          <p:cNvPr id="49" name="Picture 48" descr="&#10;&#10;\documentclass{article}&#10;\usepackage{amsmath}&#10;\usepackage{amsfonts}&#10;\usepackage{amssymb}&#10;\pagestyle{empty}&#10;\usepackage{xcolor}&#10;\usepackage{empheq}&#10;\begin{document}&#10;$y=0$&#10;\end{document}" title="IguanaTex Bitmap Display">
            <a:extLst>
              <a:ext uri="{FF2B5EF4-FFF2-40B4-BE49-F238E27FC236}">
                <a16:creationId xmlns:a16="http://schemas.microsoft.com/office/drawing/2014/main" id="{7F159240-E4EE-327E-88B6-6E07238282A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2994734"/>
            <a:ext cx="685321" cy="258342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B0A4D94B-015D-2C1C-7398-515C1FB8A59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65" y="2941817"/>
            <a:ext cx="1669945" cy="296683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usepackage{xcolor}&#10;\usepackage{empheq}&#10;\begin{document}&#10;$ \left (x,p,y,z  \right )=\left ( 3,p,0,3 \right )$&#10;\end{document}" title="IguanaTex Bitmap Display">
            <a:extLst>
              <a:ext uri="{FF2B5EF4-FFF2-40B4-BE49-F238E27FC236}">
                <a16:creationId xmlns:a16="http://schemas.microsoft.com/office/drawing/2014/main" id="{B5919120-1ACB-819F-6B5C-3E402F61EEF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49" y="3431061"/>
            <a:ext cx="2851534" cy="302739"/>
          </a:xfrm>
          <a:prstGeom prst="rect">
            <a:avLst/>
          </a:prstGeom>
        </p:spPr>
      </p:pic>
      <p:pic>
        <p:nvPicPr>
          <p:cNvPr id="56" name="Picture 55" descr="\documentclass{article}&#10;\usepackage{amsmath}&#10;\usepackage{amssymb}&#10;\pagestyle{empty}&#10;\usepackage{xcolor}&#10;\usepackage{empheq}&#10;\begin{document}&#10;$\therefore $&#10;\end{document}" title="IguanaTex Bitmap Display">
            <a:extLst>
              <a:ext uri="{FF2B5EF4-FFF2-40B4-BE49-F238E27FC236}">
                <a16:creationId xmlns:a16="http://schemas.microsoft.com/office/drawing/2014/main" id="{BAB367E1-197B-5335-A088-0F3B544E613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8" y="3491001"/>
            <a:ext cx="188243" cy="166098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usepackage{empheq}&#10;\begin{document}&#10;$y=2k$&#10;\end{document}" title="IguanaTex Bitmap Display">
            <a:extLst>
              <a:ext uri="{FF2B5EF4-FFF2-40B4-BE49-F238E27FC236}">
                <a16:creationId xmlns:a16="http://schemas.microsoft.com/office/drawing/2014/main" id="{CD2C7F7B-36D8-C65D-7B23-C488DEE0B51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91" y="3909059"/>
            <a:ext cx="926333" cy="291804"/>
          </a:xfrm>
          <a:prstGeom prst="rect">
            <a:avLst/>
          </a:prstGeom>
        </p:spPr>
      </p:pic>
      <p:pic>
        <p:nvPicPr>
          <p:cNvPr id="62" name="Picture 61" descr="\documentclass{article}&#10;\usepackage{amsmath}&#10;\usepackage{amsfonts}&#10;\pagestyle{empty}&#10;\usepackage{xcolor}&#10;\usepackage{empheq}&#10;\begin{document}&#10;$k\in \mathbb{Z}$&#10;\end{document}" title="IguanaTex Bitmap Display">
            <a:extLst>
              <a:ext uri="{FF2B5EF4-FFF2-40B4-BE49-F238E27FC236}">
                <a16:creationId xmlns:a16="http://schemas.microsoft.com/office/drawing/2014/main" id="{0CBDEE26-6FC4-B6EB-940A-97E2F4DBD6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22" y="3922797"/>
            <a:ext cx="767701" cy="23892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7B2B2CF0-071D-F4EA-4DD2-0D7E3CCFFAE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82" y="4353200"/>
            <a:ext cx="359752" cy="333770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687AB9C8-3DCB-F03D-F86C-CC2DF78A401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37" y="4347958"/>
            <a:ext cx="1785332" cy="339012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usepackage{xcolor}&#10;\usepackage{empheq}&#10;\begin{document}&#10;${2^{x}+p^{2k}=z^{2}}$&#10;\end{document}" title="IguanaTex Bitmap Display">
            <a:extLst>
              <a:ext uri="{FF2B5EF4-FFF2-40B4-BE49-F238E27FC236}">
                <a16:creationId xmlns:a16="http://schemas.microsoft.com/office/drawing/2014/main" id="{9FE50167-6697-0651-CE53-9903E0D985D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49" y="4804988"/>
            <a:ext cx="1879233" cy="339360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2^{x}=z^{2}-p^{2k}}$&#10;\end{document}" title="IguanaTex Bitmap Display">
            <a:extLst>
              <a:ext uri="{FF2B5EF4-FFF2-40B4-BE49-F238E27FC236}">
                <a16:creationId xmlns:a16="http://schemas.microsoft.com/office/drawing/2014/main" id="{0E83803C-24B4-C01C-82B7-2B58C8D63CA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96" y="5369386"/>
            <a:ext cx="1913859" cy="345613"/>
          </a:xfrm>
          <a:prstGeom prst="rect">
            <a:avLst/>
          </a:prstGeom>
        </p:spPr>
      </p:pic>
      <p:pic>
        <p:nvPicPr>
          <p:cNvPr id="88" name="Picture 87" descr="\documentclass{article}&#10;\usepackage{amsmath}&#10;\pagestyle{empty}&#10;\usepackage{xcolor}&#10;\usepackage{empheq}&#10;\begin{document}&#10;$2^{x}=\left ( z-p^{k} \right ) \left ( z+p^{k} \right )$&#10;\end{document}" title="IguanaTex Bitmap Display">
            <a:extLst>
              <a:ext uri="{FF2B5EF4-FFF2-40B4-BE49-F238E27FC236}">
                <a16:creationId xmlns:a16="http://schemas.microsoft.com/office/drawing/2014/main" id="{D048439D-21C1-8A7F-F2A4-5EFE173E36C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94" y="5777200"/>
            <a:ext cx="3180441" cy="3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/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ดังนั้น จะมีจำนวนเต็มที่ไม่เป็นลบ    ซึ่งทำให้</a:t>
                </a:r>
              </a:p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endParaRPr lang="en-US" sz="31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และ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	   และ      จะได้ว่า </a:t>
                </a:r>
              </a:p>
              <a:p>
                <a:r>
                  <a:rPr lang="th-TH" sz="3100" dirty="0"/>
                  <a:t>				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100" dirty="0"/>
                  <a:t>	  : </a:t>
                </a:r>
              </a:p>
              <a:p>
                <a:endParaRPr lang="en-US" sz="3100" dirty="0"/>
              </a:p>
              <a:p>
                <a:r>
                  <a:rPr lang="en-US" sz="3100" dirty="0"/>
                  <a:t>             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     เนื่องจาก        </a:t>
                </a:r>
                <a:r>
                  <a:rPr lang="en-US" sz="3100" dirty="0"/>
                  <a:t>     </a:t>
                </a:r>
                <a:r>
                  <a:rPr lang="th-TH" sz="3100" dirty="0"/>
                  <a:t>จะได้ว่า </a:t>
                </a:r>
                <a:r>
                  <a:rPr lang="en-US" sz="3100" dirty="0"/>
                  <a:t>  					  </a:t>
                </a:r>
                <a:r>
                  <a:rPr lang="th-TH" sz="3100" dirty="0"/>
                  <a:t>และ </a:t>
                </a:r>
                <a:endParaRPr lang="en-US" sz="3100" dirty="0"/>
              </a:p>
              <a:p>
                <a:r>
                  <a:rPr lang="en-US" sz="3100" dirty="0"/>
                  <a:t>  				</a:t>
                </a:r>
                <a:r>
                  <a:rPr lang="th-TH" sz="3100" dirty="0"/>
                  <a:t>เนื่องจาก 		 ดังนั้น   </a:t>
                </a:r>
                <a:r>
                  <a:rPr lang="en-US" sz="3100" dirty="0"/>
                  <a:t>       </a:t>
                </a:r>
                <a:r>
                  <a:rPr lang="th-TH" sz="3100" dirty="0"/>
                  <a:t>จะได้ว่า</a:t>
                </a:r>
                <a:r>
                  <a:rPr lang="en-US" sz="3100" dirty="0"/>
                  <a:t>          </a:t>
                </a:r>
                <a:r>
                  <a:rPr lang="th-TH" sz="3100" dirty="0"/>
                  <a:t>แล้ว</a:t>
                </a:r>
                <a:endParaRPr lang="en-US" sz="3100" dirty="0"/>
              </a:p>
              <a:p>
                <a:r>
                  <a:rPr lang="th-TH" sz="3100" dirty="0"/>
                  <a:t>				</a:t>
                </a:r>
                <a:r>
                  <a:rPr lang="en-US" sz="3100" dirty="0"/>
                  <a:t>      		  </a:t>
                </a:r>
                <a:r>
                  <a:rPr lang="th-TH" sz="3100" dirty="0"/>
                  <a:t>นั่นคือ 			 </a:t>
                </a:r>
                <a:r>
                  <a:rPr lang="en-US" sz="3100" dirty="0"/>
                  <a:t>, 			</a:t>
                </a:r>
                <a:r>
                  <a:rPr lang="th-TH" sz="3100" dirty="0"/>
                  <a:t> ดังนั้น</a:t>
                </a:r>
              </a:p>
              <a:p>
                <a:r>
                  <a:rPr lang="th-TH" sz="3100" dirty="0"/>
                  <a:t>				แทน 		ใน 		จะได้ </a:t>
                </a:r>
              </a:p>
              <a:p>
                <a:endParaRPr lang="en-US" sz="3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blipFill>
                <a:blip r:embed="rId30"/>
                <a:stretch>
                  <a:fillRect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 1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7CB2F55B-A436-7020-4992-24608D8A3CF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083516"/>
            <a:ext cx="365402" cy="33901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886E0C78-F65B-5E0D-BE71-CF1BCBABF5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1083516"/>
            <a:ext cx="1891883" cy="397555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\left ( z+p^{k} \right )=2^{x-v}$&#10;\end{document}" title="IguanaTex Bitmap Display">
            <a:extLst>
              <a:ext uri="{FF2B5EF4-FFF2-40B4-BE49-F238E27FC236}">
                <a16:creationId xmlns:a16="http://schemas.microsoft.com/office/drawing/2014/main" id="{22A0055B-D18B-F5FF-1BA1-BF56136913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20" y="1602156"/>
            <a:ext cx="2249483" cy="397555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64C0C4-95FB-3F8C-8875-A6E3D454A9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660700"/>
            <a:ext cx="365401" cy="339011"/>
          </a:xfrm>
          <a:prstGeom prst="rect">
            <a:avLst/>
          </a:prstGeom>
        </p:spPr>
      </p:pic>
      <p:pic>
        <p:nvPicPr>
          <p:cNvPr id="26" name="Content Placeholder 3 2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4B99A5E5-F46F-0770-E3C0-96A5AE224D2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58" y="2102208"/>
            <a:ext cx="365402" cy="33901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E70B55-9E52-B94A-69E5-5287EE4D2EA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92" y="2606090"/>
            <a:ext cx="365401" cy="339011"/>
          </a:xfrm>
          <a:prstGeom prst="rect">
            <a:avLst/>
          </a:prstGeom>
        </p:spPr>
      </p:pic>
      <p:pic>
        <p:nvPicPr>
          <p:cNvPr id="28" name="Content Placeholder 3 3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110821E7-C00F-4BF5-C90E-0E737AC3F61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86" y="2607528"/>
            <a:ext cx="365402" cy="339011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96BE4245-1E0C-7F60-B6B8-4AF99A8977F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64" y="2135880"/>
            <a:ext cx="365401" cy="339011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2p^{k}  =2^{x-v}-2^{v}$&#10;\end{document}" title="IguanaTex Bitmap Display">
            <a:extLst>
              <a:ext uri="{FF2B5EF4-FFF2-40B4-BE49-F238E27FC236}">
                <a16:creationId xmlns:a16="http://schemas.microsoft.com/office/drawing/2014/main" id="{B40B0092-057A-C65C-41FF-2D3F85D3682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20" y="2611641"/>
            <a:ext cx="2249483" cy="33810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2p^{k}  =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69055C-B2FE-5A15-8A2A-756F68704E7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19" y="3057320"/>
            <a:ext cx="2811037" cy="38028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E908C723-0864-CEDA-E9F4-CAD5448C829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6" y="3057321"/>
            <a:ext cx="365401" cy="339011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amssymb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756B6503-4659-78A0-2391-814503BDFFE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4502479"/>
            <a:ext cx="712372" cy="286057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symb}&#10;\pagestyle{empty}&#10;\usepackage{xcolor}&#10;\usepackage{empheq}&#10;\begin{document}&#10;$2\nmid p^{k}$&#10;\end{document}" title="IguanaTex Bitmap Display">
            <a:extLst>
              <a:ext uri="{FF2B5EF4-FFF2-40B4-BE49-F238E27FC236}">
                <a16:creationId xmlns:a16="http://schemas.microsoft.com/office/drawing/2014/main" id="{D8121C05-92FD-3BB1-4908-91CF63C68ED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3" y="4476641"/>
            <a:ext cx="671771" cy="337732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amssymb}&#10;\pagestyle{empty}&#10;\usepackage{xcolor}&#10;\usepackage{empheq}&#10;\begin{document}&#10;$4\nmid 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05955F-39CD-0369-F552-9FCCCBE87DE9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50" y="4473278"/>
            <a:ext cx="2264458" cy="367261"/>
          </a:xfrm>
          <a:prstGeom prst="rect">
            <a:avLst/>
          </a:prstGeom>
        </p:spPr>
      </p:pic>
      <p:pic>
        <p:nvPicPr>
          <p:cNvPr id="63" name="Picture 62" descr="\documentclass{article}&#10;\usepackage{amsmath}&#10;\usepackage{amssymb}&#10;\pagestyle{empty}&#10;\usepackage{xcolor}&#10;\usepackage{empheq}&#10;\begin{document}&#10;$2\vert \left (2^{v}\left (2^{x-2v}-1  \right ) \right )$&#10;\end{document}" title="IguanaTex Bitmap Display">
            <a:extLst>
              <a:ext uri="{FF2B5EF4-FFF2-40B4-BE49-F238E27FC236}">
                <a16:creationId xmlns:a16="http://schemas.microsoft.com/office/drawing/2014/main" id="{693BC2AB-A222-A1C1-9587-22DF74211B1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32" y="4033652"/>
            <a:ext cx="2175968" cy="33029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usepackage{amssymb}&#10;\pagestyle{empty}&#10;\usepackage{xcolor}&#10;\usepackage{empheq}&#10;\begin{document}&#10;$2\vert \left (2p^{k} \right) $&#10;\end{document}" title="IguanaTex Bitmap Display">
            <a:extLst>
              <a:ext uri="{FF2B5EF4-FFF2-40B4-BE49-F238E27FC236}">
                <a16:creationId xmlns:a16="http://schemas.microsoft.com/office/drawing/2014/main" id="{75F4DFAA-8C44-1380-1E56-656879CC70C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45" y="4045525"/>
            <a:ext cx="892666" cy="339011"/>
          </a:xfrm>
          <a:prstGeom prst="rect">
            <a:avLst/>
          </a:prstGeom>
        </p:spPr>
      </p:pic>
      <p:pic>
        <p:nvPicPr>
          <p:cNvPr id="30" name="Picture 29" descr="\documentclass{article}&#10;\usepackage{amsmath}&#10;\usepackage{amssymb}&#10;\pagestyle{empty}&#10;\usepackage{xcolor}&#10;\usepackage{empheq}&#10;\begin{document}&#10;$2\vert 2^{v}$&#10;\end{document}" title="IguanaTex Bitmap Display">
            <a:extLst>
              <a:ext uri="{FF2B5EF4-FFF2-40B4-BE49-F238E27FC236}">
                <a16:creationId xmlns:a16="http://schemas.microsoft.com/office/drawing/2014/main" id="{3DDA159B-E701-705F-071B-DE44D0CD693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13" y="5004781"/>
            <a:ext cx="454851" cy="284497"/>
          </a:xfrm>
          <a:prstGeom prst="rect">
            <a:avLst/>
          </a:prstGeom>
        </p:spPr>
      </p:pic>
      <p:pic>
        <p:nvPicPr>
          <p:cNvPr id="71" name="Picture 70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D187D620-DA8A-106F-6B5A-6A991B6D6960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68" y="5020390"/>
            <a:ext cx="637132" cy="190801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A911BB40-645F-8512-3FE1-BA2369D9F76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56" y="3996388"/>
            <a:ext cx="365401" cy="339011"/>
          </a:xfrm>
          <a:prstGeom prst="rect">
            <a:avLst/>
          </a:prstGeom>
        </p:spPr>
      </p:pic>
      <p:pic>
        <p:nvPicPr>
          <p:cNvPr id="73" name="Picture 72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A925E126-06AE-36AB-FBAD-DE2F5268B8B5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27" y="5453112"/>
            <a:ext cx="637132" cy="19080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F468FE04-13BA-FEA5-8B24-A3E4357EC7A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03" y="5402756"/>
            <a:ext cx="365401" cy="339011"/>
          </a:xfrm>
          <a:prstGeom prst="rect">
            <a:avLst/>
          </a:prstGeom>
        </p:spPr>
      </p:pic>
      <p:pic>
        <p:nvPicPr>
          <p:cNvPr id="86" name="Picture 85" descr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 title="IguanaTex Bitmap Display">
            <a:extLst>
              <a:ext uri="{FF2B5EF4-FFF2-40B4-BE49-F238E27FC236}">
                <a16:creationId xmlns:a16="http://schemas.microsoft.com/office/drawing/2014/main" id="{BCF7F687-28ED-9BFF-CF28-E7E3DA5E9117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25" y="5981344"/>
            <a:ext cx="7712714" cy="382821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5C34BF57-47FA-9E79-2282-4C83FB3967C0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68" y="5982253"/>
            <a:ext cx="365401" cy="339011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usepackage{empheq}&#10;\begin{document}&#10;$v$&#10;\end{document}" title="IguanaTex Bitmap Display">
            <a:extLst>
              <a:ext uri="{FF2B5EF4-FFF2-40B4-BE49-F238E27FC236}">
                <a16:creationId xmlns:a16="http://schemas.microsoft.com/office/drawing/2014/main" id="{E10ED3E5-E199-50D3-D6A1-775A80F2059C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33" y="776415"/>
            <a:ext cx="148345" cy="15035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symb}&#10;\pagestyle{empty}&#10;\usepackage{xcolor}&#10;\usepackage{empheq}&#10;\begin{document}&#10;$2\vert \left (2^{v} \right) $&#10;\end{document}" title="IguanaTex Bitmap Display">
            <a:extLst>
              <a:ext uri="{FF2B5EF4-FFF2-40B4-BE49-F238E27FC236}">
                <a16:creationId xmlns:a16="http://schemas.microsoft.com/office/drawing/2014/main" id="{4E8267D9-1EB9-64B9-C25B-AC9B40A09AE6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438" y="4060564"/>
            <a:ext cx="720606" cy="28449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4\nmid 2p^{k}$&#10;\end{document}" title="IguanaTex Bitmap Display">
            <a:extLst>
              <a:ext uri="{FF2B5EF4-FFF2-40B4-BE49-F238E27FC236}">
                <a16:creationId xmlns:a16="http://schemas.microsoft.com/office/drawing/2014/main" id="{6B6C6812-6D0C-A89B-7918-2F2FF953D469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233" y="4474554"/>
            <a:ext cx="832332" cy="337732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amssymb}&#10;\pagestyle{empty}&#10;\usepackage{xcolor}&#10;\usepackage{empheq}&#10;\begin{document}&#10;$4\nmid 2^{v}$&#10;\end{document}" title="IguanaTex Bitmap Display">
            <a:extLst>
              <a:ext uri="{FF2B5EF4-FFF2-40B4-BE49-F238E27FC236}">
                <a16:creationId xmlns:a16="http://schemas.microsoft.com/office/drawing/2014/main" id="{9466DCCD-FE98-4063-FD61-45125A7DC488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78" y="4959998"/>
            <a:ext cx="671772" cy="308204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v\geq 1 $&#10;\end{document}" title="IguanaTex Bitmap Display">
            <a:extLst>
              <a:ext uri="{FF2B5EF4-FFF2-40B4-BE49-F238E27FC236}">
                <a16:creationId xmlns:a16="http://schemas.microsoft.com/office/drawing/2014/main" id="{B13A233F-32ED-46D4-0E4B-6359AE1B62A6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28" y="5015946"/>
            <a:ext cx="640628" cy="2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5014E-DDD4-5FE9-9FAF-A862A31648A3}"/>
              </a:ext>
            </a:extLst>
          </p:cNvPr>
          <p:cNvSpPr txBox="1"/>
          <p:nvPr/>
        </p:nvSpPr>
        <p:spPr>
          <a:xfrm>
            <a:off x="911471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	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			 สมมติว่า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				</a:t>
            </a:r>
            <a:r>
              <a:rPr lang="th-TH" sz="3100" dirty="0"/>
              <a:t>ดังนั้น			 จะได้ </a:t>
            </a:r>
            <a:r>
              <a:rPr lang="en-US" sz="3100" dirty="0"/>
              <a:t>                  </a:t>
            </a:r>
            <a:r>
              <a:rPr lang="th-TH" sz="3100" dirty="0"/>
              <a:t> </a:t>
            </a:r>
            <a:r>
              <a:rPr lang="th-TH" sz="3100" dirty="0">
                <a:solidFill>
                  <a:srgbClr val="FF0000"/>
                </a:solidFill>
              </a:rPr>
              <a:t>ซึ่งเป็นไปไม่ได้ เนื่องจาก</a:t>
            </a:r>
            <a:endParaRPr lang="en-US" sz="3100" dirty="0">
              <a:solidFill>
                <a:srgbClr val="FF0000"/>
              </a:solidFill>
            </a:endParaRPr>
          </a:p>
          <a:p>
            <a:r>
              <a:rPr lang="en-US" sz="3100" dirty="0">
                <a:highlight>
                  <a:srgbClr val="FFFF00"/>
                </a:highlight>
              </a:rPr>
              <a:t>                </a:t>
            </a:r>
            <a:r>
              <a:rPr lang="th-TH" sz="3100" dirty="0">
                <a:highlight>
                  <a:srgbClr val="FFFF00"/>
                </a:highlight>
              </a:rPr>
              <a:t> ดังนั้น </a:t>
            </a:r>
            <a:r>
              <a:rPr lang="en-US" sz="3100" dirty="0">
                <a:highlight>
                  <a:srgbClr val="FFFF00"/>
                </a:highlight>
              </a:rPr>
              <a:t> </a:t>
            </a:r>
            <a:r>
              <a:rPr lang="th-TH" sz="3100" dirty="0">
                <a:highlight>
                  <a:srgbClr val="FFFF00"/>
                </a:highlight>
              </a:rPr>
              <a:t>  </a:t>
            </a:r>
            <a:endParaRPr lang="en-US" sz="3100" dirty="0">
              <a:highlight>
                <a:srgbClr val="FFFF00"/>
              </a:highlight>
            </a:endParaRPr>
          </a:p>
          <a:p>
            <a:r>
              <a:rPr lang="en-US" sz="3100" dirty="0">
                <a:highlight>
                  <a:srgbClr val="FFFF00"/>
                </a:highlight>
              </a:rPr>
              <a:t>           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</a:t>
            </a:r>
            <a:r>
              <a:rPr lang="en-US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สมมติ </a:t>
            </a:r>
            <a:r>
              <a:rPr lang="en-US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และ			 จะได้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จาก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ไม่มีผลเฉลย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: 	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และจาก 	  จะได้ว่า </a:t>
            </a:r>
            <a:endParaRPr lang="en-US" sz="3100" dirty="0"/>
          </a:p>
        </p:txBody>
      </p:sp>
      <p:pic>
        <p:nvPicPr>
          <p:cNvPr id="5" name="Picture 4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AED6CA5A-73AE-24F2-E5BA-D7325EB78B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552509"/>
            <a:ext cx="365401" cy="339011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2E0C3047-A9BD-8D37-185E-BEBD6DD43F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05" y="552509"/>
            <a:ext cx="1839042" cy="324647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C662C711-969C-6FD6-5ECD-F91EF93150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1049641"/>
            <a:ext cx="765784" cy="310724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usepackage{empheq}&#10;\begin{document}&#10;$x=3$&#10;\end{document}" title="IguanaTex Bitmap Display">
            <a:extLst>
              <a:ext uri="{FF2B5EF4-FFF2-40B4-BE49-F238E27FC236}">
                <a16:creationId xmlns:a16="http://schemas.microsoft.com/office/drawing/2014/main" id="{71DA2E5D-E15C-7893-7A46-DE11CF13604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5" y="1049642"/>
            <a:ext cx="777812" cy="2285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DE597A55-13D4-2AC6-086F-B784F5A102C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90" y="1021354"/>
            <a:ext cx="365401" cy="339011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k=0$&#10;\end{document}" title="IguanaTex Bitmap Display">
            <a:extLst>
              <a:ext uri="{FF2B5EF4-FFF2-40B4-BE49-F238E27FC236}">
                <a16:creationId xmlns:a16="http://schemas.microsoft.com/office/drawing/2014/main" id="{B2D76A94-3F48-2B7C-D10A-0B751BAC8EF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05" y="2025431"/>
            <a:ext cx="763779" cy="23855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   p^{k}  =2^{3-2}-1=1 $&#10;\end{document}" title="IguanaTex Bitmap Display">
            <a:extLst>
              <a:ext uri="{FF2B5EF4-FFF2-40B4-BE49-F238E27FC236}">
                <a16:creationId xmlns:a16="http://schemas.microsoft.com/office/drawing/2014/main" id="{0867A739-1DEF-C3BF-22F8-8ED734B6AC9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06" y="1457526"/>
            <a:ext cx="2433915" cy="3246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usepackage{empheq}&#10;\begin{document}&#10;$y=2\left(0\right)=0$&#10;\end{document}" title="IguanaTex Bitmap Display">
            <a:extLst>
              <a:ext uri="{FF2B5EF4-FFF2-40B4-BE49-F238E27FC236}">
                <a16:creationId xmlns:a16="http://schemas.microsoft.com/office/drawing/2014/main" id="{AE414348-5FA3-8BED-274B-06BB85226FB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44" y="2005925"/>
            <a:ext cx="1856324" cy="334780"/>
          </a:xfrm>
          <a:prstGeom prst="rect">
            <a:avLst/>
          </a:prstGeom>
        </p:spPr>
      </p:pic>
      <p:pic>
        <p:nvPicPr>
          <p:cNvPr id="28" name="Picture 2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373A8534-0A98-EAB6-37F9-41EAC338C58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031" y="2025431"/>
            <a:ext cx="710569" cy="272860"/>
          </a:xfrm>
          <a:prstGeom prst="rect">
            <a:avLst/>
          </a:prstGeom>
        </p:spPr>
      </p:pic>
      <p:pic>
        <p:nvPicPr>
          <p:cNvPr id="32" name="Picture 31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2693799F-7275-93A4-1698-24A97C4FE7F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09" y="2508018"/>
            <a:ext cx="735202" cy="22169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k=1$&#10;\end{document}" title="IguanaTex Bitmap Display">
            <a:extLst>
              <a:ext uri="{FF2B5EF4-FFF2-40B4-BE49-F238E27FC236}">
                <a16:creationId xmlns:a16="http://schemas.microsoft.com/office/drawing/2014/main" id="{459A99CC-1E50-13FD-5F4F-D3CA69A110D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90" y="4384352"/>
            <a:ext cx="681694" cy="23310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79C94976-98CB-0A8B-F137-D3FBA666044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11" y="3864602"/>
            <a:ext cx="365401" cy="339011"/>
          </a:xfrm>
          <a:prstGeom prst="rect">
            <a:avLst/>
          </a:prstGeom>
        </p:spPr>
      </p:pic>
      <p:pic>
        <p:nvPicPr>
          <p:cNvPr id="40" name="Picture 39" descr="&#10;&#10;\documentclass{article}&#10;\usepackage{amsmath}&#10;\usepackage{amsfonts}&#10;\usepackage{amssymb}&#10;\pagestyle{empty}&#10;\usepackage{xcolor}&#10;\usepackage{empheq}&#10;\begin{document}&#10;$k&gt; 1$&#10;\end{document}" title="IguanaTex Bitmap Display">
            <a:extLst>
              <a:ext uri="{FF2B5EF4-FFF2-40B4-BE49-F238E27FC236}">
                <a16:creationId xmlns:a16="http://schemas.microsoft.com/office/drawing/2014/main" id="{675AA4A9-B15A-D5C3-C9CB-775B61D1E2F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85" y="2993076"/>
            <a:ext cx="708674" cy="231173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usepackage{xcolor}&#10;\usepackage{empheq}&#10;\begin{document}&#10;$ 1  =2^{3}-p^{2} $&#10;\end{document}" title="IguanaTex Bitmap Display">
            <a:extLst>
              <a:ext uri="{FF2B5EF4-FFF2-40B4-BE49-F238E27FC236}">
                <a16:creationId xmlns:a16="http://schemas.microsoft.com/office/drawing/2014/main" id="{376A8970-4A3F-4167-5868-6B2F367DDC3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58" y="2939606"/>
            <a:ext cx="1490000" cy="317141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k=3$&#10;\end{document}" title="IguanaTex Bitmap Display">
            <a:extLst>
              <a:ext uri="{FF2B5EF4-FFF2-40B4-BE49-F238E27FC236}">
                <a16:creationId xmlns:a16="http://schemas.microsoft.com/office/drawing/2014/main" id="{5D321835-1708-19CB-031C-704579E11DD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15" y="2969951"/>
            <a:ext cx="761774" cy="238556"/>
          </a:xfrm>
          <a:prstGeom prst="rect">
            <a:avLst/>
          </a:prstGeom>
        </p:spPr>
      </p:pic>
      <p:pic>
        <p:nvPicPr>
          <p:cNvPr id="52" name="Picture 51" descr="&#10;&#10;\documentclass{article}&#10;\usepackage{amsmath}&#10;\usepackage{amsfonts}&#10;\usepackage{amssymb}&#10;\pagestyle{empty}&#10;\usepackage{xcolor}&#10;\usepackage{empheq}&#10;\begin{document}&#10;$x=5$&#10;\end{document}" title="IguanaTex Bitmap Display">
            <a:extLst>
              <a:ext uri="{FF2B5EF4-FFF2-40B4-BE49-F238E27FC236}">
                <a16:creationId xmlns:a16="http://schemas.microsoft.com/office/drawing/2014/main" id="{BC4510AE-E1A7-4127-4751-9988B300BD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81" y="2999707"/>
            <a:ext cx="733307" cy="217909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usepackage{xcolor}&#10;\usepackage{empheq}&#10;\begin{document}&#10;$y=2\left(1\right)=2$&#10;\end{document}" title="IguanaTex Bitmap Display">
            <a:extLst>
              <a:ext uri="{FF2B5EF4-FFF2-40B4-BE49-F238E27FC236}">
                <a16:creationId xmlns:a16="http://schemas.microsoft.com/office/drawing/2014/main" id="{26D51FB0-0A2D-5581-C0F9-1124623C4386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42" y="4320182"/>
            <a:ext cx="1710697" cy="337954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09947C79-8AF6-11FC-77FB-B25A27ADEC8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56" y="4821411"/>
            <a:ext cx="1891883" cy="397555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39421225-4905-5105-A55A-8A5C900BDEA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23" y="4848235"/>
            <a:ext cx="365401" cy="339011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\left ( z-p^{1} \right )=2^{1} \Rightarrow z=p+2$&#10;\end{document}" title="IguanaTex Bitmap Display">
            <a:extLst>
              <a:ext uri="{FF2B5EF4-FFF2-40B4-BE49-F238E27FC236}">
                <a16:creationId xmlns:a16="http://schemas.microsoft.com/office/drawing/2014/main" id="{428293E4-6ACB-EE30-96FE-9D16A65E48C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97" y="4763395"/>
            <a:ext cx="3749803" cy="397555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7A5A13D-F2F6-9C8C-F61C-64A859C25F0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42" y="5316208"/>
            <a:ext cx="365401" cy="33901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 1  =2^{x-2}-p^{1} \Rightarrow 1  =2^{x-2}-p $&#10;\end{document}" title="IguanaTex Bitmap Display">
            <a:extLst>
              <a:ext uri="{FF2B5EF4-FFF2-40B4-BE49-F238E27FC236}">
                <a16:creationId xmlns:a16="http://schemas.microsoft.com/office/drawing/2014/main" id="{8F831819-5667-B5A1-F531-063976CBB961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68" y="5324469"/>
            <a:ext cx="4075919" cy="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662827-1860-6465-0885-74F56898C98F}"/>
              </a:ext>
            </a:extLst>
          </p:cNvPr>
          <p:cNvSpPr txBox="1"/>
          <p:nvPr/>
        </p:nvSpPr>
        <p:spPr>
          <a:xfrm>
            <a:off x="972765" y="-233717"/>
            <a:ext cx="9805481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พิจารณา		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ซึ่ง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ดังนั้น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     เนื่องจาก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จะได้ว่า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</a:p>
        </p:txBody>
      </p:sp>
      <p:pic>
        <p:nvPicPr>
          <p:cNvPr id="18" name="Picture 1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328D1C51-AC24-B9A1-561D-EF15467C75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5449"/>
            <a:ext cx="710569" cy="272860"/>
          </a:xfrm>
          <a:prstGeom prst="rect">
            <a:avLst/>
          </a:prstGeom>
        </p:spPr>
      </p:pic>
      <p:pic>
        <p:nvPicPr>
          <p:cNvPr id="22" name="Picture 21" descr="&#10;&#10;\documentclass{article}&#10;\usepackage{amsmath}&#10;\usepackage{amsfonts}&#10;\usepackage{amssymb}&#10;\pagestyle{empty}&#10;\usepackage{xcolor}&#10;\usepackage{empheq}&#10;\begin{document}&#10;$k&gt; 0$&#10;\end{document}" title="IguanaTex Bitmap Display">
            <a:extLst>
              <a:ext uri="{FF2B5EF4-FFF2-40B4-BE49-F238E27FC236}">
                <a16:creationId xmlns:a16="http://schemas.microsoft.com/office/drawing/2014/main" id="{C47D15D4-B1BB-14FF-69B8-85F9B7D10D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66" y="1793866"/>
            <a:ext cx="721938" cy="231173"/>
          </a:xfrm>
          <a:prstGeom prst="rect">
            <a:avLst/>
          </a:prstGeom>
        </p:spPr>
      </p:pic>
      <p:pic>
        <p:nvPicPr>
          <p:cNvPr id="25" name="Picture 24" descr="&#10;&#10;\documentclass{article}&#10;\usepackage{amsmath}&#10;\usepackage{amsfonts}&#10;\usepackage{amssymb}&#10;\pagestyle{empty}&#10;\usepackage{xcolor}&#10;\usepackage{empheq}&#10;\begin{document}&#10;$p^{k}&gt; p^{0}=1 $&#10;\end{document}" title="IguanaTex Bitmap Display">
            <a:extLst>
              <a:ext uri="{FF2B5EF4-FFF2-40B4-BE49-F238E27FC236}">
                <a16:creationId xmlns:a16="http://schemas.microsoft.com/office/drawing/2014/main" id="{EDC3C320-8F9F-C249-AB5B-31B4F21A5F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40" y="1721796"/>
            <a:ext cx="1595464" cy="327811"/>
          </a:xfrm>
          <a:prstGeom prst="rect">
            <a:avLst/>
          </a:prstGeom>
        </p:spPr>
      </p:pic>
      <p:pic>
        <p:nvPicPr>
          <p:cNvPr id="30" name="Picture 29" descr="&#10;&#10;\documentclass{article}&#10;\usepackage{amsmath}&#10;\usepackage{amsfonts}&#10;\usepackage{amssymb}&#10;\pagestyle{empty}&#10;\usepackage{xcolor}&#10;\usepackage{empheq}&#10;\begin{document}&#10;$p^{k}+1&gt;1+1$&#10;\end{document}" title="IguanaTex Bitmap Display">
            <a:extLst>
              <a:ext uri="{FF2B5EF4-FFF2-40B4-BE49-F238E27FC236}">
                <a16:creationId xmlns:a16="http://schemas.microsoft.com/office/drawing/2014/main" id="{58DCD0F5-014A-1994-DB11-36ED35DAF9D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251" y="2198092"/>
            <a:ext cx="1959276" cy="327811"/>
          </a:xfrm>
          <a:prstGeom prst="rect">
            <a:avLst/>
          </a:prstGeom>
        </p:spPr>
      </p:pic>
      <p:pic>
        <p:nvPicPr>
          <p:cNvPr id="33" name="Picture 32" descr="&#10;&#10;\documentclass{article}&#10;\usepackage{amsmath}&#10;\usepackage{amsfonts}&#10;\usepackage{amssymb}&#10;\pagestyle{empty}&#10;\usepackage{xcolor}&#10;\usepackage{empheq}&#10;\begin{document}&#10;$1+p^{k}&gt;2$&#10;\end{document}" title="IguanaTex Bitmap Display">
            <a:extLst>
              <a:ext uri="{FF2B5EF4-FFF2-40B4-BE49-F238E27FC236}">
                <a16:creationId xmlns:a16="http://schemas.microsoft.com/office/drawing/2014/main" id="{53291378-CD78-0EBE-AF5A-FF098F8DE79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03" y="2717622"/>
            <a:ext cx="1390821" cy="327811"/>
          </a:xfrm>
          <a:prstGeom prst="rect">
            <a:avLst/>
          </a:prstGeom>
        </p:spPr>
      </p:pic>
      <p:pic>
        <p:nvPicPr>
          <p:cNvPr id="40" name="Picture 39" descr="&#10;&#10;\documentclass{article}&#10;\usepackage{amsmath}&#10;\usepackage{amsfonts}&#10;\usepackage{amssymb}&#10;\pagestyle{empty}&#10;\usepackage{xcolor}&#10;\usepackage{empheq}&#10;\begin{document}&#10;${\color{red}2^{x-2}=}1+p^{k}&gt;2$&#10;\end{document}" title="IguanaTex Bitmap Display">
            <a:extLst>
              <a:ext uri="{FF2B5EF4-FFF2-40B4-BE49-F238E27FC236}">
                <a16:creationId xmlns:a16="http://schemas.microsoft.com/office/drawing/2014/main" id="{C5C20330-AC10-813F-141A-F4D3E2D5E55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69" y="3617165"/>
            <a:ext cx="2370459" cy="32781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CE0D48-3118-3915-7D71-97DCC5F1C4AF}"/>
              </a:ext>
            </a:extLst>
          </p:cNvPr>
          <p:cNvSpPr/>
          <p:nvPr/>
        </p:nvSpPr>
        <p:spPr>
          <a:xfrm>
            <a:off x="841051" y="156924"/>
            <a:ext cx="1145406" cy="7982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rgbClr val="FFFF00"/>
                </a:solidFill>
              </a:rPr>
              <a:t>แก้หน้า </a:t>
            </a:r>
            <a:r>
              <a:rPr lang="en-US" sz="2800" dirty="0">
                <a:solidFill>
                  <a:srgbClr val="FFFF00"/>
                </a:solidFill>
              </a:rPr>
              <a:t>8</a:t>
            </a:r>
          </a:p>
        </p:txBody>
      </p:sp>
      <p:pic>
        <p:nvPicPr>
          <p:cNvPr id="2" name="Picture 1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72924F54-0427-3BCC-81EF-7E04E71FE86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66" y="3621440"/>
            <a:ext cx="1839042" cy="324647"/>
          </a:xfrm>
          <a:prstGeom prst="rect">
            <a:avLst/>
          </a:prstGeom>
        </p:spPr>
      </p:pic>
      <p:pic>
        <p:nvPicPr>
          <p:cNvPr id="3" name="Picture 2" descr="&#10;&#10;\documentclass{article}&#10;\usepackage{amsmath}&#10;\usepackage{amsfonts}&#10;\usepackage{amssymb}&#10;\pagestyle{empty}&#10;\usepackage{xcolor}&#10;\usepackage{empheq}&#10;\begin{document}&#10;$k&gt; 0$&#10;\end{document}" title="IguanaTex Bitmap Display">
            <a:extLst>
              <a:ext uri="{FF2B5EF4-FFF2-40B4-BE49-F238E27FC236}">
                <a16:creationId xmlns:a16="http://schemas.microsoft.com/office/drawing/2014/main" id="{91424841-5836-1ACD-A13F-4F33A2AE4B2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72" y="1291925"/>
            <a:ext cx="721938" cy="231173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usepackage{xcolor}&#10;\usepackage{empheq}&#10;\begin{document}&#10;$y=2k$&#10;\end{document}" title="IguanaTex Bitmap Display">
            <a:extLst>
              <a:ext uri="{FF2B5EF4-FFF2-40B4-BE49-F238E27FC236}">
                <a16:creationId xmlns:a16="http://schemas.microsoft.com/office/drawing/2014/main" id="{AA55F396-72AB-479A-2E08-E9BCADA0E98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38" y="1285133"/>
            <a:ext cx="926333" cy="291804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B1113F30-2B82-00F9-700D-C444203309E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785650"/>
            <a:ext cx="365401" cy="339011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8A6CC53A-5EB6-9C9B-3CDB-E716A61B2C8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10" y="795275"/>
            <a:ext cx="1839042" cy="324647"/>
          </a:xfrm>
          <a:prstGeom prst="rect">
            <a:avLst/>
          </a:prstGeom>
        </p:spPr>
      </p:pic>
      <p:pic>
        <p:nvPicPr>
          <p:cNvPr id="37" name="Picture 36" descr="&#10;&#10;\documentclass{article}&#10;\usepackage{amsmath}&#10;\usepackage{amsfonts}&#10;\usepackage{amssymb}&#10;\pagestyle{empty}&#10;\usepackage{xcolor}&#10;\usepackage{empheq}&#10;\begin{document}&#10;${\log _{2}2^{x-2}&gt;\log _{2}2}$&#10;\end{document}" title="IguanaTex Bitmap Display">
            <a:extLst>
              <a:ext uri="{FF2B5EF4-FFF2-40B4-BE49-F238E27FC236}">
                <a16:creationId xmlns:a16="http://schemas.microsoft.com/office/drawing/2014/main" id="{693405A8-B8EF-85EC-7488-02364A2E418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22" y="4251275"/>
            <a:ext cx="2389407" cy="335390"/>
          </a:xfrm>
          <a:prstGeom prst="rect">
            <a:avLst/>
          </a:prstGeom>
        </p:spPr>
      </p:pic>
      <p:pic>
        <p:nvPicPr>
          <p:cNvPr id="44" name="Picture 43" descr="&#10;&#10;\documentclass{article}&#10;\usepackage{amsmath}&#10;\usepackage{amsfonts}&#10;\usepackage{amssymb}&#10;\pagestyle{empty}&#10;\usepackage{xcolor}&#10;\usepackage{empheq}&#10;\begin{document}&#10;$x-2&gt; 1$&#10;\end{document}" title="IguanaTex Bitmap Display">
            <a:extLst>
              <a:ext uri="{FF2B5EF4-FFF2-40B4-BE49-F238E27FC236}">
                <a16:creationId xmlns:a16="http://schemas.microsoft.com/office/drawing/2014/main" id="{0B45B9AD-A56A-3082-140A-EB6C010D2F3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67" y="4822913"/>
            <a:ext cx="1265761" cy="22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7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7.2103"/>
  <p:tag name="LATEXADDIN" val="\documentclass{article}&#10;\usepackage{amsmath}&#10;\usepackage{amssymb}&#10;\pagestyle{empty}&#10;\usepackage{xcolor}&#10;\usepackage{empheq}&#10;\begin{document}&#10;$2\vert \left (2^{v} \right) $&#10;\end{document}"/>
  <p:tag name="IGUANATEXSIZE" val="18"/>
  <p:tag name="IGUANATEXCURSOR" val="15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38.2077"/>
  <p:tag name="LATEXADDIN" val="\documentclass{article}&#10;\usepackage{amsmath}&#10;\usepackage{amssymb}&#10;\pagestyle{empty}&#10;\usepackage{xcolor}&#10;\usepackage{empheq}&#10;\begin{document}&#10;$4\nmid 2p^{k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2.9659"/>
  <p:tag name="LATEXADDIN" val="\documentclass{article}&#10;\usepackage{amsmath}&#10;\usepackage{amssymb}&#10;\pagestyle{empty}&#10;\usepackage{xcolor}&#10;\usepackage{empheq}&#10;\begin{document}&#10;$4\nmid 2^{v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v\geq 1 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0.9636"/>
  <p:tag name="LATEXADDIN" val="\documentclass{article}&#10;\usepackage{amsmath}&#10;\pagestyle{empty}&#10;\usepackage{xcolor}&#10;\usepackage{empheq}&#10;\begin{document}&#10;$x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5.7143"/>
  <p:tag name="LATEXADDIN" val="\documentclass{article}&#10;\usepackage{amsmath}&#10;\pagestyle{empty}&#10;\usepackage{xcolor}&#10;\usepackage{empheq}&#10;\begin{document}&#10;$k=0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72.6284"/>
  <p:tag name="LATEXADDIN" val="\documentclass{article}&#10;\usepackage{amsmath}&#10;\pagestyle{empty}&#10;\usepackage{xcolor}&#10;\usepackage{empheq}&#10;\begin{document}&#10;$   p^{k}  =2^{3-2}-1=1 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4.4132"/>
  <p:tag name="LATEXADDIN" val="\documentclass{article}&#10;\usepackage{amsmath}&#10;\pagestyle{empty}&#10;\usepackage{xcolor}&#10;\usepackage{empheq}&#10;\begin{document}&#10;$y=2\left(0\right)=0$&#10;\end{document}"/>
  <p:tag name="IGUANATEXSIZE" val="18"/>
  <p:tag name="IGUANATEXCURSOR" val="14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0.465"/>
  <p:tag name="LATEXADDIN" val="\documentclass{article}&#10;\usepackage{amsmath}&#10;\pagestyle{empty}&#10;\usepackage{xcolor}&#10;\usepackage{empheq}&#10;\begin{document}&#10;$k=1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k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5.4256"/>
  <p:tag name="LATEXADDIN" val="\documentclass{article}&#10;\usepackage{amsmath}&#10;\pagestyle{empty}&#10;\usepackage{xcolor}&#10;\usepackage{empheq}&#10;\begin{document}&#10;$ 1  =2^{3}-p^{2} 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4.9644"/>
  <p:tag name="LATEXADDIN" val="\documentclass{article}&#10;\usepackage{amsmath}&#10;\pagestyle{empty}&#10;\usepackage{xcolor}&#10;\usepackage{empheq}&#10;\begin{document}&#10;$k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90.2137"/>
  <p:tag name="LATEXADDIN" val="&#10;&#10;\documentclass{article}&#10;\usepackage{amsmath}&#10;\usepackage{amsfonts}&#10;\usepackage{amssymb}&#10;\pagestyle{empty}&#10;\usepackage{xcolor}&#10;\usepackage{empheq}&#10;\begin{document}&#10;$x=5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2.9134"/>
  <p:tag name="LATEXADDIN" val="\documentclass{article}&#10;\usepackage{amsmath}&#10;\pagestyle{empty}&#10;\usepackage{xcolor}&#10;\usepackage{empheq}&#10;\begin{document}&#10;$y=2\left(1\right)=2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07.574"/>
  <p:tag name="LATEXADDIN" val="\documentclass{article}&#10;\usepackage{amsmath}&#10;\pagestyle{empty}&#10;\usepackage{xcolor}&#10;\usepackage{empheq}&#10;\begin{document}&#10;$\left ( z-p^{1} \right )=2^{1} \Rightarrow z=p+2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628.796"/>
  <p:tag name="LATEXADDIN" val="\documentclass{article}&#10;\usepackage{amsmath}&#10;\pagestyle{empty}&#10;\usepackage{xcolor}&#10;\usepackage{empheq}&#10;\begin{document}&#10;$ 1  =2^{x-2}-p^{1} \Rightarrow 1  =2^{x-2}-p $&#10;\end{document}"/>
  <p:tag name="IGUANATEXSIZE" val="18"/>
  <p:tag name="IGUANATEXCURSOR" val="16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k&gt; 0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31.4211"/>
  <p:tag name="LATEXADDIN" val="&#10;&#10;\documentclass{article}&#10;\usepackage{amsmath}&#10;\usepackage{amsfonts}&#10;\usepackage{amssymb}&#10;\pagestyle{empty}&#10;\usepackage{xcolor}&#10;\usepackage{empheq}&#10;\begin{document}&#10;$p^{k}&gt; p^{0}=1 $&#10;\end{document}"/>
  <p:tag name="IGUANATEXSIZE" val="18"/>
  <p:tag name="IGUANATEXCURSOR" val="18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75.4031"/>
  <p:tag name="LATEXADDIN" val="&#10;&#10;\documentclass{article}&#10;\usepackage{amsmath}&#10;\usepackage{amsfonts}&#10;\usepackage{amssymb}&#10;\pagestyle{empty}&#10;\usepackage{xcolor}&#10;\usepackage{empheq}&#10;\begin{document}&#10;$p^{k}+1&gt;1+1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550.4312"/>
  <p:tag name="LATEXADDIN" val="&#10;&#10;\documentclass{article}&#10;\usepackage{amsmath}&#10;\usepackage{amsfonts}&#10;\usepackage{amssymb}&#10;\pagestyle{empty}&#10;\usepackage{xcolor}&#10;\usepackage{empheq}&#10;\begin{document}&#10;$1+p^{k}&gt;2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38.1328"/>
  <p:tag name="LATEXADDIN" val="&#10;&#10;\documentclass{article}&#10;\usepackage{amsmath}&#10;\usepackage{amsfonts}&#10;\usepackage{amssymb}&#10;\pagestyle{empty}&#10;\usepackage{xcolor}&#10;\usepackage{empheq}&#10;\begin{document}&#10;${\color{red}2^{x-2}=}1+p^{k}&gt;2$&#10;\end{document}"/>
  <p:tag name="IGUANATEXSIZE" val="18"/>
  <p:tag name="IGUANATEXCURSOR" val="18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k&gt; 0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4.7057"/>
  <p:tag name="LATEXADDIN" val="\documentclass{article}&#10;\usepackage{amsmath}&#10;\pagestyle{empty}&#10;\usepackage{xcolor}&#10;\usepackage{empheq}&#10;\begin{document}&#10;$y=2k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945.6318"/>
  <p:tag name="LATEXADDIN" val="&#10;&#10;\documentclass{article}&#10;\usepackage{amsmath}&#10;\usepackage{amsfonts}&#10;\usepackage{amssymb}&#10;\pagestyle{empty}&#10;\usepackage{xcolor}&#10;\usepackage{empheq}&#10;\begin{document}&#10;${\log _{2}2^{x-2}&gt;\log _{2}2}$&#10;\end{document}"/>
  <p:tag name="IGUANATEXSIZE" val="18"/>
  <p:tag name="IGUANATEXCURSOR" val="19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0.9374"/>
  <p:tag name="LATEXADDIN" val="&#10;&#10;\documentclass{article}&#10;\usepackage{amsmath}&#10;\usepackage{amsfonts}&#10;\usepackage{amssymb}&#10;\pagestyle{empty}&#10;\usepackage{xcolor}&#10;\usepackage{empheq}&#10;\begin{document}&#10;$x-2&gt; 1$&#10;\end{document}"/>
  <p:tag name="IGUANATEXSIZE" val="18"/>
  <p:tag name="IGUANATEXCURSOR" val="17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75.2156"/>
  <p:tag name="LATEXADDIN" val="&#10;&#10;\documentclass{article}&#10;\usepackage{amsmath}&#10;\usepackage{amsfonts}&#10;\usepackage{amssymb}&#10;\pagestyle{empty}&#10;\usepackage{xcolor}&#10;\usepackage{empheq}&#10;\begin{document}&#10;$2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p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0.465"/>
  <p:tag name="LATEXADDIN" val="\documentclass{article}&#10;\usepackage{amsmath}&#10;\pagestyle{empty}&#10;\usepackage{xcolor}&#10;\usepackage{empheq}&#10;\begin{document}&#10;$k= 1$&#10;\end{document}"/>
  <p:tag name="IGUANATEXSIZE" val="31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2.104"/>
  <p:tag name="LATEXADDIN" val="\documentclass{article}&#10;\usepackage{amsmath}&#10;\pagestyle{empty}&#10;\usepackage{xcolor}&#10;\usepackage{empheq}&#10;\begin{document}&#10;$ \left (a,b,x,y  \right )=\left ( 3,2,2,3 \right )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0.9374"/>
  <p:tag name="LATEXADDIN" val="&#10;&#10;\documentclass{article}&#10;\usepackage{amsmath}&#10;\usepackage{amsfonts}&#10;\usepackage{amssymb}&#10;\pagestyle{empty}&#10;\usepackage{xcolor}&#10;\usepackage{empheq}&#10;\begin{document}&#10;$x-2&gt;1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07.574"/>
  <p:tag name="LATEXADDIN" val="\documentclass{article}&#10;\usepackage{amsmath}&#10;\pagestyle{empty}&#10;\usepackage{xcolor}&#10;\usepackage{empheq}&#10;\begin{document}&#10;$\left ( z-p^{1} \right )=2^{1} \Rightarrow z=p+2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628.796"/>
  <p:tag name="LATEXADDIN" val="\documentclass{article}&#10;\usepackage{amsmath}&#10;\pagestyle{empty}&#10;\usepackage{xcolor}&#10;\usepackage{empheq}&#10;\begin{document}&#10;$ 1  =2^{x-2}-p^{1} \Rightarrow 1  =2^{x-2}-p $&#10;\end{document}"/>
  <p:tag name="IGUANATEXSIZE" val="18"/>
  <p:tag name="IGUANATEXCURSOR" val="16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83.9145"/>
  <p:tag name="LATEXADDIN" val="\documentclass{article}&#10;\usepackage{amsmath}&#10;\pagestyle{empty}&#10;\usepackage{xcolor}&#10;\usepackage{empheq}&#10;\begin{document}&#10;$ 1  =2^{x-2}-p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73.4158"/>
  <p:tag name="LATEXADDIN" val="\documentclass{article}&#10;\usepackage{amsmath}&#10;\pagestyle{empty}&#10;\usepackage{xcolor}&#10;\usepackage{empheq}&#10;\begin{document}&#10;$ 1+p=2^{x-2} 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54.8931"/>
  <p:tag name="LATEXADDIN" val="\documentclass{article}&#10;\usepackage{amsmath}&#10;\pagestyle{empty}&#10;\usepackage{xcolor}&#10;\usepackage{empheq}&#10;\begin{document}&#10;$ 2^{2}\cdot \left ( 1+p \right )=2^{x} $&#10;\end{document}"/>
  <p:tag name="IGUANATEXSIZE" val="18"/>
  <p:tag name="IGUANATEXCURSOR" val="15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31.833"/>
  <p:tag name="LATEXADDIN" val="\documentclass{article}&#10;\usepackage{amsmath}&#10;\pagestyle{empty}&#10;\usepackage{xcolor}&#10;\usepackage{empheq}&#10;\begin{document}&#10;$ \log _{2}2^{2}\cdot \left ( 1+p \right )=\log _{2}2^{x} 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1.369"/>
  <p:tag name="LATEXADDIN" val="\documentclass{article}&#10;\usepackage{amsmath}&#10;\pagestyle{empty}&#10;\usepackage{xcolor}&#10;\usepackage{empheq}&#10;\begin{document}&#10;$ 2+\log _{2} \left ( 1+p \right )=x $&#10;\end{document}"/>
  <p:tag name="IGUANATEXSIZE" val="18"/>
  <p:tag name="IGUANATEXCURSOR" val="15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7.619"/>
  <p:tag name="LATEXADDIN" val="\documentclass{article}&#10;\usepackage{amsmath}&#10;\pagestyle{empty}&#10;\usepackage{xcolor}&#10;\usepackage{empheq}&#10;\begin{document}&#10;$x= 2+\log _{2} \left ( 1+p \right ) 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9.1451"/>
  <p:tag name="LATEXADDIN" val="\documentclass{article}&#10;\usepackage{amsmath}&#10;\usepackage{amsfonts}&#10;\pagestyle{empty}&#10;\usepackage{xcolor}&#10;\usepackage{empheq}&#10;\begin{document}&#10;$\log _{2} \left ( 1+p \right ) \in \mathbb{Z}$&#10;\end{document}"/>
  <p:tag name="IGUANATEXSIZE" val="18"/>
  <p:tag name="IGUANATEXCURSOR" val="18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147"/>
  <p:tag name="LATEXADDIN" val="\documentclass{article}&#10;\usepackage{amsmath}&#10;\pagestyle{empty}&#10;\usepackage{xcolor}&#10;\usepackage{empheq}&#10;\begin{document}&#10;$a\equiv b\left ( \mod n \right )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78.478"/>
  <p:tag name="LATEXADDIN" val="\documentclass{article}&#10;\usepackage{amsmath}&#10;\pagestyle{empty}&#10;\usepackage{xcolor}&#10;\usepackage{empheq}&#10;\begin{document}&#10;$\left ( x,p,y,z \right )=\left (2+\log _{2} \left ( 1+p \right ),p,2,p+2  \right ) $&#10;\end{document}"/>
  <p:tag name="IGUANATEXSIZE" val="18"/>
  <p:tag name="IGUANATEXCURSOR" val="20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 p\neq 2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usepackage{xcolor}&#10;\usepackage{empheq}&#10;\begin{document}&#10;$z$&#10;\end{document}"/>
  <p:tag name="IGUANATEXSIZE" val="31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7.7165"/>
  <p:tag name="LATEXADDIN" val="\documentclass{article}&#10;\usepackage{amsmath}&#10;\usepackage{amssymb}&#10;\pagestyle{empty}&#10;\usepackage{xcolor}&#10;\usepackage{empheq}&#10;\begin{document}&#10;$2\nmid z^{2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23.1346"/>
  <p:tag name="LATEXADDIN" val="\documentclass{article}&#10;\usepackage{amsmath}&#10;\pagestyle{empty}&#10;\usepackage{xcolor}&#10;\usepackage{empheq}&#10;\begin{document}&#10;$p\equiv -1\left ( \mod4 \right )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139.108"/>
  <p:tag name="LATEXADDIN" val="\documentclass{article}&#10;\usepackage{amsmath}&#10;\pagestyle{empty}&#10;\usepackage{xcolor}&#10;\usepackage{empheq}&#10;\begin{document}&#10;$p^{y}\equiv \left(-1\right)^{y}\left ( \mod4 \right )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2.3771"/>
  <p:tag name="LATEXADDIN" val="\documentclass{article}&#10;\usepackage{amsmath}&#10;\pagestyle{empty}&#10;\usepackage{xcolor}&#10;\usepackage{empheq}&#10;\begin{document}&#10;$p^{y}\equiv -1\left ( \mod4 \right )$&#10;\end{document}"/>
  <p:tag name="IGUANATEXSIZE" val="18"/>
  <p:tag name="IGUANATEXCURSOR" val="13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usepackage{xcolor}&#10;\usepackage{empheq}&#10;\begin{document}&#10;$2^{x}\equiv 0\left ( \mod4 \right )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\geq 3 $&#10;\end{document}"/>
  <p:tag name="IGUANATEXSIZE" val="18"/>
  <p:tag name="IGUANATEXCURSOR" val="17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49.344"/>
  <p:tag name="LATEXADDIN" val="\documentclass{article}&#10;\usepackage{amsmath}&#10;\pagestyle{empty}&#10;\usepackage{xcolor}&#10;\usepackage{empheq}&#10;\begin{document}&#10;$  2^{x}+p^{y}\equiv -1\left ( \mod4 \right )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969.6288"/>
  <p:tag name="LATEXADDIN" val="\documentclass{article}&#10;\usepackage{amsmath}&#10;\pagestyle{empty}&#10;\usepackage{xcolor}&#10;\usepackage{empheq}&#10;\begin{document}&#10;$  z^{2}\equiv -1\left ( \mod4 \right )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68.241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40.27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/>
  <p:tag name="IGUANATEXSIZE" val="18"/>
  <p:tag name="IGUANATEXCURSOR" val="31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15.7105"/>
  <p:tag name="LATEXADDIN" val="\documentclass{article}&#10;\usepackage{amsmath}&#10;\pagestyle{empty}&#10;\usepackage{xcolor}&#10;\usepackage{empheq}&#10;\begin{document}&#10;{Y}=2{\color{blue}x}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green}2^{x}+p^{y}}={\color{blue}z^{2}}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147"/>
  <p:tag name="LATEXADDIN" val="\documentclass{article}&#10;\usepackage{amsmath}&#10;\pagestyle{empty}&#10;\usepackage{xcolor}&#10;\usepackage{empheq}&#10;\begin{document}&#10;$a\not\equiv b\left ( \mod n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8.174"/>
  <p:tag name="LATEXADDIN" val="\documentclass{article}&#10;\usepackage{amsmath}&#10;\pagestyle{empty}&#10;\usepackage{xcolor}&#10;\usepackage{empheq}&#10;\begin{document}&#10;${a^{x}-b^{y}}={1}$&#10;\end{document}"/>
  <p:tag name="IGUANATEXSIZE" val="18"/>
  <p:tag name="IGUANATEXCURSOR" val="13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9.374"/>
  <p:tag name="LATEXADDIN" val="\documentclass{article}&#10;\usepackage{amsmath}&#10;\pagestyle{empty}&#10;\usepackage{xcolor}&#10;\usepackage{empheq}&#10;\begin{document}&#10;$min \left \{ a,b,x,y \right \}&gt;1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usepackage{xcolor}&#10;\usepackage{empheq}&#10;\begin{document}&#10;$y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91.7135"/>
  <p:tag name="LATEXADDIN" val="\documentclass{article}&#10;\usepackage{amsmath}&#10;\pagestyle{empty}&#10;\usepackage{xcolor}&#10;\usepackage{empheq}&#10;\begin{document}&#10;$a,b,x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2.104"/>
  <p:tag name="LATEXADDIN" val="\documentclass{article}&#10;\usepackage{amsmath}&#10;\pagestyle{empty}&#10;\usepackage{xcolor}&#10;\usepackage{empheq}&#10;\begin{document}&#10;$ \left (a,b,x,y  \right )=\left ( 3,2,2,3 \right )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06.6742"/>
  <p:tag name="LATEXADDIN" val="\documentclass{article}&#10;\usepackage{amsmath}&#10;\pagestyle{empty}&#10;\usepackage{xcolor}&#10;\usepackage{empheq}&#10;\begin{document}&#10;${2^{x}+1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9.925"/>
  <p:tag name="LATEXADDIN" val="\documentclass{article}&#10;\usepackage{amsmath}&#10;\pagestyle{empty}&#10;\usepackage{xcolor}&#10;\usepackage{empheq}&#10;\begin{document}&#10;${1+p^{y}}={z^{2}}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1331"/>
  <p:tag name="LATEXADDIN" val="\documentclass{article}&#10;\usepackage{amsmath}&#10;\pagestyle{empty}&#10;\usepackage{xcolor}&#10;\usepackage{empheq}&#10;\begin{document}&#10;$ \left (p,y,z  \right )=\left ( 3,1,2 \right )$&#10;\end{document}"/>
  <p:tag name="IGUANATEXSIZE" val="18"/>
  <p:tag name="IGUANATEXCURSOR" val="13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usepackage{xcolor}&#10;\usepackage{empheq}&#10;\begin{document}&#10;$r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6.6667"/>
  <p:tag name="LATEXADDIN" val="\documentclass{article}&#10;\usepackage{amsmath}&#10;\pagestyle{empty}&#10;\usepackage{xcolor}&#10;\usepackage{empheq}&#10;\begin{document}&#10;${2^{x}+3^{y}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3498.313"/>
  <p:tag name="LATEXADDIN" val="\documentclass{article}&#10;\usepackage{amsmath}&#10;\pagestyle{empty}&#10;\usepackage{xcolor}&#10;\usepackage{empheq}&#10;\begin{document}&#10;${6x+8y}={46}$ , $x^{2}+y^{2}=z^{2}$ , $10x^{2}-7y=17$ , $x\left ( y+1 \right )^{2}=243y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631.421"/>
  <p:tag name="LATEXADDIN" val="\documentclass{article}&#10;\usepackage{amsmath}&#10;\pagestyle{empty}&#10;\usepackage{xcolor}&#10;\usepackage{empheq}&#10;\begin{document}&#10;$\left ( x,p,y,z \right )\in\left \{\left ( 4,3,2,5 \right ) ,\left ( 2r,2 ^{r+1}+1,1,2^{r}+1\right )\right \}$&#10;\end{document}"/>
  <p:tag name="IGUANATEXSIZE" val="18"/>
  <p:tag name="IGUANATEXCURSOR" val="14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81.665"/>
  <p:tag name="LATEXADDIN" val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/>
  <p:tag name="IGUANATEXSIZE" val="18"/>
  <p:tag name="IGUANATEXCURSOR" val="29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99.7"/>
  <p:tag name="LATEXADDIN" val="\documentclass{article}&#10;\usepackage{amsmath}&#10;\usepackage{amssymb}&#10;\pagestyle{empty}&#10;\usepackage{xcolor}&#10;\usepackage{empheq}&#10;\begin{document}&#10;$\therefore p\neq 2$&#10;\end{document}"/>
  <p:tag name="IGUANATEXSIZE" val="18"/>
  <p:tag name="IGUANATEXCURSOR" val="6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708.6614"/>
  <p:tag name="LATEXADDIN" val="\documentclass{article}&#10;\usepackage{amsmath}&#10;\pagestyle{empty}&#10;\usepackage{xcolor}&#10;\usepackage{empheq}&#10;\begin{document}&#10;${x^{n}+y^{n}}={z^{n}}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90.2137"/>
  <p:tag name="LATEXADDIN" val="\documentclass{article}&#10;\usepackage{amsmath}&#10;\pagestyle{empty}&#10;\usepackage{xcolor}&#10;\usepackage{empheq}&#10;\begin{document}&#10;$p=3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usepackage{xcolor}&#10;\usepackage{empheq}&#10;\begin{document}&#10;$p$ 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0.2137"/>
  <p:tag name="LATEXADDIN" val="\documentclass{article}&#10;\usepackage{amsmath}&#10;\pagestyle{empty}&#10;\usepackage{xcolor}&#10;\usepackage{empheq}&#10;\begin{document}&#10;$p\neq 3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1.7135"/>
  <p:tag name="LATEXADDIN" val="\documentclass{article}&#10;\usepackage{amsmath}&#10;\pagestyle{empty}&#10;\usepackage{xcolor}&#10;\usepackage{empheq}&#10;\begin{document}&#10;$x=0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0.956"/>
  <p:tag name="LATEXADDIN" val="\documentclass{article}&#10;\usepackage{amsmath}&#10;\pagestyle{empty}&#10;\usepackage{xcolor}&#10;\usepackage{empheq}&#10;\begin{document}&#10;$\left ( x,y,z \right )\in\left \{\left (3,3,0,3 \right ) ,\left ( 0,3,1,2 \right ),\left ( 4,3,2,5 \right )\right \}$&#10;\end{document}"/>
  <p:tag name="IGUANATEXSIZE" val="18"/>
  <p:tag name="IGUANATEXCURSOR" val="21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367.4541"/>
  <p:tag name="LATEXADDIN" val="\documentclass{article}&#10;\usepackage{amsmath}&#10;\pagestyle{empty}&#10;\usepackage{xcolor}&#10;\usepackage{empheq}&#10;\begin{document}&#10;$x=2n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03.712"/>
  <p:tag name="LATEXADDIN" val="\documentclass{article}&#10;\usepackage{amsmath}&#10;\usepackage{amsfonts}&#10;\pagestyle{empty}&#10;\usepackage{xcolor}&#10;\usepackage{empheq}&#10;\begin{document}&#10;$n\in \mathbb{Z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407.949"/>
  <p:tag name="LATEXADDIN" val="\documentclass{article}&#10;\usepackage{amsmath}&#10;\usepackage{amssymb}&#10;\pagestyle{empty}&#10;\usepackage{xcolor}&#10;\usepackage{empheq}&#10;\begin{document}&#10;$ p\neq 2,3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23.922"/>
  <p:tag name="LATEXADDIN" val="\documentclass{article}&#10;\usepackage{amsmath}&#10;\pagestyle{empty}&#10;\usepackage{xcolor}&#10;\usepackage{empheq}&#10;\begin{document}&#10;${ax+by}=c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93.6633"/>
  <p:tag name="LATEXADDIN" val="\documentclass{article}&#10;\usepackage{amsmath}&#10;\usepackage{amsfonts}&#10;\pagestyle{empty}&#10;\usepackage{xcolor}&#10;\usepackage{empheq}&#10;\begin{document}&#10;$p=2^{n+1}+1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&#10;&#10;\documentclass{article}&#10;\usepackage{amsmath}&#10;\usepackage{amsfonts}&#10;\usepackage{amssymb}&#10;\pagestyle{empty}&#10;\usepackage{xcolor}&#10;\usepackage{empheq}&#10;\begin{document}&#10;$p\equiv 3\left ( \mod4 \right )$&#10;\end{document}"/>
  <p:tag name="IGUANATEXSIZE" val="18"/>
  <p:tag name="IGUANATEXCURSOR" val="17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883"/>
  <p:tag name="LATEXADDIN" val="\documentclass{article}&#10;\usepackage{amsmath}&#10;\usepackage{amssymb}&#10;\pagestyle{empty}&#10;\usepackage{xcolor}&#10;\usepackage{empheq}&#10;\begin{document}&#10;$\therefore  p\equiv 1\left ( \mod4 \right )$&#10;\end{document}"/>
  <p:tag name="IGUANATEXSIZE" val="18"/>
  <p:tag name="IGUANATEXCURSOR" val="18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6.4642"/>
  <p:tag name="LATEXADDIN" val="&#10;&#10;\documentclass{article}&#10;\usepackage{amsmath}&#10;\usepackage{amsfonts}&#10;\usepackage{amssymb}&#10;\pagestyle{empty}&#10;\usepackage{xcolor}&#10;\usepackage{empheq}&#10;\begin{document}&#10;$y=0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9.603"/>
  <p:tag name="LATEXADDIN" val="\documentclass{article}&#10;\usepackage{amsmath}&#10;\pagestyle{empty}&#10;\usepackage{xcolor}&#10;\usepackage{empheq}&#10;\begin{document}&#10;$ \left (x,p,y,z  \right )=\left ( 3,p,0,3 \right )$&#10;\end{document}"/>
  <p:tag name="IGUANATEXSIZE" val="18"/>
  <p:tag name="IGUANATEXCURSOR" val="16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.49158"/>
  <p:tag name="ORIGINALWIDTH" val="76.49047"/>
  <p:tag name="LATEXADDIN" val="\documentclass{article}&#10;\usepackage{amsmath}&#10;\usepackage{amssymb}&#10;\pagestyle{empty}&#10;\usepackage{xcolor}&#10;\usepackage{empheq}&#10;\begin{document}&#10;$\therefore 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4.7057"/>
  <p:tag name="LATEXADDIN" val="\documentclass{article}&#10;\usepackage{amsmath}&#10;\pagestyle{empty}&#10;\usepackage{xcolor}&#10;\usepackage{empheq}&#10;\begin{document}&#10;$y=2k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93.9632"/>
  <p:tag name="LATEXADDIN" val="\documentclass{article}&#10;\usepackage{amsmath}&#10;\usepackage{amsfonts}&#10;\pagestyle{empty}&#10;\usepackage{xcolor}&#10;\usepackage{empheq}&#10;\begin{document}&#10;$k\in \mathbb{Z}$&#10;\end{document}"/>
  <p:tag name="IGUANATEXSIZE" val="18"/>
  <p:tag name="IGUANATEXCURSOR" val="15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+p^{2k}=z^{2}}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=z^{2}-p^{2k}}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93.851"/>
  <p:tag name="LATEXADDIN" val="\documentclass{article}&#10;\usepackage{amsmath}&#10;\pagestyle{empty}&#10;\usepackage{xcolor}&#10;\usepackage{empheq}&#10;\begin{document}&#10;$2^{x}=\left ( z-p^{k} \right ) \left ( z+p^{k}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844.3944"/>
  <p:tag name="LATEXADDIN" val="\documentclass{article}&#10;\usepackage{amsmath}&#10;\pagestyle{empty}&#10;\usepackage{xcolor}&#10;\usepackage{empheq}&#10;\begin{document}&#10;$\left ( z+p^{k} \right )=2^{x-v}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863.1422"/>
  <p:tag name="LATEXADDIN" val="\documentclass{article}&#10;\usepackage{amsmath}&#10;\pagestyle{empty}&#10;\usepackage{xcolor}&#10;\usepackage{empheq}&#10;\begin{document}&#10;$ 2p^{k}  =2^{x-v}-2^{v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03.112"/>
  <p:tag name="LATEXADDIN" val="\documentclass{article}&#10;\usepackage{amsmath}&#10;\pagestyle{empty}&#10;\usepackage{xcolor}&#10;\usepackage{empheq}&#10;\begin{document}&#10;$ 2p^{k}  =2^{v}\left (2^{x-2v}-1  \right )$&#10;\end{document}"/>
  <p:tag name="IGUANATEXSIZE" val="18"/>
  <p:tag name="IGUANATEXCURSOR" val="16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p\neq 2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72.9659"/>
  <p:tag name="LATEXADDIN" val="\documentclass{article}&#10;\usepackage{amsmath}&#10;\usepackage{amssymb}&#10;\pagestyle{empty}&#10;\usepackage{xcolor}&#10;\usepackage{empheq}&#10;\begin{document}&#10;$2\nmid p^{k}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20.1349"/>
  <p:tag name="LATEXADDIN" val="\documentclass{article}&#10;\usepackage{amsmath}&#10;\usepackage{amssymb}&#10;\pagestyle{empty}&#10;\usepackage{xcolor}&#10;\usepackage{empheq}&#10;\begin{document}&#10;$4\nmid 2^{v}\left (2^{x-2v}-1  \right )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83.1271"/>
  <p:tag name="LATEXADDIN" val="\documentclass{article}&#10;\usepackage{amsmath}&#10;\usepackage{amssymb}&#10;\pagestyle{empty}&#10;\usepackage{xcolor}&#10;\usepackage{empheq}&#10;\begin{document}&#10;$2\vert \left (2^{v}\left (2^{x-2v}-1  \right ) \right )$&#10;\end{document}"/>
  <p:tag name="IGUANATEXSIZE" val="18"/>
  <p:tag name="IGUANATEXCURSOR" val="19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92.9509"/>
  <p:tag name="LATEXADDIN" val="\documentclass{article}&#10;\usepackage{amsmath}&#10;\usepackage{amssymb}&#10;\pagestyle{empty}&#10;\usepackage{xcolor}&#10;\usepackage{empheq}&#10;\begin{document}&#10;$2\vert \left (2p^{k} \right) 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.225"/>
  <p:tag name="LATEXADDIN" val="\documentclass{article}&#10;\usepackage{amsmath}&#10;\usepackage{amssymb}&#10;\pagestyle{empty}&#10;\usepackage{xcolor}&#10;\usepackage{empheq}&#10;\begin{document}&#10;$2\vert 2^{v}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082.115"/>
  <p:tag name="LATEXADDIN" val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/>
  <p:tag name="IGUANATEXSIZE" val="18"/>
  <p:tag name="IGUANATEXCURSOR" val="2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usepackage{xcolor}&#10;\usepackage{empheq}&#10;\begin{document}&#10;$v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9781</TotalTime>
  <Words>1344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Century Schoolbook</vt:lpstr>
      <vt:lpstr>TH Sarabun New</vt:lpstr>
      <vt:lpstr>Wingdings 2</vt:lpstr>
      <vt:lpstr>View</vt:lpstr>
      <vt:lpstr>PowerPoint Presentation</vt:lpstr>
      <vt:lpstr>สมการไดโอแฟนด์ไทน์คืออะไร ?</vt:lpstr>
      <vt:lpstr>นิยามและคุณสมบัติของคอนกรูเอนซ์ </vt:lpstr>
      <vt:lpstr>ทฤษฎีบท 1 [3] (ข้อความคาดการณ์กาตาลัน)  ให้           และ    เป็นจำนวนเต็ม  โดยที่                       จะได้ว่า สมการไดโอแฟนไทน์                    มีผลเฉลยเพียงผลเฉลยเดียว  คือ  ทฤษฎีบท 2 [5] สมการไดโอแฟนไทน์                       มีผลเฉลยที่เป็นจำนวนเต็มที่ไม่เป็นลบเพียงผลเฉลยเดียว  คือ ทฤษฎีบท 3 [2]  ถ้า           แล้วสมการไดโอแฟนไทน์                     มีผลเฉลยที่เป็นจำนวนเต็มที่  ไม่เป็นลบเพียงผลเฉลยเดียว คือ  ทฤษฎีบท 4 [1]  ถ้า    เป็นจำนวนคู่ และ             แล้วสมการไดโอแฟนไทน์                          มีผลเฉลยที่เป็นจำนวนเต็มที่ไม่เป็นลบอยู่ในรูปแบบต่อไปนี้เท่านั้น คือ  เมื่อ    เป็นจำนวนเต็มที่ไม่เป็นลบ  ทฤษฎีบท 5 [4] สมการไดโอแฟนไทน์         มีผลเฉลยที่เป็นจำนวนเต็มที่ไม่เป็นลบ  เพียงสามผลเฉลย คือ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Chonthicha Phuangfueang</dc:creator>
  <cp:lastModifiedBy>Chonthicha Phuangfueang</cp:lastModifiedBy>
  <cp:revision>1</cp:revision>
  <dcterms:created xsi:type="dcterms:W3CDTF">2023-03-11T14:01:53Z</dcterms:created>
  <dcterms:modified xsi:type="dcterms:W3CDTF">2023-03-30T13:19:29Z</dcterms:modified>
</cp:coreProperties>
</file>