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1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29T13:49:49.076" v="14516" actId="1036"/>
      <pc:docMkLst>
        <pc:docMk/>
      </pc:docMkLst>
      <pc:sldChg chg="addSp delSp modSp mod modAnim">
        <pc:chgData name="Chonthicha Phuangfueang" userId="055aefd292e5fda0" providerId="LiveId" clId="{5B5F8411-1399-4D8D-B27F-31C85245C7D4}" dt="2023-03-28T17:05:20.224" v="5048" actId="962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28T17:05:20.224" v="5048" actId="962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">
        <pc:chgData name="Chonthicha Phuangfueang" userId="055aefd292e5fda0" providerId="LiveId" clId="{5B5F8411-1399-4D8D-B27F-31C85245C7D4}" dt="2023-03-29T12:40:32.560" v="13737" actId="2057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2:40:32.560" v="13737" actId="2057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9T11:32:54.947" v="13001" actId="47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mod ord replST">
          <ac:chgData name="Chonthicha Phuangfueang" userId="055aefd292e5fda0" providerId="LiveId" clId="{5B5F8411-1399-4D8D-B27F-31C85245C7D4}" dt="2023-03-29T04:59:37.360" v="5379" actId="1076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mod">
          <ac:chgData name="Chonthicha Phuangfueang" userId="055aefd292e5fda0" providerId="LiveId" clId="{5B5F8411-1399-4D8D-B27F-31C85245C7D4}" dt="2023-03-29T05:24:39.294" v="5723" actId="1076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">
        <pc:chgData name="Chonthicha Phuangfueang" userId="055aefd292e5fda0" providerId="LiveId" clId="{5B5F8411-1399-4D8D-B27F-31C85245C7D4}" dt="2023-03-29T13:49:49.076" v="14516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3:45:11.260" v="14421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3:44:19.535" v="14389" actId="1037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3:49:49.076" v="14516" actId="1036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3:48:19.595" v="14481" actId="478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29T08:38:52.636" v="11557" actId="20577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07:54:58.325" v="10408" actId="962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08:01:38.863" v="10672" actId="1037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08:33:22.746" v="11382" actId="1037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08:29:39.722" v="11224" actId="1038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08:33:26.776" v="11398" actId="1037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08:35:25.054" v="11453" actId="1076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08:37:36.646" v="11530" actId="1076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08:38:43.917" v="11546" actId="1076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08:45:39.435" v="11651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delSp new mod">
        <pc:chgData name="Chonthicha Phuangfueang" userId="055aefd292e5fda0" providerId="LiveId" clId="{5B5F8411-1399-4D8D-B27F-31C85245C7D4}" dt="2023-03-29T12:45:40.313" v="13740" actId="478"/>
        <pc:sldMkLst>
          <pc:docMk/>
          <pc:sldMk cId="641597096" sldId="273"/>
        </pc:sldMkLst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19.xml"/><Relationship Id="rId21" Type="http://schemas.openxmlformats.org/officeDocument/2006/relationships/image" Target="../media/image15.png"/><Relationship Id="rId34" Type="http://schemas.openxmlformats.org/officeDocument/2006/relationships/image" Target="../media/image98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image" Target="../media/image30.png"/><Relationship Id="rId29" Type="http://schemas.openxmlformats.org/officeDocument/2006/relationships/image" Target="../media/image94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90.png"/><Relationship Id="rId32" Type="http://schemas.openxmlformats.org/officeDocument/2006/relationships/image" Target="../media/image96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image" Target="../media/image23.png"/><Relationship Id="rId28" Type="http://schemas.openxmlformats.org/officeDocument/2006/relationships/image" Target="../media/image93.png"/><Relationship Id="rId10" Type="http://schemas.openxmlformats.org/officeDocument/2006/relationships/tags" Target="../tags/tag126.xml"/><Relationship Id="rId19" Type="http://schemas.openxmlformats.org/officeDocument/2006/relationships/image" Target="../media/image37.png"/><Relationship Id="rId31" Type="http://schemas.openxmlformats.org/officeDocument/2006/relationships/image" Target="../media/image95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image" Target="../media/image89.png"/><Relationship Id="rId27" Type="http://schemas.openxmlformats.org/officeDocument/2006/relationships/image" Target="../media/image92.png"/><Relationship Id="rId30" Type="http://schemas.openxmlformats.org/officeDocument/2006/relationships/image" Target="../media/image2.png"/><Relationship Id="rId8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4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3.png"/><Relationship Id="rId33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6.xml"/><Relationship Id="rId19" Type="http://schemas.openxmlformats.org/officeDocument/2006/relationships/image" Target="../media/image7.png"/><Relationship Id="rId31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.png"/><Relationship Id="rId8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tags" Target="../tags/tag26.xml"/><Relationship Id="rId21" Type="http://schemas.openxmlformats.org/officeDocument/2006/relationships/image" Target="../media/image25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3.png"/><Relationship Id="rId25" Type="http://schemas.openxmlformats.org/officeDocument/2006/relationships/image" Target="../media/image21.png"/><Relationship Id="rId2" Type="http://schemas.openxmlformats.org/officeDocument/2006/relationships/tags" Target="../tags/tag25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29" Type="http://schemas.openxmlformats.org/officeDocument/2006/relationships/image" Target="../media/image3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7.png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10" Type="http://schemas.openxmlformats.org/officeDocument/2006/relationships/tags" Target="../tags/tag33.xml"/><Relationship Id="rId19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6.pn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image" Target="../media/image35.png"/><Relationship Id="rId39" Type="http://schemas.openxmlformats.org/officeDocument/2006/relationships/image" Target="../media/image4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1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3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image" Target="../media/image37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37" Type="http://schemas.openxmlformats.org/officeDocument/2006/relationships/image" Target="../media/image22.png"/><Relationship Id="rId40" Type="http://schemas.openxmlformats.org/officeDocument/2006/relationships/image" Target="../media/image45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image" Target="../media/image13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14.png"/><Relationship Id="rId27" Type="http://schemas.openxmlformats.org/officeDocument/2006/relationships/image" Target="../media/image3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tags" Target="../tags/tag45.xml"/><Relationship Id="rId3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image" Target="../media/image54.png"/><Relationship Id="rId21" Type="http://schemas.openxmlformats.org/officeDocument/2006/relationships/tags" Target="../tags/tag78.xml"/><Relationship Id="rId34" Type="http://schemas.openxmlformats.org/officeDocument/2006/relationships/image" Target="../media/image50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image" Target="../media/image52.png"/><Relationship Id="rId49" Type="http://schemas.openxmlformats.org/officeDocument/2006/relationships/image" Target="../media/image64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image" Target="../media/image47.png"/><Relationship Id="rId44" Type="http://schemas.openxmlformats.org/officeDocument/2006/relationships/image" Target="../media/image59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8" Type="http://schemas.openxmlformats.org/officeDocument/2006/relationships/tags" Target="../tags/tag65.xml"/><Relationship Id="rId51" Type="http://schemas.openxmlformats.org/officeDocument/2006/relationships/image" Target="../media/image66.png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image" Target="../media/image49.png"/><Relationship Id="rId38" Type="http://schemas.openxmlformats.org/officeDocument/2006/relationships/image" Target="../media/image15.png"/><Relationship Id="rId46" Type="http://schemas.openxmlformats.org/officeDocument/2006/relationships/image" Target="../media/image61.png"/><Relationship Id="rId20" Type="http://schemas.openxmlformats.org/officeDocument/2006/relationships/tags" Target="../tags/tag77.xml"/><Relationship Id="rId41" Type="http://schemas.openxmlformats.org/officeDocument/2006/relationships/image" Target="../media/image56.png"/><Relationship Id="rId1" Type="http://schemas.openxmlformats.org/officeDocument/2006/relationships/tags" Target="../tags/tag58.xml"/><Relationship Id="rId6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image" Target="../media/image2.png"/><Relationship Id="rId39" Type="http://schemas.openxmlformats.org/officeDocument/2006/relationships/image" Target="../media/image48.png"/><Relationship Id="rId21" Type="http://schemas.openxmlformats.org/officeDocument/2006/relationships/tags" Target="../tags/tag106.xml"/><Relationship Id="rId34" Type="http://schemas.openxmlformats.org/officeDocument/2006/relationships/image" Target="../media/image74.png"/><Relationship Id="rId42" Type="http://schemas.openxmlformats.org/officeDocument/2006/relationships/image" Target="../media/image80.png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image" Target="../media/image70.png"/><Relationship Id="rId41" Type="http://schemas.openxmlformats.org/officeDocument/2006/relationships/image" Target="../media/image79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61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47.png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9.png"/><Relationship Id="rId36" Type="http://schemas.openxmlformats.org/officeDocument/2006/relationships/image" Target="../media/image76.png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image" Target="../media/image37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5.png"/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image" Target="../media/image67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83.png"/><Relationship Id="rId18" Type="http://schemas.openxmlformats.org/officeDocument/2006/relationships/image" Target="../media/image23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tags" Target="../tags/tag109.xml"/><Relationship Id="rId16" Type="http://schemas.openxmlformats.org/officeDocument/2006/relationships/image" Target="../media/image86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81.png"/><Relationship Id="rId5" Type="http://schemas.openxmlformats.org/officeDocument/2006/relationships/tags" Target="../tags/tag112.xml"/><Relationship Id="rId15" Type="http://schemas.openxmlformats.org/officeDocument/2006/relationships/image" Target="../media/image8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8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6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4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Picture 10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F284F211-A816-148A-6F76-850A3AD5A1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31236"/>
            <a:ext cx="4563141" cy="2860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นั่นคือ 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1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84" y="207492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8851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8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28" y="599749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/>
              <a:t>                </a:t>
            </a:r>
            <a:r>
              <a:rPr lang="th-TH" sz="3100" dirty="0"/>
              <a:t> ดังนั้น </a:t>
            </a:r>
            <a:r>
              <a:rPr lang="en-US" sz="3100" dirty="0"/>
              <a:t> </a:t>
            </a:r>
            <a:r>
              <a:rPr lang="th-TH" sz="3100" dirty="0"/>
              <a:t>  </a:t>
            </a:r>
            <a:endParaRPr lang="en-US" sz="3100" dirty="0"/>
          </a:p>
          <a:p>
            <a:r>
              <a:rPr lang="en-US" sz="3100" dirty="0"/>
              <a:t>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26" y="151848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02" y="2508200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9959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7984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5066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3665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82435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2" y="533144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0922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9484</TotalTime>
  <Words>859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PowerPoint Presentation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2023-03-29T13:49:55Z</dcterms:modified>
</cp:coreProperties>
</file>