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1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custSel addSld delSld modSld sldOrd modMainMaster">
      <pc:chgData name="Chonthicha Phuangfueang" userId="055aefd292e5fda0" providerId="LiveId" clId="{5B5F8411-1399-4D8D-B27F-31C85245C7D4}" dt="2023-03-29T12:45:40.313" v="13740" actId="478"/>
      <pc:docMkLst>
        <pc:docMk/>
      </pc:docMkLst>
      <pc:sldChg chg="addSp delSp modSp mod modAnim">
        <pc:chgData name="Chonthicha Phuangfueang" userId="055aefd292e5fda0" providerId="LiveId" clId="{5B5F8411-1399-4D8D-B27F-31C85245C7D4}" dt="2023-03-28T17:05:20.224" v="5048" actId="962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28T17:05:20.224" v="5048" actId="962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">
        <pc:chgData name="Chonthicha Phuangfueang" userId="055aefd292e5fda0" providerId="LiveId" clId="{5B5F8411-1399-4D8D-B27F-31C85245C7D4}" dt="2023-03-29T12:40:32.560" v="13737" actId="2057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2:40:32.560" v="13737" actId="2057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9T11:32:54.947" v="13001" actId="47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mod ord replST">
          <ac:chgData name="Chonthicha Phuangfueang" userId="055aefd292e5fda0" providerId="LiveId" clId="{5B5F8411-1399-4D8D-B27F-31C85245C7D4}" dt="2023-03-29T04:59:37.360" v="5379" actId="1076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mod">
          <ac:chgData name="Chonthicha Phuangfueang" userId="055aefd292e5fda0" providerId="LiveId" clId="{5B5F8411-1399-4D8D-B27F-31C85245C7D4}" dt="2023-03-29T05:24:39.294" v="5723" actId="1076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11:37.806" v="10974" actId="1076"/>
        <pc:sldMkLst>
          <pc:docMk/>
          <pc:sldMk cId="2030428866" sldId="270"/>
        </pc:sldMkLst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">
          <ac:chgData name="Chonthicha Phuangfueang" userId="055aefd292e5fda0" providerId="LiveId" clId="{5B5F8411-1399-4D8D-B27F-31C85245C7D4}" dt="2023-03-29T07:36:02.456" v="9992" actId="20577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07:11:16.540" v="9106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06:52:05.211" v="8585" actId="103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mod ord replST">
          <ac:chgData name="Chonthicha Phuangfueang" userId="055aefd292e5fda0" providerId="LiveId" clId="{5B5F8411-1399-4D8D-B27F-31C85245C7D4}" dt="2023-03-29T06:56:30.048" v="8791" actId="1076"/>
          <ac:picMkLst>
            <pc:docMk/>
            <pc:sldMk cId="2030428866" sldId="270"/>
            <ac:picMk id="10" creationId="{2B69DF72-79DD-8079-9DBA-0AEABFEB6211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mod ord replST">
          <ac:chgData name="Chonthicha Phuangfueang" userId="055aefd292e5fda0" providerId="LiveId" clId="{5B5F8411-1399-4D8D-B27F-31C85245C7D4}" dt="2023-03-29T06:59:48.881" v="8973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mod ord replST">
          <ac:chgData name="Chonthicha Phuangfueang" userId="055aefd292e5fda0" providerId="LiveId" clId="{5B5F8411-1399-4D8D-B27F-31C85245C7D4}" dt="2023-03-29T06:59:58.697" v="8991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06:57:55.766" v="8910" actId="103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07:00:25.414" v="9003" actId="1076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07:11:16.540" v="910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07:03:15.138" v="9085" actId="107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07:11:16.540" v="9108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07:03:37.951" v="9096" actId="107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07:12:02.560" v="9156" actId="1038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mod ord replST">
          <ac:chgData name="Chonthicha Phuangfueang" userId="055aefd292e5fda0" providerId="LiveId" clId="{5B5F8411-1399-4D8D-B27F-31C85245C7D4}" dt="2023-03-29T07:13:35.600" v="9187" actId="962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07:14:01.756" v="9218" actId="962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07:15:14.108" v="9272" actId="962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07:22:40.065" v="9355" actId="1076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mod ord replST">
          <ac:chgData name="Chonthicha Phuangfueang" userId="055aefd292e5fda0" providerId="LiveId" clId="{5B5F8411-1399-4D8D-B27F-31C85245C7D4}" dt="2023-03-29T07:31:56.082" v="9791" actId="1037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07:34:55.881" v="9957" actId="1038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07:34:52.477" v="9937" actId="1038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mod ord replST">
          <ac:chgData name="Chonthicha Phuangfueang" userId="055aefd292e5fda0" providerId="LiveId" clId="{5B5F8411-1399-4D8D-B27F-31C85245C7D4}" dt="2023-03-29T07:33:28.261" v="9848" actId="103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07:35:09.567" v="9965" actId="1037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07:35:03.716" v="9959" actId="1076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07:35:45.904" v="9977" actId="1076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07:35:57.533" v="9984" actId="1076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08:11:37.806" v="10974" actId="1076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08:11:33.682" v="10973" actId="1076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45:39.435" v="11651" actId="103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29T08:38:52.636" v="11557" actId="20577"/>
          <ac:spMkLst>
            <pc:docMk/>
            <pc:sldMk cId="3999688864" sldId="271"/>
            <ac:spMk id="4" creationId="{BBC5014E-DDD4-5FE9-9FAF-A862A31648A3}"/>
          </ac:spMkLst>
        </pc:sp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07:54:58.325" v="10408" actId="962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08:01:38.863" v="10672" actId="1037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08:33:22.746" v="11382" actId="1037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08:29:39.722" v="11224" actId="1038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08:33:26.776" v="11398" actId="1037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08:35:25.054" v="11453" actId="1076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08:37:36.646" v="11530" actId="1076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08:38:43.917" v="11546" actId="1076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08:45:39.435" v="11651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delSp new mod">
        <pc:chgData name="Chonthicha Phuangfueang" userId="055aefd292e5fda0" providerId="LiveId" clId="{5B5F8411-1399-4D8D-B27F-31C85245C7D4}" dt="2023-03-29T12:45:40.313" v="13740" actId="478"/>
        <pc:sldMkLst>
          <pc:docMk/>
          <pc:sldMk cId="641597096" sldId="273"/>
        </pc:sldMkLst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17.xml"/><Relationship Id="rId21" Type="http://schemas.openxmlformats.org/officeDocument/2006/relationships/image" Target="../media/image15.png"/><Relationship Id="rId34" Type="http://schemas.openxmlformats.org/officeDocument/2006/relationships/image" Target="../media/image95.png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image" Target="../media/image88.png"/><Relationship Id="rId33" Type="http://schemas.openxmlformats.org/officeDocument/2006/relationships/image" Target="../media/image94.png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image" Target="../media/image30.png"/><Relationship Id="rId29" Type="http://schemas.openxmlformats.org/officeDocument/2006/relationships/image" Target="../media/image91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87.png"/><Relationship Id="rId32" Type="http://schemas.openxmlformats.org/officeDocument/2006/relationships/image" Target="../media/image93.png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image" Target="../media/image23.png"/><Relationship Id="rId28" Type="http://schemas.openxmlformats.org/officeDocument/2006/relationships/image" Target="../media/image90.png"/><Relationship Id="rId10" Type="http://schemas.openxmlformats.org/officeDocument/2006/relationships/tags" Target="../tags/tag124.xml"/><Relationship Id="rId19" Type="http://schemas.openxmlformats.org/officeDocument/2006/relationships/image" Target="../media/image37.png"/><Relationship Id="rId31" Type="http://schemas.openxmlformats.org/officeDocument/2006/relationships/image" Target="../media/image92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86.png"/><Relationship Id="rId27" Type="http://schemas.openxmlformats.org/officeDocument/2006/relationships/image" Target="../media/image89.png"/><Relationship Id="rId30" Type="http://schemas.openxmlformats.org/officeDocument/2006/relationships/image" Target="../media/image2.png"/><Relationship Id="rId8" Type="http://schemas.openxmlformats.org/officeDocument/2006/relationships/tags" Target="../tags/tag1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4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3.png"/><Relationship Id="rId33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6.xml"/><Relationship Id="rId19" Type="http://schemas.openxmlformats.org/officeDocument/2006/relationships/image" Target="../media/image7.png"/><Relationship Id="rId31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.png"/><Relationship Id="rId8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tags" Target="../tags/tag26.xml"/><Relationship Id="rId21" Type="http://schemas.openxmlformats.org/officeDocument/2006/relationships/image" Target="../media/image25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3.png"/><Relationship Id="rId25" Type="http://schemas.openxmlformats.org/officeDocument/2006/relationships/image" Target="../media/image21.png"/><Relationship Id="rId2" Type="http://schemas.openxmlformats.org/officeDocument/2006/relationships/tags" Target="../tags/tag25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29" Type="http://schemas.openxmlformats.org/officeDocument/2006/relationships/image" Target="../media/image3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7.png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10" Type="http://schemas.openxmlformats.org/officeDocument/2006/relationships/tags" Target="../tags/tag33.xml"/><Relationship Id="rId19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6.pn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image" Target="../media/image35.png"/><Relationship Id="rId39" Type="http://schemas.openxmlformats.org/officeDocument/2006/relationships/image" Target="../media/image4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1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3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image" Target="../media/image37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37" Type="http://schemas.openxmlformats.org/officeDocument/2006/relationships/image" Target="../media/image22.png"/><Relationship Id="rId40" Type="http://schemas.openxmlformats.org/officeDocument/2006/relationships/image" Target="../media/image45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image" Target="../media/image13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14.png"/><Relationship Id="rId27" Type="http://schemas.openxmlformats.org/officeDocument/2006/relationships/image" Target="../media/image3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tags" Target="../tags/tag45.xml"/><Relationship Id="rId3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image" Target="../media/image56.png"/><Relationship Id="rId21" Type="http://schemas.openxmlformats.org/officeDocument/2006/relationships/tags" Target="../tags/tag78.xml"/><Relationship Id="rId34" Type="http://schemas.openxmlformats.org/officeDocument/2006/relationships/image" Target="../media/image52.png"/><Relationship Id="rId42" Type="http://schemas.openxmlformats.org/officeDocument/2006/relationships/image" Target="../media/image59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image" Target="../media/image4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image" Target="../media/image49.png"/><Relationship Id="rId44" Type="http://schemas.openxmlformats.org/officeDocument/2006/relationships/image" Target="../media/image61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0.png"/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image" Target="../media/image51.png"/><Relationship Id="rId38" Type="http://schemas.openxmlformats.org/officeDocument/2006/relationships/image" Target="../media/image15.png"/><Relationship Id="rId46" Type="http://schemas.openxmlformats.org/officeDocument/2006/relationships/image" Target="../media/image63.png"/><Relationship Id="rId20" Type="http://schemas.openxmlformats.org/officeDocument/2006/relationships/tags" Target="../tags/tag77.xml"/><Relationship Id="rId41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image" Target="../media/image2.png"/><Relationship Id="rId39" Type="http://schemas.openxmlformats.org/officeDocument/2006/relationships/image" Target="../media/image49.png"/><Relationship Id="rId21" Type="http://schemas.openxmlformats.org/officeDocument/2006/relationships/tags" Target="../tags/tag104.xml"/><Relationship Id="rId34" Type="http://schemas.openxmlformats.org/officeDocument/2006/relationships/image" Target="../media/image71.png"/><Relationship Id="rId42" Type="http://schemas.openxmlformats.org/officeDocument/2006/relationships/image" Target="../media/image77.png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image" Target="../media/image67.png"/><Relationship Id="rId41" Type="http://schemas.openxmlformats.org/officeDocument/2006/relationships/image" Target="../media/image76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63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46.png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6.png"/><Relationship Id="rId36" Type="http://schemas.openxmlformats.org/officeDocument/2006/relationships/image" Target="../media/image73.png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image" Target="../media/image37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image" Target="../media/image64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80.png"/><Relationship Id="rId18" Type="http://schemas.openxmlformats.org/officeDocument/2006/relationships/image" Target="../media/image2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tags" Target="../tags/tag107.xml"/><Relationship Id="rId16" Type="http://schemas.openxmlformats.org/officeDocument/2006/relationships/image" Target="../media/image83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78.png"/><Relationship Id="rId5" Type="http://schemas.openxmlformats.org/officeDocument/2006/relationships/tags" Target="../tags/tag110.xml"/><Relationship Id="rId15" Type="http://schemas.openxmlformats.org/officeDocument/2006/relationships/image" Target="../media/image8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6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4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Picture 10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F284F211-A816-148A-6F76-850A3AD5A1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31236"/>
            <a:ext cx="4563141" cy="2860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950409"/>
            <a:ext cx="365402" cy="33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CE63C-69A4-D347-FE28-4FCDAF138569}"/>
              </a:ext>
            </a:extLst>
          </p:cNvPr>
          <p:cNvSpPr txBox="1"/>
          <p:nvPr/>
        </p:nvSpPr>
        <p:spPr>
          <a:xfrm>
            <a:off x="911471" y="455956"/>
            <a:ext cx="9870829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จะมีจำนวนเต็มที่ไม่เป็นลบ    ซึ่งทำให้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และ </a:t>
            </a:r>
          </a:p>
          <a:p>
            <a:r>
              <a:rPr lang="en-US" sz="3100" dirty="0"/>
              <a:t>				</a:t>
            </a:r>
            <a:r>
              <a:rPr lang="th-TH" sz="3100" dirty="0"/>
              <a:t>จาก 	    และ      จะได้ว่า </a:t>
            </a:r>
          </a:p>
          <a:p>
            <a:r>
              <a:rPr lang="th-TH" sz="3100" dirty="0"/>
              <a:t>				     </a:t>
            </a:r>
            <a:r>
              <a:rPr lang="en-US" sz="3100" dirty="0"/>
              <a:t>-	  : </a:t>
            </a:r>
          </a:p>
          <a:p>
            <a:endParaRPr lang="en-US" sz="3100" dirty="0"/>
          </a:p>
          <a:p>
            <a:r>
              <a:rPr lang="en-US" sz="3100" dirty="0"/>
              <a:t>                </a:t>
            </a:r>
            <a:r>
              <a:rPr lang="th-TH" sz="3100" dirty="0"/>
              <a:t>จาก      เนื่องจาก        </a:t>
            </a:r>
            <a:r>
              <a:rPr lang="en-US" sz="3100" dirty="0"/>
              <a:t>     </a:t>
            </a:r>
            <a:r>
              <a:rPr lang="th-TH" sz="3100" dirty="0"/>
              <a:t>จะได้ว่า </a:t>
            </a:r>
            <a:endParaRPr lang="en-US" sz="3100" dirty="0"/>
          </a:p>
          <a:p>
            <a:r>
              <a:rPr lang="en-US" sz="3100" dirty="0"/>
              <a:t>  				</a:t>
            </a:r>
            <a:r>
              <a:rPr lang="th-TH" sz="3100" dirty="0"/>
              <a:t>เนื่องจาก 		 ดังนั้น   </a:t>
            </a:r>
            <a:r>
              <a:rPr lang="en-US" sz="3100" dirty="0"/>
              <a:t>       </a:t>
            </a:r>
            <a:r>
              <a:rPr lang="th-TH" sz="3100" dirty="0"/>
              <a:t>จะได้ว่า</a:t>
            </a:r>
            <a:r>
              <a:rPr lang="en-US" sz="3100" dirty="0"/>
              <a:t> </a:t>
            </a:r>
          </a:p>
          <a:p>
            <a:r>
              <a:rPr lang="th-TH" sz="3100" dirty="0"/>
              <a:t>				ดังนั้น </a:t>
            </a:r>
            <a:r>
              <a:rPr lang="en-US" sz="3100" dirty="0"/>
              <a:t>  			</a:t>
            </a:r>
            <a:r>
              <a:rPr lang="th-TH" sz="3100" dirty="0"/>
              <a:t>นั่นคือ </a:t>
            </a:r>
          </a:p>
          <a:p>
            <a:r>
              <a:rPr lang="th-TH" sz="3100" dirty="0"/>
              <a:t>				แทน 		ใน 		จะได้ </a:t>
            </a:r>
          </a:p>
          <a:p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71781B1B-F958-CCDE-DD40-98F6670C0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669540"/>
            <a:ext cx="148345" cy="15035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2^{v+x-v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2B69DF72-79DD-8079-9DBA-0AEABFEB62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93" y="979822"/>
            <a:ext cx="3873664" cy="397555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950409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2469049"/>
            <a:ext cx="2249483" cy="39755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2^{v+\left (x-v  \right )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986CE2AF-F21B-BB83-33A7-EA14CB7854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3" y="1424322"/>
            <a:ext cx="4081432" cy="40754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2527593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18" y="2969101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3389858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3391296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84" y="2941813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3395408"/>
            <a:ext cx="2299427" cy="34561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924213"/>
            <a:ext cx="2938712" cy="39755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924214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858734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832896"/>
            <a:ext cx="671771" cy="33773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usepackage{amssymb}&#10;\pagestyle{empty}&#10;\usepackage{xcolor}&#10;\usepackage{empheq}&#10;\begin{document}&#10;$2\nmid \left (2^{x-2v}-1  \right )$&#10;\end{document}" title="IguanaTex Bitmap Display">
            <a:extLst>
              <a:ext uri="{FF2B5EF4-FFF2-40B4-BE49-F238E27FC236}">
                <a16:creationId xmlns:a16="http://schemas.microsoft.com/office/drawing/2014/main" id="{0FB337EC-8903-E464-354E-EE445EE5900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56" y="4841911"/>
            <a:ext cx="1908272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37803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95" y="4378030"/>
            <a:ext cx="892666" cy="339011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BD2DE880-9076-414C-F14E-B217F38C698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337285"/>
            <a:ext cx="720606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22" y="5386719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31" y="4352643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809367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83" y="5735261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6337599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28" y="6353748"/>
            <a:ext cx="365401" cy="3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/>
              <a:t>                </a:t>
            </a:r>
            <a:r>
              <a:rPr lang="th-TH" sz="3100" dirty="0"/>
              <a:t> ดังนั้น </a:t>
            </a:r>
            <a:r>
              <a:rPr lang="en-US" sz="3100" dirty="0"/>
              <a:t> </a:t>
            </a:r>
            <a:r>
              <a:rPr lang="th-TH" sz="3100" dirty="0"/>
              <a:t>  </a:t>
            </a:r>
            <a:endParaRPr lang="en-US" sz="3100" dirty="0"/>
          </a:p>
          <a:p>
            <a:r>
              <a:rPr lang="en-US" sz="3100" dirty="0"/>
              <a:t>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26" y="151848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02" y="2508200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9959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7984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5066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3665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82435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2" y="533144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0922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54.068"/>
  <p:tag name="LATEXADDIN" val="\documentclass{article}&#10;\usepackage{amsmath}&#10;\pagestyle{empty}&#10;\usepackage{xcolor}&#10;\usepackage{empheq}&#10;\begin{document}&#10;$2^{v+x-v}=\left ( z-p^{k} \right ) \left ( z+p^{k} \right )$&#10;\end{document}"/>
  <p:tag name="IGUANATEXSIZE" val="18"/>
  <p:tag name="IGUANATEXCURSOR" val="18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532.059"/>
  <p:tag name="LATEXADDIN" val="\documentclass{article}&#10;\usepackage{amsmath}&#10;\pagestyle{empty}&#10;\usepackage{xcolor}&#10;\usepackage{empheq}&#10;\begin{document}&#10;$2^{v+\left (x-v  \right )}=\left ( z-p^{k} \right ) \left ( z+p^{k}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75.4031"/>
  <p:tag name="LATEXADDIN" val="\documentclass{article}&#10;\usepackage{amsmath}&#10;\usepackage{amssymb}&#10;\pagestyle{empty}&#10;\usepackage{xcolor}&#10;\usepackage{empheq}&#10;\begin{document}&#10;$2\nmid \left (2^{x-2v}-1  \right )$&#10;\end{document}"/>
  <p:tag name="IGUANATEXSIZE" val="18"/>
  <p:tag name="IGUANATEXCURSOR" val="17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9434</TotalTime>
  <Words>838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PowerPoint Presentation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2023-03-29T12:45:45Z</dcterms:modified>
</cp:coreProperties>
</file>