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custSel addSld delSld modSld sldOrd modMainMaster">
      <pc:chgData name="Chonthicha Phuangfueang" userId="055aefd292e5fda0" providerId="LiveId" clId="{5B5F8411-1399-4D8D-B27F-31C85245C7D4}" dt="2023-03-28T08:10:07.978" v="2179" actId="478"/>
      <pc:docMkLst>
        <pc:docMk/>
      </pc:docMkLst>
      <pc:sldChg chg="addSp delSp modSp mod modAnim">
        <pc:chgData name="Chonthicha Phuangfueang" userId="055aefd292e5fda0" providerId="LiveId" clId="{5B5F8411-1399-4D8D-B27F-31C85245C7D4}" dt="2023-03-28T05:01:04.582" v="1083" actId="20577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28T05:01:04.582" v="1083" actId="20577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27T08:33:16.897" v="1031" actId="208"/>
          <ac:spMkLst>
            <pc:docMk/>
            <pc:sldMk cId="3617516183" sldId="256"/>
            <ac:spMk id="22" creationId="{353B688F-5CBF-CCC9-0EBE-4E905BCA0812}"/>
          </ac:spMkLst>
        </pc:sp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27T08:36:03.738" v="1044" actId="14100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mod">
          <ac:chgData name="Chonthicha Phuangfueang" userId="055aefd292e5fda0" providerId="LiveId" clId="{5B5F8411-1399-4D8D-B27F-31C85245C7D4}" dt="2023-03-27T08:36:11.968" v="1046" actId="14100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27T08:35:30.592" v="1036" actId="14100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8T08:10:07.978" v="2179" actId="478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08:09:28.208" v="2153" actId="1076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mod">
          <ac:chgData name="Chonthicha Phuangfueang" userId="055aefd292e5fda0" providerId="LiveId" clId="{5B5F8411-1399-4D8D-B27F-31C85245C7D4}" dt="2023-03-28T08:09:14.003" v="2149" actId="103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mod">
          <ac:chgData name="Chonthicha Phuangfueang" userId="055aefd292e5fda0" providerId="LiveId" clId="{5B5F8411-1399-4D8D-B27F-31C85245C7D4}" dt="2023-03-28T08:08:58.983" v="2137" actId="1035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08:09:44.874" v="2175" actId="14100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6T08:39:56.003" v="534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picChg chg="add mod">
          <ac:chgData name="Chonthicha Phuangfueang" userId="055aefd292e5fda0" providerId="LiveId" clId="{5B5F8411-1399-4D8D-B27F-31C85245C7D4}" dt="2023-03-28T08:09:44.874" v="2175" actId="14100"/>
          <ac:picMkLst>
            <pc:docMk/>
            <pc:sldMk cId="2058313795" sldId="258"/>
            <ac:picMk id="4" creationId="{EECB39D6-A81C-14EE-F062-3CD5AA19519D}"/>
          </ac:picMkLst>
        </pc:picChg>
      </pc:sldChg>
      <pc:sldChg chg="addSp delSp modSp new">
        <pc:chgData name="Chonthicha Phuangfueang" userId="055aefd292e5fda0" providerId="LiveId" clId="{5B5F8411-1399-4D8D-B27F-31C85245C7D4}" dt="2023-03-28T07:41:46.947" v="1605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picChg chg="add mod">
          <ac:chgData name="Chonthicha Phuangfueang" userId="055aefd292e5fda0" providerId="LiveId" clId="{5B5F8411-1399-4D8D-B27F-31C85245C7D4}" dt="2023-03-28T07:41:39.588" v="1604"/>
          <ac:picMkLst>
            <pc:docMk/>
            <pc:sldMk cId="1291169182" sldId="259"/>
            <ac:picMk id="4" creationId="{570871A3-0E60-7E65-03E1-704DD251C2E9}"/>
          </ac:picMkLst>
        </pc:picChg>
        <pc:picChg chg="add mod">
          <ac:chgData name="Chonthicha Phuangfueang" userId="055aefd292e5fda0" providerId="LiveId" clId="{5B5F8411-1399-4D8D-B27F-31C85245C7D4}" dt="2023-03-28T07:41:46.947" v="1605"/>
          <ac:picMkLst>
            <pc:docMk/>
            <pc:sldMk cId="1291169182" sldId="259"/>
            <ac:picMk id="5" creationId="{1E0381FA-C4BA-0A76-7795-DDFF7859E047}"/>
          </ac:picMkLst>
        </pc:picChg>
      </pc:sldChg>
      <pc:sldChg chg="addSp delSp modSp new">
        <pc:chgData name="Chonthicha Phuangfueang" userId="055aefd292e5fda0" providerId="LiveId" clId="{5B5F8411-1399-4D8D-B27F-31C85245C7D4}" dt="2023-03-28T07:56:02.961" v="1745"/>
        <pc:sldMkLst>
          <pc:docMk/>
          <pc:sldMk cId="327400068" sldId="260"/>
        </pc:sldMkLst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picChg chg="add mod">
          <ac:chgData name="Chonthicha Phuangfueang" userId="055aefd292e5fda0" providerId="LiveId" clId="{5B5F8411-1399-4D8D-B27F-31C85245C7D4}" dt="2023-03-28T07:56:02.961" v="1745"/>
          <ac:picMkLst>
            <pc:docMk/>
            <pc:sldMk cId="327400068" sldId="260"/>
            <ac:picMk id="4" creationId="{8B89C6ED-202D-47BE-F0AE-9D996E7ADB9C}"/>
          </ac:picMkLst>
        </pc:picChg>
      </pc:sldChg>
      <pc:sldChg chg="new">
        <pc:chgData name="Chonthicha Phuangfueang" userId="055aefd292e5fda0" providerId="LiveId" clId="{5B5F8411-1399-4D8D-B27F-31C85245C7D4}" dt="2023-03-26T10:37:32.794" v="576" actId="680"/>
        <pc:sldMkLst>
          <pc:docMk/>
          <pc:sldMk cId="4108964880" sldId="261"/>
        </pc:sldMkLst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1426945"/>
            <a:ext cx="10346308" cy="145341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930056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930056"/>
            <a:ext cx="904206" cy="36689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p\equiv 3\left ( mod4 \right )$&#10;\end{document}" title="IguanaTex Bitmap Display">
            <a:extLst>
              <a:ext uri="{FF2B5EF4-FFF2-40B4-BE49-F238E27FC236}">
                <a16:creationId xmlns:a16="http://schemas.microsoft.com/office/drawing/2014/main" id="{CBD5A171-A555-7F66-132F-12AC7B092F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930055"/>
            <a:ext cx="2074171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2918861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	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14" name="Picture 13" descr="\documentclass{article}&#10;\usepackage{amsmath}&#10;\pagestyle{empty}&#10;\usepackage{xcolor}&#10;\usepackage{empheq}&#10;\begin{document}&#10;${6x+8y}={46}$,$x^{2}+y^{2}=z^{2}$,$10x^{2}-7y=17$,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2F8099AA-DC69-A94D-C779-A16DD660B6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144082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ay+by}=c$&#10;\end{document}" title="IguanaTex Bitmap Display">
            <a:extLst>
              <a:ext uri="{FF2B5EF4-FFF2-40B4-BE49-F238E27FC236}">
                <a16:creationId xmlns:a16="http://schemas.microsoft.com/office/drawing/2014/main" id="{0791A3F8-5F31-845C-D368-3BFAA48EE6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4"/>
            <a:ext cx="1415531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EECB39D6-A81C-14EE-F062-3CD5AA19519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0" y="3199707"/>
            <a:ext cx="4861369" cy="9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F00C-302E-B454-8CA4-312381AE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570871A3-0E60-7E65-03E1-704DD251C2E9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4009524" cy="1076190"/>
          </a:xfrm>
          <a:prstGeom prst="rect">
            <a:avLst/>
          </a:prstGeom>
        </p:spPr>
      </p:pic>
      <p:pic>
        <p:nvPicPr>
          <p:cNvPr id="5" name="Content Placeholder 3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1E0381FA-C4BA-0A76-7795-DDFF7859E0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30" y="4606307"/>
            <a:ext cx="2816902" cy="5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EFD-2B27-5AE3-AE64-CCD29436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8B89C6ED-202D-47BE-F0AE-9D996E7ADB9C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0" y="3199707"/>
            <a:ext cx="8476190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6.6629"/>
  <p:tag name="LATEXADDIN" val="\documentclass{article}&#10;\usepackage{amsmath}&#10;\pagestyle{empty}&#10;\usepackage{xcolor}&#10;\usepackage{empheq}&#10;\begin{document}&#10;$p\equiv 3\left ( 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249.344"/>
  <p:tag name="LATEXADDIN" val="\documentclass{article}&#10;\usepackage{amsmath}&#10;\pagestyle{empty}&#10;\usepackage{xcolor}&#10;\usepackage{empheq}&#10;\begin{document}&#10;${6x+8y}={46}$,$x^{2}+y^{2}=z^{2}$,$10x^{2}-7y=17$,$x\left ( y+1 \right )^{2}=243y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17.9227"/>
  <p:tag name="LATEXADDIN" val="\documentclass{article}&#10;\usepackage{amsmath}&#10;\pagestyle{empty}&#10;\usepackage{xcolor}&#10;\usepackage{empheq}&#10;\begin{document}&#10;${ay+by}=c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7751</TotalTime>
  <Words>145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2023-03-28T08:10:31Z</dcterms:modified>
</cp:coreProperties>
</file>