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custSel addSld delSld modSld sldOrd modMainMaster">
      <pc:chgData name="Chonthicha Phuangfueang" userId="055aefd292e5fda0" providerId="LiveId" clId="{5B5F8411-1399-4D8D-B27F-31C85245C7D4}" dt="2023-03-28T17:29:11.908" v="5229" actId="1038"/>
      <pc:docMkLst>
        <pc:docMk/>
      </pc:docMkLst>
      <pc:sldChg chg="addSp delSp modSp mod modAnim">
        <pc:chgData name="Chonthicha Phuangfueang" userId="055aefd292e5fda0" providerId="LiveId" clId="{5B5F8411-1399-4D8D-B27F-31C85245C7D4}" dt="2023-03-28T17:05:20.224" v="5048" actId="962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28T17:05:20.224" v="5048" actId="962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8T12:04:12.708" v="2232" actId="20577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mod">
          <ac:chgData name="Chonthicha Phuangfueang" userId="055aefd292e5fda0" providerId="LiveId" clId="{5B5F8411-1399-4D8D-B27F-31C85245C7D4}" dt="2023-03-28T08:08:58.983" v="2137" actId="1035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">
        <pc:chgData name="Chonthicha Phuangfueang" userId="055aefd292e5fda0" providerId="LiveId" clId="{5B5F8411-1399-4D8D-B27F-31C85245C7D4}" dt="2023-03-28T17:26:13.616" v="5163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picChg chg="add mod">
          <ac:chgData name="Chonthicha Phuangfueang" userId="055aefd292e5fda0" providerId="LiveId" clId="{5B5F8411-1399-4D8D-B27F-31C85245C7D4}" dt="2023-03-28T17:26:13.615" v="5162"/>
          <ac:picMkLst>
            <pc:docMk/>
            <pc:sldMk cId="1291169182" sldId="259"/>
            <ac:picMk id="4" creationId="{570871A3-0E60-7E65-03E1-704DD251C2E9}"/>
          </ac:picMkLst>
        </pc:picChg>
        <pc:picChg chg="add mod">
          <ac:chgData name="Chonthicha Phuangfueang" userId="055aefd292e5fda0" providerId="LiveId" clId="{5B5F8411-1399-4D8D-B27F-31C85245C7D4}" dt="2023-03-28T17:26:13.616" v="5163"/>
          <ac:picMkLst>
            <pc:docMk/>
            <pc:sldMk cId="1291169182" sldId="259"/>
            <ac:picMk id="5" creationId="{1E0381FA-C4BA-0A76-7795-DDFF7859E047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49:58.037" v="4695" actId="1076"/>
        <pc:sldMkLst>
          <pc:docMk/>
          <pc:sldMk cId="327400068" sldId="260"/>
        </pc:sldMkLst>
        <pc:spChg chg="mod">
          <ac:chgData name="Chonthicha Phuangfueang" userId="055aefd292e5fda0" providerId="LiveId" clId="{5B5F8411-1399-4D8D-B27F-31C85245C7D4}" dt="2023-03-28T16:49:47.669" v="4664" actId="36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mod">
          <ac:chgData name="Chonthicha Phuangfueang" userId="055aefd292e5fda0" providerId="LiveId" clId="{5B5F8411-1399-4D8D-B27F-31C85245C7D4}" dt="2023-03-28T16:49:47.672" v="4666" actId="36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new">
        <pc:chgData name="Chonthicha Phuangfueang" userId="055aefd292e5fda0" providerId="LiveId" clId="{5B5F8411-1399-4D8D-B27F-31C85245C7D4}" dt="2023-03-26T10:37:32.794" v="576" actId="680"/>
        <pc:sldMkLst>
          <pc:docMk/>
          <pc:sldMk cId="4108964880" sldId="261"/>
        </pc:sldMkLst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8T17:29:11.908" v="5229" actId="103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8T17:08:24.259" v="5158" actId="20577"/>
          <ac:spMkLst>
            <pc:docMk/>
            <pc:sldMk cId="2620720595" sldId="268"/>
            <ac:spMk id="5" creationId="{0C2F9523-00CB-B6CA-E507-CD04E00F7729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picChg chg="add mod">
          <ac:chgData name="Chonthicha Phuangfueang" userId="055aefd292e5fda0" providerId="LiveId" clId="{5B5F8411-1399-4D8D-B27F-31C85245C7D4}" dt="2023-03-28T16:01:04.997" v="4417" actId="1038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8T17:29:11.908" v="5229" actId="1038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add del mod ord replST">
          <ac:chgData name="Chonthicha Phuangfueang" userId="055aefd292e5fda0" providerId="LiveId" clId="{5B5F8411-1399-4D8D-B27F-31C85245C7D4}" dt="2023-03-28T17:06:03.708" v="5054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07:43.093" v="5109" actId="1076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8T17:08:04.764" v="5144" actId="1037"/>
          <ac:picMkLst>
            <pc:docMk/>
            <pc:sldMk cId="2620720595" sldId="268"/>
            <ac:picMk id="44" creationId="{CADBE70A-EF6C-8B17-BAB3-D9C93EDCAAE0}"/>
          </ac:picMkLst>
        </pc:picChg>
        <pc:picChg chg="add mod">
          <ac:chgData name="Chonthicha Phuangfueang" userId="055aefd292e5fda0" providerId="LiveId" clId="{5B5F8411-1399-4D8D-B27F-31C85245C7D4}" dt="2023-03-28T17:08:51.777" v="5161" actId="1076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8T17:27:16.357" v="5196" actId="962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4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3.png"/><Relationship Id="rId33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6.xml"/><Relationship Id="rId19" Type="http://schemas.openxmlformats.org/officeDocument/2006/relationships/image" Target="../media/image7.png"/><Relationship Id="rId31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.png"/><Relationship Id="rId8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6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ay+by}=c$&#10;\end{document}" title="IguanaTex Bitmap Display">
            <a:extLst>
              <a:ext uri="{FF2B5EF4-FFF2-40B4-BE49-F238E27FC236}">
                <a16:creationId xmlns:a16="http://schemas.microsoft.com/office/drawing/2014/main" id="{0791A3F8-5F31-845C-D368-3BFAA48EE6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4"/>
            <a:ext cx="1415531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					ดังนั้น 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0" y="905589"/>
            <a:ext cx="814631" cy="330544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6" y="888655"/>
            <a:ext cx="2179781" cy="33062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6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9" y="2459217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0" y="3263728"/>
            <a:ext cx="814631" cy="33054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48" y="3246709"/>
            <a:ext cx="2179781" cy="330629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63D36A11-CD85-E8F1-B45A-B9B9E1B702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4" y="3246709"/>
            <a:ext cx="712372" cy="2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570871A3-0E60-7E65-03E1-704DD251C2E9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1E0381FA-C4BA-0A76-7795-DDFF7859E0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EFD-2B27-5AE3-AE64-CCD29436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D1DBC3-56BE-EDCC-B329-1E3C57B5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7.9227"/>
  <p:tag name="LATEXADDIN" val="\documentclass{article}&#10;\usepackage{amsmath}&#10;\pagestyle{empty}&#10;\usepackage{xcolor}&#10;\usepackage{empheq}&#10;\begin{document}&#10;${ay+by}=c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8293</TotalTime>
  <Words>348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2023-03-28T17:29:30Z</dcterms:modified>
</cp:coreProperties>
</file>