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1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custSel addSld delSld modSld sldOrd modMainMaster">
      <pc:chgData name="Chonthicha Phuangfueang" userId="055aefd292e5fda0" providerId="LiveId" clId="{5B5F8411-1399-4D8D-B27F-31C85245C7D4}" dt="2023-03-29T11:32:54.947" v="13001" actId="478"/>
      <pc:docMkLst>
        <pc:docMk/>
      </pc:docMkLst>
      <pc:sldChg chg="addSp delSp modSp mod modAnim">
        <pc:chgData name="Chonthicha Phuangfueang" userId="055aefd292e5fda0" providerId="LiveId" clId="{5B5F8411-1399-4D8D-B27F-31C85245C7D4}" dt="2023-03-28T17:05:20.224" v="5048" actId="962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28T05:01:04.582" v="1083" actId="20577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27T08:33:16.897" v="1031" actId="208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28T17:05:20.224" v="5048" actId="962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27T08:36:03.738" v="1044" actId="14100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27T08:35:30.592" v="1036" actId="14100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8T12:04:12.708" v="2232" actId="20577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mod">
          <ac:chgData name="Chonthicha Phuangfueang" userId="055aefd292e5fda0" providerId="LiveId" clId="{5B5F8411-1399-4D8D-B27F-31C85245C7D4}" dt="2023-03-28T08:08:58.983" v="2137" actId="1035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06:46.201" v="4523" actId="962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8T15:51:51.443" v="411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28T15:39:16.002" v="3613" actId="1035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28T15:38:51.380" v="3567" actId="1035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28T15:56:47.572" v="4375" actId="1037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28T15:41:24.166" v="3806" actId="1037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28T15:42:26.613" v="3857" actId="962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28T15:43:30.623" v="3897" actId="1038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28T15:46:24.318" v="3968" actId="14100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28T15:46:10.545" v="3967" actId="1036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28T15:47:41.865" v="4088" actId="962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00.006" v="12978" actId="1036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1:14:50.709" v="12972" actId="2057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mod ord replST">
          <ac:chgData name="Chonthicha Phuangfueang" userId="055aefd292e5fda0" providerId="LiveId" clId="{5B5F8411-1399-4D8D-B27F-31C85245C7D4}" dt="2023-03-29T09:14:59.107" v="12969" actId="962"/>
          <ac:picMkLst>
            <pc:docMk/>
            <pc:sldMk cId="1291169182" sldId="259"/>
            <ac:picMk id="31" creationId="{D490C691-B995-D147-AC66-21C3169977F8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">
        <pc:chgData name="Chonthicha Phuangfueang" userId="055aefd292e5fda0" providerId="LiveId" clId="{5B5F8411-1399-4D8D-B27F-31C85245C7D4}" dt="2023-03-26T10:37:33.623" v="578" actId="680"/>
        <pc:sldMkLst>
          <pc:docMk/>
          <pc:sldMk cId="1667748773" sldId="263"/>
        </pc:sldMkLst>
      </pc:sldChg>
      <pc:sldChg chg="new">
        <pc:chgData name="Chonthicha Phuangfueang" userId="055aefd292e5fda0" providerId="LiveId" clId="{5B5F8411-1399-4D8D-B27F-31C85245C7D4}" dt="2023-03-26T10:37:33.821" v="579" actId="680"/>
        <pc:sldMkLst>
          <pc:docMk/>
          <pc:sldMk cId="803829190" sldId="264"/>
        </pc:sldMkLst>
      </pc:sldChg>
      <pc:sldChg chg="new">
        <pc:chgData name="Chonthicha Phuangfueang" userId="055aefd292e5fda0" providerId="LiveId" clId="{5B5F8411-1399-4D8D-B27F-31C85245C7D4}" dt="2023-03-26T10:37:34.045" v="580" actId="680"/>
        <pc:sldMkLst>
          <pc:docMk/>
          <pc:sldMk cId="1989448623" sldId="265"/>
        </pc:sldMkLst>
      </pc:sldChg>
      <pc:sldChg chg="new">
        <pc:chgData name="Chonthicha Phuangfueang" userId="055aefd292e5fda0" providerId="LiveId" clId="{5B5F8411-1399-4D8D-B27F-31C85245C7D4}" dt="2023-03-26T10:37:36.022" v="581" actId="680"/>
        <pc:sldMkLst>
          <pc:docMk/>
          <pc:sldMk cId="3642021682" sldId="266"/>
        </pc:sldMkLst>
      </pc:sldChg>
      <pc:sldChg chg="new">
        <pc:chgData name="Chonthicha Phuangfueang" userId="055aefd292e5fda0" providerId="LiveId" clId="{5B5F8411-1399-4D8D-B27F-31C85245C7D4}" dt="2023-03-26T10:37:37.082" v="582" actId="680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29T11:32:54.947" v="13001" actId="47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mod ord replST">
          <ac:chgData name="Chonthicha Phuangfueang" userId="055aefd292e5fda0" providerId="LiveId" clId="{5B5F8411-1399-4D8D-B27F-31C85245C7D4}" dt="2023-03-29T04:59:37.360" v="5379" actId="1076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mod">
          <ac:chgData name="Chonthicha Phuangfueang" userId="055aefd292e5fda0" providerId="LiveId" clId="{5B5F8411-1399-4D8D-B27F-31C85245C7D4}" dt="2023-03-29T05:24:39.294" v="5723" actId="1076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29T05:59:24.155" v="6384" actId="1076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11:37.806" v="10974" actId="1076"/>
        <pc:sldMkLst>
          <pc:docMk/>
          <pc:sldMk cId="2030428866" sldId="270"/>
        </pc:sldMkLst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">
          <ac:chgData name="Chonthicha Phuangfueang" userId="055aefd292e5fda0" providerId="LiveId" clId="{5B5F8411-1399-4D8D-B27F-31C85245C7D4}" dt="2023-03-29T07:36:02.456" v="9992" actId="20577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07:11:16.540" v="9106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06:52:05.211" v="8585" actId="103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mod ord replST">
          <ac:chgData name="Chonthicha Phuangfueang" userId="055aefd292e5fda0" providerId="LiveId" clId="{5B5F8411-1399-4D8D-B27F-31C85245C7D4}" dt="2023-03-29T06:56:30.048" v="8791" actId="1076"/>
          <ac:picMkLst>
            <pc:docMk/>
            <pc:sldMk cId="2030428866" sldId="270"/>
            <ac:picMk id="10" creationId="{2B69DF72-79DD-8079-9DBA-0AEABFEB6211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mod ord replST">
          <ac:chgData name="Chonthicha Phuangfueang" userId="055aefd292e5fda0" providerId="LiveId" clId="{5B5F8411-1399-4D8D-B27F-31C85245C7D4}" dt="2023-03-29T06:59:48.881" v="8973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mod ord replST">
          <ac:chgData name="Chonthicha Phuangfueang" userId="055aefd292e5fda0" providerId="LiveId" clId="{5B5F8411-1399-4D8D-B27F-31C85245C7D4}" dt="2023-03-29T06:59:58.697" v="8991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06:57:55.766" v="8910" actId="103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07:00:25.414" v="9003" actId="1076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07:11:16.540" v="9107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07:03:15.138" v="9085" actId="107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07:11:16.540" v="9108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07:03:37.951" v="9096" actId="1076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07:12:02.560" v="9156" actId="1038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mod ord replST">
          <ac:chgData name="Chonthicha Phuangfueang" userId="055aefd292e5fda0" providerId="LiveId" clId="{5B5F8411-1399-4D8D-B27F-31C85245C7D4}" dt="2023-03-29T07:13:35.600" v="9187" actId="962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07:14:01.756" v="9218" actId="962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07:15:14.108" v="9272" actId="962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07:22:40.065" v="9355" actId="1076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mod ord replST">
          <ac:chgData name="Chonthicha Phuangfueang" userId="055aefd292e5fda0" providerId="LiveId" clId="{5B5F8411-1399-4D8D-B27F-31C85245C7D4}" dt="2023-03-29T07:31:56.082" v="9791" actId="1037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07:34:55.881" v="9957" actId="1038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07:34:52.477" v="9937" actId="1038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mod ord replST">
          <ac:chgData name="Chonthicha Phuangfueang" userId="055aefd292e5fda0" providerId="LiveId" clId="{5B5F8411-1399-4D8D-B27F-31C85245C7D4}" dt="2023-03-29T07:33:28.261" v="9848" actId="103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07:35:09.567" v="9965" actId="1037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07:35:03.716" v="9959" actId="1076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07:35:45.904" v="9977" actId="1076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07:35:57.533" v="9984" actId="1076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08:11:37.806" v="10974" actId="1076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08:11:33.682" v="10973" actId="1076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45:39.435" v="11651" actId="1036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29T08:38:52.636" v="11557" actId="20577"/>
          <ac:spMkLst>
            <pc:docMk/>
            <pc:sldMk cId="3999688864" sldId="271"/>
            <ac:spMk id="4" creationId="{BBC5014E-DDD4-5FE9-9FAF-A862A31648A3}"/>
          </ac:spMkLst>
        </pc:sp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07:54:58.325" v="10408" actId="962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08:01:38.863" v="10672" actId="1037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08:33:22.746" v="11382" actId="1037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08:29:39.722" v="11224" actId="1038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08:33:26.776" v="11398" actId="1037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08:35:25.054" v="11453" actId="1076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08:37:36.646" v="11530" actId="1076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08:38:43.917" v="11546" actId="1076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08:45:39.435" v="11651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4.png"/><Relationship Id="rId3" Type="http://schemas.openxmlformats.org/officeDocument/2006/relationships/tags" Target="../tags/tag9.xml"/><Relationship Id="rId21" Type="http://schemas.openxmlformats.org/officeDocument/2006/relationships/image" Target="../media/image9.png"/><Relationship Id="rId34" Type="http://schemas.openxmlformats.org/officeDocument/2006/relationships/image" Target="../media/image2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3.png"/><Relationship Id="rId33" Type="http://schemas.openxmlformats.org/officeDocument/2006/relationships/image" Target="../media/image20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2.png"/><Relationship Id="rId32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tags" Target="../tags/tag16.xml"/><Relationship Id="rId19" Type="http://schemas.openxmlformats.org/officeDocument/2006/relationships/image" Target="../media/image7.png"/><Relationship Id="rId31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.png"/><Relationship Id="rId8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image" Target="../media/image22.png"/><Relationship Id="rId26" Type="http://schemas.openxmlformats.org/officeDocument/2006/relationships/image" Target="../media/image29.png"/><Relationship Id="rId3" Type="http://schemas.openxmlformats.org/officeDocument/2006/relationships/tags" Target="../tags/tag26.xml"/><Relationship Id="rId21" Type="http://schemas.openxmlformats.org/officeDocument/2006/relationships/image" Target="../media/image25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3.png"/><Relationship Id="rId25" Type="http://schemas.openxmlformats.org/officeDocument/2006/relationships/image" Target="../media/image28.png"/><Relationship Id="rId2" Type="http://schemas.openxmlformats.org/officeDocument/2006/relationships/tags" Target="../tags/tag25.xml"/><Relationship Id="rId16" Type="http://schemas.openxmlformats.org/officeDocument/2006/relationships/image" Target="../media/image2.png"/><Relationship Id="rId20" Type="http://schemas.openxmlformats.org/officeDocument/2006/relationships/image" Target="../media/image2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21.png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7.png"/><Relationship Id="rId28" Type="http://schemas.openxmlformats.org/officeDocument/2006/relationships/image" Target="../media/image31.png"/><Relationship Id="rId10" Type="http://schemas.openxmlformats.org/officeDocument/2006/relationships/tags" Target="../tags/tag33.xml"/><Relationship Id="rId19" Type="http://schemas.openxmlformats.org/officeDocument/2006/relationships/image" Target="../media/image2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image" Target="../media/image26.png"/><Relationship Id="rId27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image" Target="../media/image35.png"/><Relationship Id="rId39" Type="http://schemas.openxmlformats.org/officeDocument/2006/relationships/image" Target="../media/image4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1.png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3.png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image" Target="../media/image37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33.png"/><Relationship Id="rId32" Type="http://schemas.openxmlformats.org/officeDocument/2006/relationships/image" Target="../media/image39.png"/><Relationship Id="rId37" Type="http://schemas.openxmlformats.org/officeDocument/2006/relationships/image" Target="../media/image22.png"/><Relationship Id="rId40" Type="http://schemas.openxmlformats.org/officeDocument/2006/relationships/image" Target="../media/image45.png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image" Target="../media/image32.png"/><Relationship Id="rId28" Type="http://schemas.openxmlformats.org/officeDocument/2006/relationships/image" Target="../media/image36.png"/><Relationship Id="rId36" Type="http://schemas.openxmlformats.org/officeDocument/2006/relationships/image" Target="../media/image23.png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image" Target="../media/image13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image" Target="../media/image14.png"/><Relationship Id="rId27" Type="http://schemas.openxmlformats.org/officeDocument/2006/relationships/image" Target="../media/image3.png"/><Relationship Id="rId30" Type="http://schemas.openxmlformats.org/officeDocument/2006/relationships/image" Target="../media/image38.png"/><Relationship Id="rId35" Type="http://schemas.openxmlformats.org/officeDocument/2006/relationships/image" Target="../media/image42.png"/><Relationship Id="rId8" Type="http://schemas.openxmlformats.org/officeDocument/2006/relationships/tags" Target="../tags/tag45.xml"/><Relationship Id="rId3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image" Target="../media/image56.png"/><Relationship Id="rId21" Type="http://schemas.openxmlformats.org/officeDocument/2006/relationships/tags" Target="../tags/tag78.xml"/><Relationship Id="rId34" Type="http://schemas.openxmlformats.org/officeDocument/2006/relationships/image" Target="../media/image52.png"/><Relationship Id="rId42" Type="http://schemas.openxmlformats.org/officeDocument/2006/relationships/image" Target="../media/image59.png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9" Type="http://schemas.openxmlformats.org/officeDocument/2006/relationships/image" Target="../media/image47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image" Target="../media/image49.png"/><Relationship Id="rId44" Type="http://schemas.openxmlformats.org/officeDocument/2006/relationships/image" Target="../media/image61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43" Type="http://schemas.openxmlformats.org/officeDocument/2006/relationships/image" Target="../media/image60.png"/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image" Target="../media/image51.png"/><Relationship Id="rId38" Type="http://schemas.openxmlformats.org/officeDocument/2006/relationships/image" Target="../media/image15.png"/><Relationship Id="rId46" Type="http://schemas.openxmlformats.org/officeDocument/2006/relationships/image" Target="../media/image63.png"/><Relationship Id="rId20" Type="http://schemas.openxmlformats.org/officeDocument/2006/relationships/tags" Target="../tags/tag77.xml"/><Relationship Id="rId41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image" Target="../media/image2.png"/><Relationship Id="rId39" Type="http://schemas.openxmlformats.org/officeDocument/2006/relationships/image" Target="../media/image49.png"/><Relationship Id="rId21" Type="http://schemas.openxmlformats.org/officeDocument/2006/relationships/tags" Target="../tags/tag104.xml"/><Relationship Id="rId34" Type="http://schemas.openxmlformats.org/officeDocument/2006/relationships/image" Target="../media/image71.png"/><Relationship Id="rId42" Type="http://schemas.openxmlformats.org/officeDocument/2006/relationships/image" Target="../media/image77.png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image" Target="../media/image67.png"/><Relationship Id="rId41" Type="http://schemas.openxmlformats.org/officeDocument/2006/relationships/image" Target="../media/image76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63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46.png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66.png"/><Relationship Id="rId36" Type="http://schemas.openxmlformats.org/officeDocument/2006/relationships/image" Target="../media/image73.png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image" Target="../media/image37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image" Target="../media/image64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80.png"/><Relationship Id="rId18" Type="http://schemas.openxmlformats.org/officeDocument/2006/relationships/image" Target="../media/image2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tags" Target="../tags/tag107.xml"/><Relationship Id="rId16" Type="http://schemas.openxmlformats.org/officeDocument/2006/relationships/image" Target="../media/image83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78.png"/><Relationship Id="rId5" Type="http://schemas.openxmlformats.org/officeDocument/2006/relationships/tags" Target="../tags/tag110.xml"/><Relationship Id="rId15" Type="http://schemas.openxmlformats.org/officeDocument/2006/relationships/image" Target="../media/image8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5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30.png"/><Relationship Id="rId18" Type="http://schemas.openxmlformats.org/officeDocument/2006/relationships/image" Target="../media/image88.png"/><Relationship Id="rId3" Type="http://schemas.openxmlformats.org/officeDocument/2006/relationships/tags" Target="../tags/tag117.xml"/><Relationship Id="rId21" Type="http://schemas.openxmlformats.org/officeDocument/2006/relationships/image" Target="../media/image90.png"/><Relationship Id="rId7" Type="http://schemas.openxmlformats.org/officeDocument/2006/relationships/tags" Target="../tags/tag121.xml"/><Relationship Id="rId12" Type="http://schemas.openxmlformats.org/officeDocument/2006/relationships/image" Target="../media/image37.png"/><Relationship Id="rId17" Type="http://schemas.openxmlformats.org/officeDocument/2006/relationships/image" Target="../media/image87.png"/><Relationship Id="rId2" Type="http://schemas.openxmlformats.org/officeDocument/2006/relationships/tags" Target="../tags/tag116.xml"/><Relationship Id="rId16" Type="http://schemas.openxmlformats.org/officeDocument/2006/relationships/image" Target="../media/image23.png"/><Relationship Id="rId20" Type="http://schemas.openxmlformats.org/officeDocument/2006/relationships/image" Target="../media/image89.pn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15" Type="http://schemas.openxmlformats.org/officeDocument/2006/relationships/image" Target="../media/image86.png"/><Relationship Id="rId10" Type="http://schemas.openxmlformats.org/officeDocument/2006/relationships/tags" Target="../tags/tag124.xml"/><Relationship Id="rId19" Type="http://schemas.openxmlformats.org/officeDocument/2006/relationships/image" Target="../media/image3.png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1426945"/>
            <a:ext cx="10346308" cy="1453415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930056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930056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930056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2918861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E0-32BE-FAC4-9807-63AB6D69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AD3-E228-B93E-BC17-5F3C0F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A0D-9615-F65D-FF4C-96CA05F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E3A2-8CB1-8C5F-A1FA-43E48C63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A93-B3A8-80DA-6316-23B7D99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B55-9145-4BA3-65E2-EC80EE3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564-C7E3-0A11-DACB-724DA3C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AD33-F530-66FD-2357-CE6B2D2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4219-CF0C-6153-F79B-7EA5C4D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CB0-D178-E91F-26C8-94CEA71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ay+by}=c$&#10;\end{document}" title="IguanaTex Bitmap Display">
            <a:extLst>
              <a:ext uri="{FF2B5EF4-FFF2-40B4-BE49-F238E27FC236}">
                <a16:creationId xmlns:a16="http://schemas.microsoft.com/office/drawing/2014/main" id="{0791A3F8-5F31-845C-D368-3BFAA48EE6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4"/>
            <a:ext cx="1415531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0" y="2140805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1" y="2074786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69" y="28589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9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364424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3615213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1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06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4" y="5916444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4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Picture 10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F284F211-A816-148A-6F76-850A3AD5A1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31236"/>
            <a:ext cx="4563141" cy="28605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950409"/>
            <a:ext cx="365402" cy="33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CE63C-69A4-D347-FE28-4FCDAF138569}"/>
              </a:ext>
            </a:extLst>
          </p:cNvPr>
          <p:cNvSpPr txBox="1"/>
          <p:nvPr/>
        </p:nvSpPr>
        <p:spPr>
          <a:xfrm>
            <a:off x="911471" y="455956"/>
            <a:ext cx="9870829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จะมีจำนวนเต็มที่ไม่เป็นลบ    ซึ่งทำให้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และ </a:t>
            </a:r>
          </a:p>
          <a:p>
            <a:r>
              <a:rPr lang="en-US" sz="3100" dirty="0"/>
              <a:t>				</a:t>
            </a:r>
            <a:r>
              <a:rPr lang="th-TH" sz="3100" dirty="0"/>
              <a:t>จาก 	    และ      จะได้ว่า </a:t>
            </a:r>
          </a:p>
          <a:p>
            <a:r>
              <a:rPr lang="th-TH" sz="3100" dirty="0"/>
              <a:t>				     </a:t>
            </a:r>
            <a:r>
              <a:rPr lang="en-US" sz="3100" dirty="0"/>
              <a:t>-	  : </a:t>
            </a:r>
          </a:p>
          <a:p>
            <a:endParaRPr lang="en-US" sz="3100" dirty="0"/>
          </a:p>
          <a:p>
            <a:r>
              <a:rPr lang="en-US" sz="3100" dirty="0"/>
              <a:t>                </a:t>
            </a:r>
            <a:r>
              <a:rPr lang="th-TH" sz="3100" dirty="0"/>
              <a:t>จาก      เนื่องจาก        </a:t>
            </a:r>
            <a:r>
              <a:rPr lang="en-US" sz="3100" dirty="0"/>
              <a:t>     </a:t>
            </a:r>
            <a:r>
              <a:rPr lang="th-TH" sz="3100" dirty="0"/>
              <a:t>จะได้ว่า </a:t>
            </a:r>
            <a:endParaRPr lang="en-US" sz="3100" dirty="0"/>
          </a:p>
          <a:p>
            <a:r>
              <a:rPr lang="en-US" sz="3100" dirty="0"/>
              <a:t>  				</a:t>
            </a:r>
            <a:r>
              <a:rPr lang="th-TH" sz="3100" dirty="0"/>
              <a:t>เนื่องจาก 		 ดังนั้น   </a:t>
            </a:r>
            <a:r>
              <a:rPr lang="en-US" sz="3100" dirty="0"/>
              <a:t>       </a:t>
            </a:r>
            <a:r>
              <a:rPr lang="th-TH" sz="3100" dirty="0"/>
              <a:t>จะได้ว่า</a:t>
            </a:r>
            <a:r>
              <a:rPr lang="en-US" sz="3100" dirty="0"/>
              <a:t> </a:t>
            </a:r>
          </a:p>
          <a:p>
            <a:r>
              <a:rPr lang="th-TH" sz="3100" dirty="0"/>
              <a:t>				ดังนั้น </a:t>
            </a:r>
            <a:r>
              <a:rPr lang="en-US" sz="3100" dirty="0"/>
              <a:t>  			</a:t>
            </a:r>
            <a:r>
              <a:rPr lang="th-TH" sz="3100" dirty="0"/>
              <a:t>นั่นคือ </a:t>
            </a:r>
          </a:p>
          <a:p>
            <a:r>
              <a:rPr lang="th-TH" sz="3100" dirty="0"/>
              <a:t>				แทน 		ใน 		จะได้ </a:t>
            </a:r>
          </a:p>
          <a:p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71781B1B-F958-CCDE-DD40-98F6670C0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669540"/>
            <a:ext cx="148345" cy="15035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2^{v+x-v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2B69DF72-79DD-8079-9DBA-0AEABFEB62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93" y="979822"/>
            <a:ext cx="3873664" cy="397555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950409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2469049"/>
            <a:ext cx="2249483" cy="39755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2^{v+\left (x-v  \right )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986CE2AF-F21B-BB83-33A7-EA14CB7854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93" y="1424322"/>
            <a:ext cx="4081432" cy="40754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2527593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18" y="2969101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3389858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3391296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84" y="2941813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3395408"/>
            <a:ext cx="2299427" cy="34561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924213"/>
            <a:ext cx="2938712" cy="39755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924214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858734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832896"/>
            <a:ext cx="671771" cy="33773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usepackage{amssymb}&#10;\pagestyle{empty}&#10;\usepackage{xcolor}&#10;\usepackage{empheq}&#10;\begin{document}&#10;$2\nmid \left (2^{x-2v}-1  \right )$&#10;\end{document}" title="IguanaTex Bitmap Display">
            <a:extLst>
              <a:ext uri="{FF2B5EF4-FFF2-40B4-BE49-F238E27FC236}">
                <a16:creationId xmlns:a16="http://schemas.microsoft.com/office/drawing/2014/main" id="{0FB337EC-8903-E464-354E-EE445EE5900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56" y="4841911"/>
            <a:ext cx="1908272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37803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95" y="4378030"/>
            <a:ext cx="892666" cy="339011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BD2DE880-9076-414C-F14E-B217F38C698E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337285"/>
            <a:ext cx="720606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22" y="5386719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31" y="4352643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809367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83" y="5735261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6337599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28" y="6353748"/>
            <a:ext cx="365401" cy="33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/>
              <a:t>                </a:t>
            </a:r>
            <a:r>
              <a:rPr lang="th-TH" sz="3100" dirty="0"/>
              <a:t> ดังนั้น </a:t>
            </a:r>
            <a:r>
              <a:rPr lang="en-US" sz="3100" dirty="0"/>
              <a:t> </a:t>
            </a:r>
            <a:r>
              <a:rPr lang="th-TH" sz="3100" dirty="0"/>
              <a:t>  </a:t>
            </a:r>
            <a:endParaRPr lang="en-US" sz="3100" dirty="0"/>
          </a:p>
          <a:p>
            <a:r>
              <a:rPr lang="en-US" sz="3100" dirty="0"/>
              <a:t>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26" y="151848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02" y="2508200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9959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7984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5066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3665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82435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02" y="533144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0922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D490C691-B995-D147-AC66-21C3169977F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10" y="2489493"/>
            <a:ext cx="2592304" cy="3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17.9227"/>
  <p:tag name="LATEXADDIN" val="\documentclass{article}&#10;\usepackage{amsmath}&#10;\pagestyle{empty}&#10;\usepackage{xcolor}&#10;\usepackage{empheq}&#10;\begin{document}&#10;${ay+by}=c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54.068"/>
  <p:tag name="LATEXADDIN" val="\documentclass{article}&#10;\usepackage{amsmath}&#10;\pagestyle{empty}&#10;\usepackage{xcolor}&#10;\usepackage{empheq}&#10;\begin{document}&#10;$2^{v+x-v}=\left ( z-p^{k} \right ) \left ( z+p^{k} \right )$&#10;\end{document}"/>
  <p:tag name="IGUANATEXSIZE" val="18"/>
  <p:tag name="IGUANATEXCURSOR" val="18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532.059"/>
  <p:tag name="LATEXADDIN" val="\documentclass{article}&#10;\usepackage{amsmath}&#10;\pagestyle{empty}&#10;\usepackage{xcolor}&#10;\usepackage{empheq}&#10;\begin{document}&#10;$2^{v+\left (x-v  \right )}=\left ( z-p^{k} \right ) \left ( z+p^{k}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75.4031"/>
  <p:tag name="LATEXADDIN" val="\documentclass{article}&#10;\usepackage{amsmath}&#10;\usepackage{amssymb}&#10;\pagestyle{empty}&#10;\usepackage{xcolor}&#10;\usepackage{empheq}&#10;\begin{document}&#10;$2\nmid \left (2^{x-2v}-1  \right )$&#10;\end{document}"/>
  <p:tag name="IGUANATEXSIZE" val="18"/>
  <p:tag name="IGUANATEXCURSOR" val="17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9369</TotalTime>
  <Words>808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ทฤษฎีบท 1 (ข้อความคาดการณ์กาตาลัน)  ให้           และ    เป็นจำนวนเต็ม  โดยที่                       จะได้ว่า สมการไดโอแฟนไทน์                   มีผลเฉลยเพียงผลเฉลยเดียว  คือ  ทฤษฎีบท 2 สมการไดโอแฟนไทน์                     มีผลเฉลยที่เป็นจำนวนเต็มที่ไม่เป็นลบเพียงผลเฉลยเดียว  คือ ทฤษฎีบท 3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สมการไดโอแฟนไทน์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2023-03-29T11:33:48Z</dcterms:modified>
</cp:coreProperties>
</file>