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5DF5-2F6E-4870-B7AF-74F2BE7D53BC}" type="datetimeFigureOut">
              <a:rPr lang="th-TH" smtClean="0"/>
              <a:pPr/>
              <a:t>12/04/65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15B3-3171-4F34-A754-CC5CC3CF10D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/>
          <p:cNvPicPr/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30000" contrast="4000"/>
          </a:blip>
          <a:srcRect/>
          <a:stretch>
            <a:fillRect/>
          </a:stretch>
        </p:blipFill>
        <p:spPr bwMode="auto">
          <a:xfrm rot="528154" flipH="1">
            <a:off x="-1357354" y="-172547"/>
            <a:ext cx="498874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626766"/>
            <a:ext cx="9144000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TH Chakra Petch" pitchFamily="2" charset="-34"/>
                <a:cs typeface="TH Chakra Petch" pitchFamily="2" charset="-34"/>
              </a:rPr>
              <a:t>โครงการวิจัยเรื่อง การพัฒนานวัตกรรมการท่องเที่ยว</a:t>
            </a:r>
            <a:r>
              <a:rPr lang="en-US" sz="2000" b="1" dirty="0">
                <a:latin typeface="TH Chakra Petch" pitchFamily="2" charset="-34"/>
                <a:cs typeface="TH Chakra Petch" pitchFamily="2" charset="-34"/>
              </a:rPr>
              <a:t>:</a:t>
            </a:r>
            <a:r>
              <a:rPr lang="th-TH" sz="2000" b="1" dirty="0">
                <a:latin typeface="TH Chakra Petch" pitchFamily="2" charset="-34"/>
                <a:cs typeface="TH Chakra Petch" pitchFamily="2" charset="-34"/>
              </a:rPr>
              <a:t> หลักสูตรท้องถิ่นออนไลน์</a:t>
            </a:r>
          </a:p>
          <a:p>
            <a:pPr algn="ctr"/>
            <a:endParaRPr lang="th-TH" sz="800" b="1" dirty="0">
              <a:latin typeface="TH Chakra Petch" pitchFamily="2" charset="-34"/>
              <a:cs typeface="TH Chakra Petch" pitchFamily="2" charset="-34"/>
            </a:endParaRPr>
          </a:p>
          <a:p>
            <a:pPr algn="ctr"/>
            <a:endParaRPr lang="th-TH" sz="800" b="1" dirty="0">
              <a:latin typeface="TH Chakra Petch" pitchFamily="2" charset="-34"/>
              <a:cs typeface="TH Chakra Petch" pitchFamily="2" charset="-34"/>
            </a:endParaRPr>
          </a:p>
          <a:p>
            <a:pPr algn="ctr">
              <a:lnSpc>
                <a:spcPts val="2000"/>
              </a:lnSpc>
            </a:pPr>
            <a:r>
              <a:rPr lang="th-TH" b="1" dirty="0">
                <a:solidFill>
                  <a:srgbClr val="C00000"/>
                </a:solidFill>
                <a:latin typeface="TH Chakra Petch" pitchFamily="2" charset="-34"/>
                <a:cs typeface="TH Chakra Petch" pitchFamily="2" charset="-34"/>
              </a:rPr>
              <a:t>การจัดการการท่องเที่ยววิถีพร้าวโดยชุมชนเชิงสร้างสรรค์อย่างยั่งยืน</a:t>
            </a:r>
          </a:p>
          <a:p>
            <a:pPr algn="ctr">
              <a:lnSpc>
                <a:spcPts val="2000"/>
              </a:lnSpc>
            </a:pPr>
            <a:r>
              <a:rPr lang="th-TH" b="1" dirty="0">
                <a:solidFill>
                  <a:srgbClr val="C00000"/>
                </a:solidFill>
                <a:latin typeface="TH Chakra Petch" pitchFamily="2" charset="-34"/>
                <a:cs typeface="TH Chakra Petch" pitchFamily="2" charset="-34"/>
              </a:rPr>
              <a:t>บนฐานการบูรณาการความร่วมมือแบบสหวิทยาและภูมิปัญญาท้องถิ่น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86454"/>
            <a:ext cx="9144000" cy="49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th-TH" sz="1800" b="1" dirty="0">
                <a:latin typeface="TH Chakra Petch" pitchFamily="2" charset="-34"/>
                <a:cs typeface="TH Chakra Petch" pitchFamily="2" charset="-34"/>
              </a:rPr>
              <a:t>ดำเนินการโดย คณะอุตสาหกรรมการโรงแรมและการท่องเที่ยว มหาวิทยาลัยเทคโนโลยีราชมงคลรัตนโกสินทร์</a:t>
            </a:r>
          </a:p>
          <a:p>
            <a:pPr algn="ctr">
              <a:lnSpc>
                <a:spcPts val="1500"/>
              </a:lnSpc>
            </a:pPr>
            <a:r>
              <a:rPr lang="th-TH" sz="1800" b="1" dirty="0">
                <a:latin typeface="TH Chakra Petch" pitchFamily="2" charset="-34"/>
                <a:cs typeface="TH Chakra Petch" pitchFamily="2" charset="-34"/>
              </a:rPr>
              <a:t>สนับสนุนงบประมาณโดย สำนักงานคณะกรรมการส่งเสริมวิทยาศาสตร์ วิจัย และนวัตกรรม (สกสว.)</a:t>
            </a:r>
          </a:p>
        </p:txBody>
      </p:sp>
      <p:pic>
        <p:nvPicPr>
          <p:cNvPr id="6" name="รูปภาพ 1" descr="\\LS-XL4BC\share\25.รูป\1.LOGO\2.RMUTR\RMUTR-163x3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8" y="278456"/>
            <a:ext cx="684629" cy="122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รูปภาพ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3864"/>
          <a:stretch/>
        </p:blipFill>
        <p:spPr bwMode="auto">
          <a:xfrm>
            <a:off x="2928926" y="857232"/>
            <a:ext cx="2071702" cy="642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022113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TH Chakra Petch" pitchFamily="2" charset="-34"/>
                <a:cs typeface="TH Chakra Petch" pitchFamily="2" charset="-34"/>
              </a:rPr>
              <a:t>เกียรติบัตรฉบับนี้ให้ไว้เพื่อแสดงว่า</a:t>
            </a:r>
          </a:p>
          <a:p>
            <a:pPr algn="ctr"/>
            <a:endParaRPr lang="th-TH" sz="1800" b="1" dirty="0">
              <a:latin typeface="TH Chakra Petch" pitchFamily="2" charset="-34"/>
              <a:cs typeface="TH Chakra Petch" pitchFamily="2" charset="-34"/>
            </a:endParaRPr>
          </a:p>
          <a:p>
            <a:pPr algn="ctr"/>
            <a:endParaRPr lang="th-TH" sz="1800" b="1" dirty="0">
              <a:latin typeface="TH Chakra Petch" pitchFamily="2" charset="-34"/>
              <a:cs typeface="TH Chakra Petch" pitchFamily="2" charset="-34"/>
            </a:endParaRPr>
          </a:p>
          <a:p>
            <a:pPr algn="ctr"/>
            <a:r>
              <a:rPr lang="th-TH" sz="1800" b="1" dirty="0">
                <a:latin typeface="TH Chakra Petch" pitchFamily="2" charset="-34"/>
                <a:cs typeface="TH Chakra Petch" pitchFamily="2" charset="-34"/>
              </a:rPr>
              <a:t>ผ่านการทดสอบความรู้ในรายวิชา</a:t>
            </a:r>
          </a:p>
          <a:p>
            <a:pPr algn="ctr"/>
            <a:endParaRPr lang="th-TH" sz="1800" b="1" dirty="0">
              <a:latin typeface="TH Chakra Petch" pitchFamily="2" charset="-34"/>
              <a:cs typeface="TH Chakra Petch" pitchFamily="2" charset="-34"/>
            </a:endParaRPr>
          </a:p>
          <a:p>
            <a:pPr algn="ctr"/>
            <a:endParaRPr lang="th-TH" sz="1400" b="1" dirty="0">
              <a:latin typeface="TH Chakra Petch" pitchFamily="2" charset="-34"/>
              <a:cs typeface="TH Chakra Petch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362051"/>
            <a:ext cx="9144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800" b="1" dirty="0">
              <a:latin typeface="TH Chakra Petch" pitchFamily="2" charset="-34"/>
              <a:cs typeface="TH Chakra Petch" pitchFamily="2" charset="-34"/>
            </a:endParaRPr>
          </a:p>
          <a:p>
            <a:pPr algn="ctr">
              <a:lnSpc>
                <a:spcPts val="2000"/>
              </a:lnSpc>
            </a:pPr>
            <a:r>
              <a:rPr lang="th-TH" b="1" dirty="0">
                <a:solidFill>
                  <a:srgbClr val="006C31"/>
                </a:solidFill>
                <a:latin typeface="TH Chakra Petch" pitchFamily="2" charset="-34"/>
                <a:cs typeface="TH Chakra Petch" pitchFamily="2" charset="-34"/>
              </a:rPr>
              <a:t>ดนัย วินัยรัตน์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149661"/>
            <a:ext cx="9144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800" b="1" dirty="0">
              <a:latin typeface="TH Chakra Petch" pitchFamily="2" charset="-34"/>
              <a:cs typeface="TH Chakra Petch" pitchFamily="2" charset="-34"/>
            </a:endParaRPr>
          </a:p>
          <a:p>
            <a:pPr algn="ctr">
              <a:lnSpc>
                <a:spcPts val="2000"/>
              </a:lnSpc>
            </a:pPr>
            <a:r>
              <a:rPr lang="th-TH" b="1" dirty="0">
                <a:solidFill>
                  <a:srgbClr val="006C31"/>
                </a:solidFill>
                <a:latin typeface="TH Chakra Petch" pitchFamily="2" charset="-34"/>
                <a:cs typeface="TH Chakra Petch" pitchFamily="2" charset="-34"/>
              </a:rPr>
              <a:t>วิชานันทนาการมะพร้าว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" y="4938745"/>
            <a:ext cx="91440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th-TH" sz="1600" b="1" dirty="0">
                <a:latin typeface="TH Chakra Petch" pitchFamily="2" charset="-34"/>
                <a:cs typeface="TH Chakra Petch" pitchFamily="2" charset="-34"/>
              </a:rPr>
              <a:t>ขอให้ผู้ศึกษาเรียนรู้นำความรู้ที่ได้รับไปประยุกต์ใช้กับชีวิตประจำวันหรือหน้าที่การงาน</a:t>
            </a:r>
          </a:p>
          <a:p>
            <a:pPr algn="ctr">
              <a:lnSpc>
                <a:spcPts val="1500"/>
              </a:lnSpc>
            </a:pPr>
            <a:r>
              <a:rPr lang="th-TH" sz="1600" b="1" dirty="0">
                <a:latin typeface="TH Chakra Petch" pitchFamily="2" charset="-34"/>
                <a:cs typeface="TH Chakra Petch" pitchFamily="2" charset="-34"/>
              </a:rPr>
              <a:t>ให้สามารถเป็นประโยชน์ได้ต่อไป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Unknown User</cp:lastModifiedBy>
  <cp:revision>8</cp:revision>
  <dcterms:created xsi:type="dcterms:W3CDTF">2009-01-01T05:19:03Z</dcterms:created>
  <dcterms:modified xsi:type="dcterms:W3CDTF">2022-04-11T22:29:22Z</dcterms:modified>
</cp:coreProperties>
</file>