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C935-2A7D-4D61-84AF-3E9CD9A1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008815-D448-4109-8EFF-CF2111E9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9ACBC-D375-4668-BFE8-B6E7A8E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F6D0F-6383-46B3-8E64-89DFE984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9E6DF-9F03-42C7-A08E-F6C5AA5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7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B380-1E1C-4414-A69C-D3559C65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AADA9-4625-4247-A6E6-E4EB7AF1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A1B7C-00AE-4876-8071-CB25AE83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51CDF-0A38-449B-9407-AA5A7C85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07A9-9CC4-44AB-8A04-B47524EA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3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25E62-7DEB-4BFE-BB6A-3A2BD3E9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39ECA-1519-4843-9A74-8DB565BD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9A62D-880E-446D-BE1C-50699A7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36582-D638-43A4-96BD-23228389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E129F-0DA0-42DE-BEC0-7D8FC4FF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3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DB47-4D51-45F7-AF34-520A510E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382F-D579-4244-AF41-893A681E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EFC7D-754A-4979-8E5F-EB6994E8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6CD86-B13D-4A96-9575-B5036EB8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1354E-0A5D-4B92-ACB7-3E9278A0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456F-AF88-4FD6-AA6F-F3DADBBF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B20C-326A-4A91-82C7-293EE056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4569A-0F74-4293-A122-0C22BA2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7B84E-AA60-4968-B6EF-49F6FD4B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4C986-3C8E-4641-B3AF-58207DBF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DBB09-5E54-4026-B57A-53BDD63B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28D18-FA1C-4BE9-8A6F-110F82FCD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863A6-2121-41AE-AF18-BD46DEEC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17813-0D46-40A3-9F2C-05010218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3C8AA-A261-475B-B5A0-3A18282E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C544E-FCA2-40F7-9B3C-862443EC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5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D0053-7448-4637-A9AC-29E0E95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CF76E-7BCE-4E9F-9C57-BC5C699C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86A3C-FE0F-416E-BED6-06B7F942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FEA910-E5FF-4AC6-9D90-7B240CED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03574-6A93-4E1B-A14B-2626B5E2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6EBC1-FD50-472D-B1D0-4C154FF5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5A3C9-4D64-4C58-AC13-651F6B82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25A05C-76CF-424C-984D-2AB67FD1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DE13F-B4EC-4F1E-813E-35EBCED4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EC807F-08F3-4227-8C98-6092BCC2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44FCC-7824-4101-BFE3-CB832F10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90C9A-8559-4262-B762-307E0D5F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828E7-203C-4EA5-A172-9406CD8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A9D30-3805-4CB0-919C-79A65413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6D3F9-7601-4A37-A543-EDAAF43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38E40-793B-4ECD-B1DD-010270A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77C30-B8C8-4D80-A489-AFDE53B7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11CD3-56DD-4A2C-B6BC-501BFD29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DEADB-33C8-486C-B0DE-5CCB4FC1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A8D3A-9E02-402B-905F-5F1CD0FC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1CB98-E821-4217-8C7E-1AEC42BF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E4FE8-FDDB-4E4C-A272-28A6389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20B4EC-FB91-4F9D-A207-C8C9D07C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3FD1E-B7C7-4B23-925E-4AD6E9D05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1DD50-3B56-42A7-B196-15F460BD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ED1F2-25B8-4B9C-A354-E57922F9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F8534-7344-475A-91BF-039660A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1189C-1A5C-410B-B421-4B310D3C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DA664-D589-47EA-AFD9-C263224D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522D3-0C24-4F76-B7AB-560D0F741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B2A39-30E4-4A82-9231-8A1882EDD087}" type="datetimeFigureOut">
              <a:rPr lang="ko-KR" altLang="en-US" smtClean="0"/>
              <a:t>2017-11-12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95775-7C7D-4A75-A341-72F7D69BF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5ACB7-81D9-42A4-8793-067AD9E6D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8956-C37D-4252-9BAF-42118AE34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A9705-B6E3-4F91-9DE5-B1C577291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Governance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0127B-0EDE-4807-8B6F-883CD5AD9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서강대학교</a:t>
            </a:r>
            <a:endParaRPr lang="en-US" altLang="ko-KR" dirty="0"/>
          </a:p>
          <a:p>
            <a:r>
              <a:rPr lang="en-US" altLang="ko-KR" dirty="0"/>
              <a:t>20160458 </a:t>
            </a:r>
            <a:r>
              <a:rPr lang="ko-KR" altLang="en-US" dirty="0"/>
              <a:t>심리학과 </a:t>
            </a:r>
            <a:r>
              <a:rPr lang="ko-KR" altLang="en-US" dirty="0" err="1"/>
              <a:t>추교한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2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C2A6A-BCF8-4CD0-BCC8-4048418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FBB36-B71A-4613-9310-120D1C63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연산을 위한 </a:t>
            </a:r>
            <a:r>
              <a:rPr lang="en-US" altLang="ko-KR" dirty="0"/>
              <a:t>python library</a:t>
            </a:r>
          </a:p>
          <a:p>
            <a:pPr marL="0" indent="0">
              <a:buNone/>
            </a:pPr>
            <a:r>
              <a:rPr lang="ko-KR" altLang="en-US" dirty="0"/>
              <a:t>수치해석</a:t>
            </a:r>
            <a:r>
              <a:rPr lang="en-US" altLang="ko-KR" dirty="0"/>
              <a:t>, </a:t>
            </a:r>
            <a:r>
              <a:rPr lang="ko-KR" altLang="en-US" dirty="0"/>
              <a:t>통계 자료 처리에 매우 중요한 역할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파이썬이</a:t>
            </a:r>
            <a:r>
              <a:rPr lang="ko-KR" altLang="en-US" dirty="0"/>
              <a:t> 제공하지 않는 배열 자료형을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파이썬</a:t>
            </a:r>
            <a:r>
              <a:rPr lang="ko-KR" altLang="en-US" dirty="0"/>
              <a:t> 자체 반복문보다 빠른 내부 반복문을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선형 대수 연산을 간단한 코드로 구현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0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20C0A-4FD4-49C5-9AB3-272EE2A1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Governance of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6A753-A363-41D6-A85C-84FBB943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공동으로 소유 및 운영되는 프로젝트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모든 결정이나 약속은 공개적인 </a:t>
            </a:r>
            <a:r>
              <a:rPr lang="en-US" altLang="ko-KR" dirty="0"/>
              <a:t>consensus</a:t>
            </a:r>
            <a:r>
              <a:rPr lang="ko-KR" altLang="en-US" dirty="0"/>
              <a:t>를 통해 이루어짐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운영협의체</a:t>
            </a:r>
            <a:r>
              <a:rPr lang="en-US" altLang="ko-KR" dirty="0"/>
              <a:t>(Steering Council) </a:t>
            </a:r>
            <a:r>
              <a:rPr lang="ko-KR" altLang="en-US" dirty="0"/>
              <a:t>외의 기업</a:t>
            </a:r>
            <a:r>
              <a:rPr lang="en-US" altLang="ko-KR" dirty="0"/>
              <a:t>, </a:t>
            </a:r>
            <a:r>
              <a:rPr lang="ko-KR" altLang="en-US" dirty="0"/>
              <a:t>비영리 단체</a:t>
            </a:r>
            <a:r>
              <a:rPr lang="en-US" altLang="ko-KR" dirty="0"/>
              <a:t>, </a:t>
            </a:r>
            <a:r>
              <a:rPr lang="ko-KR" altLang="en-US" dirty="0"/>
              <a:t>개인 누구라도 사용자와 기여자가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선출 과정 또한 </a:t>
            </a:r>
            <a:r>
              <a:rPr lang="en-US" altLang="ko-KR" dirty="0"/>
              <a:t>consensus</a:t>
            </a:r>
            <a:r>
              <a:rPr lang="ko-KR" altLang="en-US" dirty="0"/>
              <a:t>를 통해 결정하며</a:t>
            </a:r>
            <a:r>
              <a:rPr lang="en-US" altLang="ko-KR" dirty="0"/>
              <a:t>, </a:t>
            </a:r>
            <a:r>
              <a:rPr lang="ko-KR" altLang="en-US" dirty="0"/>
              <a:t>특권은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61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BFF42-2F9B-4639-9054-44B04D01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E56DD-B85E-4964-A34F-810FA2B0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구성원들의 판단력과 노력에 대한 신뢰는 전제로 사안에 대해 거부할 권리를 부여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거부권을 행사하지 않는 것을 합의라고 간주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ko-KR" altLang="en-US" dirty="0"/>
              <a:t>제시된 수정안을 모두 거부할 시에는 기존 안으로 유지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수정 이후 문제가 생길 경우</a:t>
            </a:r>
            <a:r>
              <a:rPr lang="en-US" altLang="ko-KR" dirty="0"/>
              <a:t>, </a:t>
            </a:r>
            <a:r>
              <a:rPr lang="ko-KR" altLang="en-US" dirty="0"/>
              <a:t>문제 발생 이전 버전으로 복귀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29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NumPy Governance</vt:lpstr>
      <vt:lpstr>NumPy</vt:lpstr>
      <vt:lpstr>Governance of NumPy</vt:lpstr>
      <vt:lpstr>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Governance</dc:title>
  <dc:creator>chuchutrain</dc:creator>
  <cp:lastModifiedBy>chuchutrain</cp:lastModifiedBy>
  <cp:revision>3</cp:revision>
  <dcterms:created xsi:type="dcterms:W3CDTF">2017-11-12T02:13:41Z</dcterms:created>
  <dcterms:modified xsi:type="dcterms:W3CDTF">2017-11-12T02:37:51Z</dcterms:modified>
</cp:coreProperties>
</file>