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7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944" r:id="rId23"/>
    <p:sldId id="1009" r:id="rId24"/>
    <p:sldId id="1036" r:id="rId25"/>
    <p:sldId id="1035" r:id="rId26"/>
    <p:sldId id="1038" r:id="rId27"/>
    <p:sldId id="1039" r:id="rId28"/>
    <p:sldId id="1040" r:id="rId29"/>
    <p:sldId id="1037" r:id="rId30"/>
    <p:sldId id="1090" r:id="rId31"/>
    <p:sldId id="956" r:id="rId32"/>
    <p:sldId id="1041" r:id="rId33"/>
    <p:sldId id="958" r:id="rId34"/>
    <p:sldId id="1042" r:id="rId35"/>
    <p:sldId id="1046" r:id="rId36"/>
    <p:sldId id="957" r:id="rId37"/>
    <p:sldId id="1043" r:id="rId38"/>
    <p:sldId id="1047" r:id="rId39"/>
    <p:sldId id="1089" r:id="rId40"/>
    <p:sldId id="959" r:id="rId41"/>
    <p:sldId id="1010" r:id="rId42"/>
    <p:sldId id="1048" r:id="rId43"/>
    <p:sldId id="960" r:id="rId44"/>
    <p:sldId id="961" r:id="rId45"/>
    <p:sldId id="962" r:id="rId46"/>
    <p:sldId id="963" r:id="rId47"/>
    <p:sldId id="964" r:id="rId48"/>
    <p:sldId id="965" r:id="rId49"/>
    <p:sldId id="966" r:id="rId50"/>
    <p:sldId id="967" r:id="rId51"/>
    <p:sldId id="1077" r:id="rId52"/>
    <p:sldId id="968" r:id="rId53"/>
    <p:sldId id="969" r:id="rId54"/>
    <p:sldId id="1011" r:id="rId55"/>
    <p:sldId id="970" r:id="rId56"/>
    <p:sldId id="971" r:id="rId57"/>
    <p:sldId id="972" r:id="rId58"/>
    <p:sldId id="973" r:id="rId59"/>
    <p:sldId id="1049" r:id="rId60"/>
    <p:sldId id="974" r:id="rId61"/>
    <p:sldId id="1012" r:id="rId62"/>
    <p:sldId id="975" r:id="rId63"/>
    <p:sldId id="976" r:id="rId64"/>
    <p:sldId id="1013" r:id="rId65"/>
    <p:sldId id="977" r:id="rId66"/>
    <p:sldId id="978" r:id="rId67"/>
    <p:sldId id="979" r:id="rId68"/>
    <p:sldId id="1014" r:id="rId69"/>
    <p:sldId id="981" r:id="rId70"/>
    <p:sldId id="983" r:id="rId71"/>
    <p:sldId id="1050" r:id="rId72"/>
    <p:sldId id="984" r:id="rId73"/>
    <p:sldId id="1051" r:id="rId74"/>
    <p:sldId id="986" r:id="rId75"/>
    <p:sldId id="1052" r:id="rId76"/>
    <p:sldId id="987" r:id="rId77"/>
    <p:sldId id="1053" r:id="rId78"/>
    <p:sldId id="1054" r:id="rId79"/>
    <p:sldId id="982" r:id="rId80"/>
    <p:sldId id="1055" r:id="rId81"/>
    <p:sldId id="989" r:id="rId82"/>
    <p:sldId id="990" r:id="rId83"/>
    <p:sldId id="992" r:id="rId84"/>
    <p:sldId id="993" r:id="rId85"/>
    <p:sldId id="994" r:id="rId86"/>
    <p:sldId id="1002" r:id="rId87"/>
    <p:sldId id="1056" r:id="rId88"/>
    <p:sldId id="996" r:id="rId89"/>
    <p:sldId id="997" r:id="rId90"/>
    <p:sldId id="998" r:id="rId91"/>
    <p:sldId id="1015" r:id="rId92"/>
    <p:sldId id="1016" r:id="rId93"/>
    <p:sldId id="1017" r:id="rId94"/>
    <p:sldId id="1018" r:id="rId95"/>
    <p:sldId id="1019" r:id="rId96"/>
    <p:sldId id="1020" r:id="rId97"/>
    <p:sldId id="1021" r:id="rId98"/>
    <p:sldId id="1022" r:id="rId99"/>
    <p:sldId id="1078" r:id="rId100"/>
    <p:sldId id="1083" r:id="rId101"/>
    <p:sldId id="1079" r:id="rId102"/>
    <p:sldId id="1080" r:id="rId103"/>
    <p:sldId id="1081" r:id="rId104"/>
    <p:sldId id="1082" r:id="rId105"/>
    <p:sldId id="999" r:id="rId106"/>
    <p:sldId id="1060" r:id="rId107"/>
    <p:sldId id="1059" r:id="rId108"/>
    <p:sldId id="1061" r:id="rId109"/>
    <p:sldId id="1063" r:id="rId110"/>
    <p:sldId id="1064" r:id="rId111"/>
    <p:sldId id="1065" r:id="rId112"/>
    <p:sldId id="1066" r:id="rId113"/>
    <p:sldId id="1067" r:id="rId114"/>
    <p:sldId id="1068" r:id="rId115"/>
    <p:sldId id="1057" r:id="rId116"/>
    <p:sldId id="1058" r:id="rId117"/>
    <p:sldId id="1069" r:id="rId118"/>
    <p:sldId id="1070" r:id="rId119"/>
    <p:sldId id="1072" r:id="rId120"/>
    <p:sldId id="1073" r:id="rId121"/>
    <p:sldId id="1074" r:id="rId122"/>
    <p:sldId id="1075" r:id="rId123"/>
    <p:sldId id="1076" r:id="rId124"/>
    <p:sldId id="1085" r:id="rId125"/>
    <p:sldId id="1084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70" d="100"/>
          <a:sy n="70" d="100"/>
        </p:scale>
        <p:origin x="53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core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core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&lt;shape </a:t>
            </a:r>
            <a:r>
              <a:rPr lang="en-US" altLang="ko-KR" sz="20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20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2000" dirty="0" err="1">
                <a:latin typeface="Consolas" panose="020B0609020204030204" pitchFamily="49" charset="0"/>
              </a:rPr>
              <a:t>apk</a:t>
            </a:r>
            <a:r>
              <a:rPr lang="en-US" altLang="ko-KR" sz="2000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2000" dirty="0">
                <a:latin typeface="Consolas" panose="020B0609020204030204" pitchFamily="49" charset="0"/>
              </a:rPr>
              <a:t>="#</a:t>
            </a:r>
            <a:r>
              <a:rPr lang="en-US" altLang="ko-KR" sz="2000" dirty="0" err="1">
                <a:latin typeface="Consolas" panose="020B0609020204030204" pitchFamily="49" charset="0"/>
              </a:rPr>
              <a:t>ffffff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sz="2000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sz="2000" dirty="0">
                <a:latin typeface="Consolas" panose="020B0609020204030204" pitchFamily="49" charset="0"/>
              </a:rPr>
              <a:t>="#FFFF00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2000" dirty="0">
                <a:latin typeface="Consolas" panose="020B0609020204030204" pitchFamily="49" charset="0"/>
              </a:rPr>
              <a:t>="90</a:t>
            </a:r>
            <a:r>
              <a:rPr lang="en-US" altLang="ko-KR" sz="2000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&lt;corners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2000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&lt;/shape&gt;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7804" y="3496451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337804" y="3855915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37804" y="4224538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10: 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66" y="2204863"/>
            <a:ext cx="2623411" cy="462086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80176" y="3789040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260682"/>
            <a:ext cx="9027277" cy="419985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010619"/>
            <a:ext cx="815049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</a:t>
            </a:r>
            <a:r>
              <a:rPr lang="en-US" altLang="ko-KR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dirty="0">
                <a:latin typeface="Consolas" panose="020B0609020204030204" pitchFamily="49" charset="0"/>
              </a:rPr>
              <a:t>);  // </a:t>
            </a:r>
            <a:r>
              <a:rPr lang="en-US" altLang="ko-KR" dirty="0" smtClean="0">
                <a:latin typeface="Consolas" panose="020B0609020204030204" pitchFamily="49" charset="0"/>
              </a:rPr>
              <a:t>auto </a:t>
            </a:r>
            <a:r>
              <a:rPr lang="en-US" altLang="ko-KR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x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y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 </a:t>
            </a:r>
            <a:r>
              <a:rPr lang="en-US" altLang="ko-KR" sz="1400" dirty="0" err="1">
                <a:latin typeface="Consolas" panose="020B0609020204030204" pitchFamily="49" charset="0"/>
              </a:rPr>
              <a:t>toast</a:t>
            </a:r>
            <a:r>
              <a:rPr lang="en-US" altLang="ko-KR" sz="1400" dirty="0">
                <a:latin typeface="Consolas" panose="020B0609020204030204" pitchFamily="49" charset="0"/>
              </a:rPr>
              <a:t> =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catch (NumberFormatException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20027</TotalTime>
  <Words>12448</Words>
  <Application>Microsoft Office PowerPoint</Application>
  <PresentationFormat>와이드스크린</PresentationFormat>
  <Paragraphs>2124</Paragraphs>
  <Slides>125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6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상태 드로어블 (StateListDrawable) 만들기 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1172</cp:revision>
  <dcterms:created xsi:type="dcterms:W3CDTF">2014-02-12T09:15:05Z</dcterms:created>
  <dcterms:modified xsi:type="dcterms:W3CDTF">2020-07-21T22:50:11Z</dcterms:modified>
</cp:coreProperties>
</file>