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2"/>
  </p:notesMasterIdLst>
  <p:sldIdLst>
    <p:sldId id="339" r:id="rId2"/>
    <p:sldId id="895" r:id="rId3"/>
    <p:sldId id="1023" r:id="rId4"/>
    <p:sldId id="1024" r:id="rId5"/>
    <p:sldId id="947" r:id="rId6"/>
    <p:sldId id="1025" r:id="rId7"/>
    <p:sldId id="1027" r:id="rId8"/>
    <p:sldId id="1034" r:id="rId9"/>
    <p:sldId id="1026" r:id="rId10"/>
    <p:sldId id="1087" r:id="rId11"/>
    <p:sldId id="948" r:id="rId12"/>
    <p:sldId id="949" r:id="rId13"/>
    <p:sldId id="951" r:id="rId14"/>
    <p:sldId id="1088" r:id="rId15"/>
    <p:sldId id="952" r:id="rId16"/>
    <p:sldId id="941" r:id="rId17"/>
    <p:sldId id="1029" r:id="rId18"/>
    <p:sldId id="1030" r:id="rId19"/>
    <p:sldId id="1008" r:id="rId20"/>
    <p:sldId id="1032" r:id="rId21"/>
    <p:sldId id="1033" r:id="rId22"/>
    <p:sldId id="1093" r:id="rId23"/>
    <p:sldId id="944" r:id="rId24"/>
    <p:sldId id="1009" r:id="rId25"/>
    <p:sldId id="1036" r:id="rId26"/>
    <p:sldId id="1035" r:id="rId27"/>
    <p:sldId id="1038" r:id="rId28"/>
    <p:sldId id="1039" r:id="rId29"/>
    <p:sldId id="1040" r:id="rId30"/>
    <p:sldId id="1037" r:id="rId31"/>
    <p:sldId id="1090" r:id="rId32"/>
    <p:sldId id="956" r:id="rId33"/>
    <p:sldId id="1041" r:id="rId34"/>
    <p:sldId id="958" r:id="rId35"/>
    <p:sldId id="1042" r:id="rId36"/>
    <p:sldId id="1046" r:id="rId37"/>
    <p:sldId id="957" r:id="rId38"/>
    <p:sldId id="1043" r:id="rId39"/>
    <p:sldId id="1091" r:id="rId40"/>
    <p:sldId id="1092" r:id="rId41"/>
    <p:sldId id="1047" r:id="rId42"/>
    <p:sldId id="1089" r:id="rId43"/>
    <p:sldId id="959" r:id="rId44"/>
    <p:sldId id="1010" r:id="rId45"/>
    <p:sldId id="1048" r:id="rId46"/>
    <p:sldId id="960" r:id="rId47"/>
    <p:sldId id="961" r:id="rId48"/>
    <p:sldId id="962" r:id="rId49"/>
    <p:sldId id="963" r:id="rId50"/>
    <p:sldId id="1096" r:id="rId51"/>
    <p:sldId id="964" r:id="rId52"/>
    <p:sldId id="1095" r:id="rId53"/>
    <p:sldId id="965" r:id="rId54"/>
    <p:sldId id="966" r:id="rId55"/>
    <p:sldId id="967" r:id="rId56"/>
    <p:sldId id="1097" r:id="rId57"/>
    <p:sldId id="1098" r:id="rId58"/>
    <p:sldId id="968" r:id="rId59"/>
    <p:sldId id="1011" r:id="rId60"/>
    <p:sldId id="970" r:id="rId61"/>
    <p:sldId id="971" r:id="rId62"/>
    <p:sldId id="972" r:id="rId63"/>
    <p:sldId id="973" r:id="rId64"/>
    <p:sldId id="1049" r:id="rId65"/>
    <p:sldId id="974" r:id="rId66"/>
    <p:sldId id="1012" r:id="rId67"/>
    <p:sldId id="975" r:id="rId68"/>
    <p:sldId id="976" r:id="rId69"/>
    <p:sldId id="1013" r:id="rId70"/>
    <p:sldId id="977" r:id="rId71"/>
    <p:sldId id="978" r:id="rId72"/>
    <p:sldId id="979" r:id="rId73"/>
    <p:sldId id="1014" r:id="rId74"/>
    <p:sldId id="981" r:id="rId75"/>
    <p:sldId id="983" r:id="rId76"/>
    <p:sldId id="1050" r:id="rId77"/>
    <p:sldId id="984" r:id="rId78"/>
    <p:sldId id="1051" r:id="rId79"/>
    <p:sldId id="986" r:id="rId80"/>
    <p:sldId id="1052" r:id="rId81"/>
    <p:sldId id="987" r:id="rId82"/>
    <p:sldId id="1053" r:id="rId83"/>
    <p:sldId id="1054" r:id="rId84"/>
    <p:sldId id="982" r:id="rId85"/>
    <p:sldId id="1055" r:id="rId86"/>
    <p:sldId id="989" r:id="rId87"/>
    <p:sldId id="990" r:id="rId88"/>
    <p:sldId id="992" r:id="rId89"/>
    <p:sldId id="993" r:id="rId90"/>
    <p:sldId id="994" r:id="rId91"/>
    <p:sldId id="1002" r:id="rId92"/>
    <p:sldId id="1056" r:id="rId93"/>
    <p:sldId id="996" r:id="rId94"/>
    <p:sldId id="997" r:id="rId95"/>
    <p:sldId id="998" r:id="rId96"/>
    <p:sldId id="1015" r:id="rId97"/>
    <p:sldId id="1016" r:id="rId98"/>
    <p:sldId id="1017" r:id="rId99"/>
    <p:sldId id="1018" r:id="rId100"/>
    <p:sldId id="1019" r:id="rId101"/>
    <p:sldId id="1020" r:id="rId102"/>
    <p:sldId id="1021" r:id="rId103"/>
    <p:sldId id="1022" r:id="rId104"/>
    <p:sldId id="1078" r:id="rId105"/>
    <p:sldId id="1083" r:id="rId106"/>
    <p:sldId id="1079" r:id="rId107"/>
    <p:sldId id="1080" r:id="rId108"/>
    <p:sldId id="1081" r:id="rId109"/>
    <p:sldId id="1082" r:id="rId110"/>
    <p:sldId id="999" r:id="rId111"/>
    <p:sldId id="1060" r:id="rId112"/>
    <p:sldId id="1059" r:id="rId113"/>
    <p:sldId id="1061" r:id="rId114"/>
    <p:sldId id="1063" r:id="rId115"/>
    <p:sldId id="1064" r:id="rId116"/>
    <p:sldId id="1065" r:id="rId117"/>
    <p:sldId id="1066" r:id="rId118"/>
    <p:sldId id="1067" r:id="rId119"/>
    <p:sldId id="1068" r:id="rId120"/>
    <p:sldId id="1057" r:id="rId121"/>
    <p:sldId id="1058" r:id="rId122"/>
    <p:sldId id="1069" r:id="rId123"/>
    <p:sldId id="1070" r:id="rId124"/>
    <p:sldId id="1072" r:id="rId125"/>
    <p:sldId id="1073" r:id="rId126"/>
    <p:sldId id="1074" r:id="rId127"/>
    <p:sldId id="1075" r:id="rId128"/>
    <p:sldId id="1076" r:id="rId129"/>
    <p:sldId id="1085" r:id="rId130"/>
    <p:sldId id="1084" r:id="rId1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64" d="100"/>
          <a:sy n="64" d="100"/>
        </p:scale>
        <p:origin x="8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7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smtClean="0"/>
              <a:t>7</a:t>
            </a:r>
            <a:r>
              <a:rPr lang="ko-KR" altLang="en-US" sz="1400" baseline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dialog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2750273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6318481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275189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프로젝트에서는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720943"/>
            <a:ext cx="1610452" cy="2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600" dirty="0">
                <a:latin typeface="Consolas" panose="020B0609020204030204" pitchFamily="49" charset="0"/>
              </a:rPr>
              <a:t>="0.498"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왼쪽으로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5" y="2276872"/>
            <a:ext cx="4564427" cy="42601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931391" y="2636912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75532" y="5445224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8" idx="1"/>
          </p:cNvCxnSpPr>
          <p:nvPr/>
        </p:nvCxnSpPr>
        <p:spPr>
          <a:xfrm rot="10800000" flipH="1" flipV="1">
            <a:off x="6931390" y="2780928"/>
            <a:ext cx="44141" cy="2808312"/>
          </a:xfrm>
          <a:prstGeom prst="curvedConnector3">
            <a:avLst>
              <a:gd name="adj1" fmla="val -51788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5133" y="3887760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5400000">
            <a:off x="9585179" y="4584892"/>
            <a:ext cx="472359" cy="32082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9336360" y="4725144"/>
            <a:ext cx="440015" cy="3345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1209" y="4828172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919277"/>
            <a:ext cx="9243300" cy="5733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1664" y="3933056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5720" y="5877272"/>
            <a:ext cx="381642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5" idx="2"/>
            <a:endCxn id="6" idx="1"/>
          </p:cNvCxnSpPr>
          <p:nvPr/>
        </p:nvCxnSpPr>
        <p:spPr>
          <a:xfrm rot="16200000" flipH="1">
            <a:off x="3102877" y="5666039"/>
            <a:ext cx="693658" cy="252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</a:rPr>
              <a:t>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88840"/>
            <a:ext cx="2645674" cy="4531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58" y="1988840"/>
            <a:ext cx="2586975" cy="4505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7" y="3837830"/>
            <a:ext cx="4541553" cy="26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 코딩</a:t>
            </a:r>
            <a:r>
              <a:rPr lang="en-US" altLang="ko-KR" b="1" dirty="0" smtClean="0">
                <a:solidFill>
                  <a:srgbClr val="C00000"/>
                </a:solidFill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select_car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="0.494"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your_choice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android:textColor="#43A047"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968" y="1260370"/>
            <a:ext cx="623271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android:layout_width="228dp"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android:layout_height="123dp"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="0.002"&gt;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lamborghini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bentley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allday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PopQuizzes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Currently, Genesis is checked initially. Is it checked in xml file or java file?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Make it work in the other way around.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16832"/>
            <a:ext cx="2504200" cy="44076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7" y="4225943"/>
            <a:ext cx="3672408" cy="2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12" y="2966222"/>
            <a:ext cx="2011556" cy="3540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0" y="2500678"/>
            <a:ext cx="2304256" cy="3995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3095"/>
            <a:ext cx="2250508" cy="3989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947" y="2465512"/>
            <a:ext cx="2263454" cy="40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02442"/>
            <a:ext cx="2623501" cy="4598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81" y="1909883"/>
            <a:ext cx="2592527" cy="4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show_message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dirty="0" smtClean="0">
                <a:latin typeface="Consolas" panose="020B0609020204030204" pitchFamily="49" charset="0"/>
              </a:rPr>
              <a:t>()... 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show_message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아래 화면들과 같이 두 개의 텍스트 뷰를 각각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Toast, "God is goo all the time"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924944"/>
            <a:ext cx="2166022" cy="3806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2175597" cy="38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3" y="2132856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아니라 </a:t>
            </a:r>
            <a:r>
              <a:rPr lang="en-US" altLang="ko-KR" dirty="0" err="1" smtClean="0"/>
              <a:t>R.string.greeting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마찬가지로 </a:t>
            </a:r>
            <a:r>
              <a:rPr lang="en-US" altLang="ko-KR" dirty="0" smtClean="0"/>
              <a:t>"God is good all the time"</a:t>
            </a:r>
            <a:r>
              <a:rPr lang="ko-KR" altLang="en-US" dirty="0" smtClean="0"/>
              <a:t>을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R.string.my_greeting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"&gt;your greeting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</a:t>
                      </a:r>
                      <a:r>
                        <a:rPr lang="en-US" altLang="ko-KR" dirty="0" smtClean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</a:t>
                      </a:r>
                      <a:r>
                        <a:rPr lang="en-US" altLang="ko-KR" b="1" dirty="0" smtClean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Drawable(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2: 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 </a:t>
            </a:r>
            <a:r>
              <a:rPr lang="en-US" altLang="ko-KR" b="1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your_greeting_here</a:t>
            </a:r>
            <a:r>
              <a:rPr lang="ko-KR" altLang="en-US" dirty="0" smtClean="0">
                <a:sym typeface="Wingdings" panose="05000000000000000000" pitchFamily="2" charset="2"/>
              </a:rPr>
              <a:t>을 입력하거나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에서도 선택할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>
                <a:sym typeface="Wingdings" panose="05000000000000000000" pitchFamily="2" charset="2"/>
              </a:rPr>
              <a:t>직</a:t>
            </a:r>
            <a:r>
              <a:rPr lang="ko-KR" altLang="en-US" dirty="0" smtClean="0">
                <a:sym typeface="Wingdings" panose="05000000000000000000" pitchFamily="2" charset="2"/>
              </a:rPr>
              <a:t>접 입력할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= 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onClick </a:t>
            </a:r>
            <a:r>
              <a:rPr lang="ko-KR" altLang="en-US" b="1" dirty="0" smtClean="0"/>
              <a:t>속성을 정의하지 않습니다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속성이 아닌 다른 방법을 사용할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[your </a:t>
            </a:r>
            <a:r>
              <a:rPr lang="en-US" altLang="ko-KR" dirty="0"/>
              <a:t>greeting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 err="1"/>
              <a:t>Snackbar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9579170" cy="233954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367808" y="4247664"/>
            <a:ext cx="288032" cy="4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3792" y="4728100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text</a:t>
            </a:r>
            <a:r>
              <a:rPr lang="ko-KR" altLang="en-US" sz="1600" dirty="0" smtClean="0"/>
              <a:t>가 아니나 </a:t>
            </a:r>
            <a:r>
              <a:rPr lang="en-US" altLang="ko-KR" sz="1600" dirty="0" smtClean="0"/>
              <a:t>hint </a:t>
            </a:r>
            <a:r>
              <a:rPr lang="ko-KR" altLang="en-US" sz="1600" dirty="0" smtClean="0"/>
              <a:t>속성을 사용하세요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align centered</a:t>
            </a:r>
            <a:r>
              <a:rPr lang="ko-KR" altLang="en-US" sz="1600" dirty="0" smtClean="0"/>
              <a:t>를 사용하세요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이용하여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</a:t>
            </a:r>
            <a:r>
              <a:rPr lang="en-US" altLang="ko-KR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 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en-US" altLang="ko-KR" dirty="0"/>
              <a:t>[your greeting here!]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82253"/>
            <a:ext cx="1322290" cy="42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485421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[your </a:t>
            </a:r>
            <a:r>
              <a:rPr lang="en-US" altLang="ko-KR" sz="1600" dirty="0"/>
              <a:t>greeting here</a:t>
            </a:r>
            <a:r>
              <a:rPr lang="en-US" altLang="ko-KR" sz="1600" dirty="0" smtClean="0"/>
              <a:t>] TextView id</a:t>
            </a:r>
            <a:r>
              <a:rPr lang="ko-KR" altLang="en-US" sz="1600" dirty="0" smtClean="0"/>
              <a:t>를 사용하십시오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750624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871865" y="4389259"/>
            <a:ext cx="576064" cy="6629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29" y="4536805"/>
            <a:ext cx="6408710" cy="1030811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6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6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포커스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260682"/>
            <a:ext cx="9027277" cy="419985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</a:t>
            </a:r>
            <a:r>
              <a:rPr lang="en-US" altLang="ko-KR" sz="1600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auto </a:t>
            </a:r>
            <a:r>
              <a:rPr lang="en-US" altLang="ko-KR" sz="1600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show_my_greeting</a:t>
            </a:r>
            <a:r>
              <a:rPr lang="en-US" altLang="ko-KR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Toast.makeText(this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your code for </a:t>
            </a:r>
            <a:r>
              <a:rPr lang="en-US" altLang="ko-KR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TextView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ScrollView </a:t>
            </a:r>
            <a:r>
              <a:rPr lang="en-US" altLang="ko-KR" dirty="0" err="1">
                <a:latin typeface="Consolas" panose="020B0609020204030204" pitchFamily="49" charset="0"/>
              </a:rPr>
              <a:t>scrollView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dirty="0" err="1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6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813378"/>
            <a:ext cx="95370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textView2;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Hu03Toast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dirty="0" smtClean="0">
                <a:sym typeface="Wingdings" panose="05000000000000000000" pitchFamily="2" charset="2"/>
              </a:rPr>
              <a:t>[Toast] </a:t>
            </a:r>
            <a:r>
              <a:rPr lang="ko-KR" altLang="en-US" dirty="0" smtClean="0">
                <a:sym typeface="Wingdings" panose="05000000000000000000" pitchFamily="2" charset="2"/>
              </a:rPr>
              <a:t>버튼 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56" y="2222953"/>
            <a:ext cx="2473135" cy="4273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onSnackbarClicked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onSnackbarClicked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."),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Hu038Dialog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02903"/>
            <a:ext cx="8711802" cy="1758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96" y="2968830"/>
            <a:ext cx="2061138" cy="3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R.id.textView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showMessage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en-US" altLang="ko-KR" sz="1600" dirty="0" err="1" smtClean="0"/>
              <a:t>AlertDialog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입력하라는 메시지가 뜹니다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지시에 따라 적절한 것을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하거나 설치하십시오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96" y="2084859"/>
            <a:ext cx="2067726" cy="3647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88" y="2069749"/>
            <a:ext cx="2102667" cy="3648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1" y="2061401"/>
            <a:ext cx="2071034" cy="36567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10" y="2040507"/>
            <a:ext cx="2114508" cy="3677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2084859"/>
            <a:ext cx="2089646" cy="36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/>
              <a:t>Pallete</a:t>
            </a:r>
            <a:r>
              <a:rPr lang="en-US" altLang="ko-KR" dirty="0" err="1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a class that </a:t>
            </a:r>
            <a:r>
              <a:rPr lang="en-US" altLang="ko-KR" b="1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interface in Java usually consists of a list of method definitions only without their body.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79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279" y="4149080"/>
            <a:ext cx="440012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err="1" smtClean="0">
                <a:latin typeface="Consolas" panose="020B0609020204030204" pitchFamily="49" charset="0"/>
              </a:rPr>
              <a:t>button.</a:t>
            </a:r>
            <a:r>
              <a:rPr lang="en-US" altLang="ko-KR" sz="1400" b="1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20086</TotalTime>
  <Words>12514</Words>
  <Application>Microsoft Office PowerPoint</Application>
  <PresentationFormat>와이드스크린</PresentationFormat>
  <Paragraphs>2175</Paragraphs>
  <Slides>130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130</vt:i4>
      </vt:variant>
    </vt:vector>
  </HeadingPairs>
  <TitlesOfParts>
    <vt:vector size="141" baseType="lpstr"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1182</cp:revision>
  <dcterms:created xsi:type="dcterms:W3CDTF">2014-02-12T09:15:05Z</dcterms:created>
  <dcterms:modified xsi:type="dcterms:W3CDTF">2020-07-22T23:13:33Z</dcterms:modified>
</cp:coreProperties>
</file>