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6"/>
  </p:notesMasterIdLst>
  <p:sldIdLst>
    <p:sldId id="339" r:id="rId2"/>
    <p:sldId id="895" r:id="rId3"/>
    <p:sldId id="1002" r:id="rId4"/>
    <p:sldId id="1119" r:id="rId5"/>
    <p:sldId id="1120" r:id="rId6"/>
    <p:sldId id="1122" r:id="rId7"/>
    <p:sldId id="1123" r:id="rId8"/>
    <p:sldId id="1121" r:id="rId9"/>
    <p:sldId id="1124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34" r:id="rId19"/>
    <p:sldId id="1136" r:id="rId20"/>
    <p:sldId id="1137" r:id="rId21"/>
    <p:sldId id="1135" r:id="rId22"/>
    <p:sldId id="1138" r:id="rId23"/>
    <p:sldId id="1139" r:id="rId24"/>
    <p:sldId id="1140" r:id="rId25"/>
    <p:sldId id="1144" r:id="rId26"/>
    <p:sldId id="1141" r:id="rId27"/>
    <p:sldId id="1143" r:id="rId28"/>
    <p:sldId id="1142" r:id="rId29"/>
    <p:sldId id="1145" r:id="rId30"/>
    <p:sldId id="1146" r:id="rId31"/>
    <p:sldId id="1147" r:id="rId32"/>
    <p:sldId id="1148" r:id="rId33"/>
    <p:sldId id="1149" r:id="rId34"/>
    <p:sldId id="115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3780" autoAdjust="0"/>
  </p:normalViewPr>
  <p:slideViewPr>
    <p:cSldViewPr>
      <p:cViewPr varScale="1">
        <p:scale>
          <a:sx n="64" d="100"/>
          <a:sy n="64" d="100"/>
        </p:scale>
        <p:origin x="91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Multimedia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카메라 실습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수정하고 나면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있는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대한 이해가 좀 더 생길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살펴보길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FileProvider.getUriForFile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사용하면 카메라 앱에서 공유하여 사용할 수 있는 파일 정보를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Uri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MediaStore.EXTRA_OUTPUT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키를 사용해서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인턴트에</a:t>
            </a:r>
            <a:r>
              <a:rPr lang="ko-KR" altLang="en-US" dirty="0" smtClean="0">
                <a:sym typeface="Wingdings" panose="05000000000000000000" pitchFamily="2" charset="2"/>
              </a:rPr>
              <a:t> 부가 데이터로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이용해서 시스템으로 인텐트 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단말의 카메라 앱을 </a:t>
            </a:r>
            <a:r>
              <a:rPr lang="ko-KR" altLang="en-US" dirty="0" err="1" smtClean="0">
                <a:sym typeface="Wingdings" panose="05000000000000000000" pitchFamily="2" charset="2"/>
              </a:rPr>
              <a:t>띄워달라는</a:t>
            </a:r>
            <a:r>
              <a:rPr lang="ko-KR" altLang="en-US" dirty="0" smtClean="0">
                <a:sym typeface="Wingdings" panose="05000000000000000000" pitchFamily="2" charset="2"/>
              </a:rPr>
              <a:t> 액션 정보는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MediaStore.ACTION_IMAGE_CAPTURE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resolveActivity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sym typeface="Wingdings" panose="05000000000000000000" pitchFamily="2" charset="2"/>
              </a:rPr>
              <a:t> 지정한 액티비티가 있는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72714" y="1480733"/>
            <a:ext cx="1173511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File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Environment.getExternalStorageDirectory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file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new File(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"capture.jpg");  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Uri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fileUri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FileProvider.getUriForFile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file);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Intent(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MediaStore.ACTION_IMAGE_CAPTURE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intent.addFlags(Intent.FLAG_GRANT_READ_URI_PERMISSION|Intent.FLAG_GRANT_WRITE_URI_PERMISSION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intent.putExtra(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MediaStore.EXTRA_OUTPUT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fileUri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if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 != null)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startActivityForResult(intent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101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0296" y="4250722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사진 찍기 화면 띄우기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31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만들어 카메라 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사진을 찍고 나면 카메라 앱의 액티비티를 닫게 되는데 그 때 응답을 받는 부분은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앱에서 찍은 사진을 파일에서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capture.jpg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지정했으므로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읽어 들여 비트맵 객체로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이미지 객체로 만들 때는 어떤 비율로 축소하여 만들 것인지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916832"/>
            <a:ext cx="1131070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int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@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Nullable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Intent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requestCode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if (requestCode == 101 &amp;&amp;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RESULT_OK)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options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options.inSampleSize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8;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file.getAbsolutePath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options);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imageView.setImageBitmap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(bitmap);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5298" y="4365104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err="1" smtClean="0"/>
              <a:t>이미지뷰에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설정하기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688288" y="3424936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이미지 파일을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객체로 만들기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58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일반적으로 카메라 해상도가 높은 경우 비트맵 객체의 크기도 커지므로 적절히 축소합니다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1/8 </a:t>
            </a:r>
            <a:r>
              <a:rPr lang="ko-KR" altLang="en-US" dirty="0" smtClean="0">
                <a:sym typeface="Wingdings" panose="05000000000000000000" pitchFamily="2" charset="2"/>
              </a:rPr>
              <a:t>크기로 축소했으며 이를 </a:t>
            </a:r>
            <a:r>
              <a:rPr lang="en-US" altLang="ko-KR" dirty="0" err="1" smtClean="0">
                <a:sym typeface="Wingdings" panose="05000000000000000000" pitchFamily="2" charset="2"/>
              </a:rPr>
              <a:t>inSampleSize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BitmapFactory.Options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 설정되어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브트맵</a:t>
            </a:r>
            <a:r>
              <a:rPr lang="ko-KR" altLang="en-US" dirty="0" smtClean="0">
                <a:sym typeface="Wingdings" panose="05000000000000000000" pitchFamily="2" charset="2"/>
              </a:rPr>
              <a:t> 객체로 </a:t>
            </a:r>
            <a:r>
              <a:rPr lang="ko-KR" altLang="en-US" dirty="0" err="1" smtClean="0">
                <a:sym typeface="Wingdings" panose="05000000000000000000" pitchFamily="2" charset="2"/>
              </a:rPr>
              <a:t>만들때는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decodeFile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되고 비트맵 객체로 만들어진 파일은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앱을 띄우려면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&lt;uses-permission&gt; </a:t>
            </a:r>
            <a:r>
              <a:rPr lang="ko-KR" altLang="en-US" dirty="0" smtClean="0">
                <a:sym typeface="Wingdings" panose="05000000000000000000" pitchFamily="2" charset="2"/>
              </a:rPr>
              <a:t>태그를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태그는 단말에 하드웨어 카메라가 받드시 있어야 앱이 실행될 수 있다는 것을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권한들은 위험 권한으로 분류되어 있으므로 위험 권한을 위한 설정과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1628800"/>
            <a:ext cx="11310704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119335" y="2564904"/>
            <a:ext cx="720080" cy="115212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0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b="1" dirty="0" smtClean="0"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51384" y="1628800"/>
            <a:ext cx="1131070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'androidx.appcompat:appcompat:1.1.0'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'androidx.constraintlayout:constraintlayout:1.1.3'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'junit:junit:4.12'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91344" y="2348880"/>
            <a:ext cx="360041" cy="1368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191344" y="5661248"/>
            <a:ext cx="360039" cy="4320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dirty="0" err="1" smtClean="0">
                <a:sym typeface="Wingdings" panose="05000000000000000000" pitchFamily="2" charset="2"/>
              </a:rPr>
              <a:t>AutoPermissionListener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loadAllPermissions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그러고 인터페이스에 필수적인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두 개와 권한 부여 시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한 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2348880"/>
            <a:ext cx="11310704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imageView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R.id.imageView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0017" y="2348880"/>
            <a:ext cx="446449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43472" y="6069402"/>
            <a:ext cx="662473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92914"/>
            <a:ext cx="1124811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7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ym typeface="Wingdings" panose="05000000000000000000" pitchFamily="2" charset="2"/>
              </a:rPr>
              <a:t>카메라는 </a:t>
            </a:r>
            <a:r>
              <a:rPr lang="en-US" altLang="ko-KR" dirty="0" smtClean="0">
                <a:sym typeface="Wingdings" panose="05000000000000000000" pitchFamily="2" charset="2"/>
              </a:rPr>
              <a:t>alt </a:t>
            </a:r>
            <a:r>
              <a:rPr lang="ko-KR" altLang="en-US" dirty="0" smtClean="0">
                <a:sym typeface="Wingdings" panose="05000000000000000000" pitchFamily="2" charset="2"/>
              </a:rPr>
              <a:t>키를 누르고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마우스로 회전할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w/s key 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zoom-in/out,  q/e</a:t>
            </a:r>
            <a:r>
              <a:rPr lang="ko-KR" altLang="en-US" dirty="0" smtClean="0">
                <a:sym typeface="Wingdings" panose="05000000000000000000" pitchFamily="2" charset="2"/>
              </a:rPr>
              <a:t>로는 좌우로 움직일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74" y="2064802"/>
            <a:ext cx="2253136" cy="4443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21" y="2064802"/>
            <a:ext cx="2179707" cy="44317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64" y="2076469"/>
            <a:ext cx="2174251" cy="4431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334" y="2076469"/>
            <a:ext cx="2169473" cy="44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사진을 찍는 방법은 복잡하지 않지만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카매라</a:t>
            </a:r>
            <a:r>
              <a:rPr lang="ko-KR" altLang="en-US" dirty="0" smtClean="0">
                <a:sym typeface="Wingdings" panose="05000000000000000000" pitchFamily="2" charset="2"/>
              </a:rPr>
              <a:t> 앱을 기본적으로 제공하는 기능을 그대로 사용할 수 밖에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카메라를 직접 좀 더 많은 기능을 제어하기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들면 미리 보기와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증강현실 기능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라는 것으로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생성되고 제어됩니다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setPreiewDisplay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설정해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필요한 초기화 작업이 끝나면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ko-KR" altLang="en-US" dirty="0" err="1" smtClean="0">
                <a:sym typeface="Wingdings" panose="05000000000000000000" pitchFamily="2" charset="2"/>
              </a:rPr>
              <a:t>호춣할</a:t>
            </a:r>
            <a:r>
              <a:rPr lang="ko-KR" altLang="en-US" dirty="0" smtClean="0">
                <a:sym typeface="Wingdings" panose="05000000000000000000" pitchFamily="2" charset="2"/>
              </a:rPr>
              <a:t>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이때부터 카메라로 입력되는 영상을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서피스뷰로</a:t>
            </a:r>
            <a:r>
              <a:rPr lang="ko-KR" altLang="en-US" dirty="0" smtClean="0">
                <a:sym typeface="Wingdings" panose="05000000000000000000" pitchFamily="2" charset="2"/>
              </a:rPr>
              <a:t> 화면에 보여주게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이때 타입은 </a:t>
            </a:r>
            <a:r>
              <a:rPr lang="en-US" altLang="ko-KR" dirty="0" smtClean="0">
                <a:sym typeface="Wingdings" panose="05000000000000000000" pitchFamily="2" charset="2"/>
              </a:rPr>
              <a:t>SURFACE_TYPE_PUSH_BUFFERS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b="1" dirty="0" smtClean="0">
                <a:sym typeface="Wingdings" panose="05000000000000000000" pitchFamily="2" charset="2"/>
              </a:rPr>
              <a:t> 사용할 때는 일반적으로 뷰를 중첩시켜 사용합니다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타입을 카메라의 영상을 </a:t>
            </a:r>
            <a:r>
              <a:rPr lang="ko-KR" altLang="en-US" dirty="0">
                <a:sym typeface="Wingdings" panose="05000000000000000000" pitchFamily="2" charset="2"/>
              </a:rPr>
              <a:t>뿌</a:t>
            </a:r>
            <a:r>
              <a:rPr lang="ko-KR" altLang="en-US" dirty="0" smtClean="0">
                <a:sym typeface="Wingdings" panose="05000000000000000000" pitchFamily="2" charset="2"/>
              </a:rPr>
              <a:t>려주는 데만 사용하도록 설정한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별도의 그래픽 그리기가 제한됩니다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나침반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쿠폰 등을 보여줄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</a:t>
            </a:r>
            <a:r>
              <a:rPr lang="ko-KR" altLang="en-US" dirty="0" smtClean="0">
                <a:sym typeface="Wingdings" panose="05000000000000000000" pitchFamily="2" charset="2"/>
              </a:rPr>
              <a:t> 등 별도의 위젯 또는 그래픽을 올리려면 또 다른 레이아웃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ko-KR" altLang="en-US" dirty="0" smtClean="0">
                <a:sym typeface="Wingdings" panose="05000000000000000000" pitchFamily="2" charset="2"/>
              </a:rPr>
              <a:t> 위에 겹쳐 두고 배경을 투명하게 만드는 방법을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7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새 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다음과 같은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상단에는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사진찍리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버튼을 배치하고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 공간에는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꽉 채웁니다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err="1" smtClean="0">
                <a:sym typeface="Wingdings" panose="05000000000000000000" pitchFamily="2" charset="2"/>
              </a:rPr>
              <a:t>previewFrame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레이아웃 안에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8136688" cy="2952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447928" y="4365104"/>
            <a:ext cx="3384376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Multimedia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카메라로 사진을 찍고 저장하기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카메라로 사진 찍어 저장하기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화면에 카메라 미리 보기 넣기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추가하기 위해 소스 코드에서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새로운 클래스를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내부 클래스로 정의하고 그 클래스의 인스턴스 객체를 만들어 추가할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추가하고 사진을 찍는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클래스는 미리 정의되어 있다고 가정하고 입력하기 때문에 빨간 밑줄이 생겨도 그대로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268760"/>
            <a:ext cx="1131070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FrameLayout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previewFrame.addView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83671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onPictureTaken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(byte[] data, Camera camera)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BitmapFactory.decodeByteArray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(data, 0,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data.length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String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MediaStore.Images.Media.insertImage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getContentResolver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bitmap, 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Captured Image",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"Captured Image using 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SampleCapture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"Image insert failed.");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return;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Uri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Uri.parse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sendBroadcast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Intent.ACTION_MEDIA_SCANNER_SCAN_FILE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29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구현하는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ko-KR" altLang="en-US" dirty="0" smtClean="0">
                <a:sym typeface="Wingdings" panose="05000000000000000000" pitchFamily="2" charset="2"/>
              </a:rPr>
              <a:t>를 상속받아 새로 정의한 후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사진찍기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사진을 한 장 찍어 미디어 앨범에 추가하게 되는데 사진을 찍은 결과를 처리하는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부분에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onPictureTaken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(byte[] data, Camera camera)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사진을 찍을 때 자동으로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캡쳐한</a:t>
            </a:r>
            <a:r>
              <a:rPr lang="ko-KR" altLang="en-US" dirty="0" smtClean="0">
                <a:sym typeface="Wingdings" panose="05000000000000000000" pitchFamily="2" charset="2"/>
              </a:rPr>
              <a:t> 이미지 데이터가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 다음 이 데이터를 비트맵으로 만들고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MediaStore.Images.Media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앨범에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이미지 데이터를 비트맵으로 만들기 위해서는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decodeByteArray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이미지를 간단히 추가할 수 있도록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en-US" altLang="ko-KR" sz="1800" b="1" dirty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static final String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insertImage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cs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Bitmap source, String title, String description) 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첫째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둘째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메모리에 만들어진 비트맵 객체 그리고 세 번째와 네 번째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그 비트맵 이미지의 제목과 내용이 들어갑니다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2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확장하여 정의한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CameraSufraceView</a:t>
            </a:r>
            <a:r>
              <a:rPr lang="ko-KR" altLang="en-US" dirty="0" smtClean="0">
                <a:sym typeface="Wingdings" panose="05000000000000000000" pitchFamily="2" charset="2"/>
              </a:rPr>
              <a:t> 클래스는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클래의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내부 클래스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이 클래스는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SurfaceHolde</a:t>
            </a:r>
            <a:r>
              <a:rPr lang="en-US" altLang="ko-KR" dirty="0" err="1" smtClean="0">
                <a:sym typeface="Wingdings" panose="05000000000000000000" pitchFamily="2" charset="2"/>
              </a:rPr>
              <a:t>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있으므로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상태가 변경될 때 자동 호출되는 아래의 세가지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sufraceCreated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surfaceChange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surfaceDestroyed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설명한 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서피스홀더의 타입은 </a:t>
            </a:r>
            <a:r>
              <a:rPr lang="en-US" altLang="ko-KR" dirty="0" err="1" smtClean="0">
                <a:sym typeface="Wingdings" panose="05000000000000000000" pitchFamily="2" charset="2"/>
              </a:rPr>
              <a:t>setType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SurfaceHolder.SURFACE_TYPE_PUSH_BUFFERS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smtClean="0">
                <a:sym typeface="Wingdings" panose="05000000000000000000" pitchFamily="2" charset="2"/>
              </a:rPr>
              <a:t> 부분에는 이렇게 타입을 하는 것 외에도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사용하기 위해 필요한 가장 기본적인 과정 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getHolder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참조하는 코드와 서피스홀더의 </a:t>
            </a:r>
            <a:r>
              <a:rPr lang="en-US" altLang="ko-KR" dirty="0" err="1" smtClean="0">
                <a:sym typeface="Wingdings" panose="05000000000000000000" pitchFamily="2" charset="2"/>
              </a:rPr>
              <a:t>addCallback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이 클래스에서 구현된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객체를 지정하는 코드들이 들어갑니다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서피스뷰가</a:t>
            </a:r>
            <a:r>
              <a:rPr lang="ko-KR" altLang="en-US" dirty="0" smtClean="0">
                <a:sym typeface="Wingdings" panose="05000000000000000000" pitchFamily="2" charset="2"/>
              </a:rPr>
              <a:t> 만들어지면서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surfaceCreated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Camera.open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카메라를 오픈하고 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차몾한</a:t>
            </a:r>
            <a:r>
              <a:rPr lang="ko-KR" altLang="en-US" dirty="0" smtClean="0">
                <a:sym typeface="Wingdings" panose="05000000000000000000" pitchFamily="2" charset="2"/>
              </a:rPr>
              <a:t> 카메라 객체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지정해야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크기가 변경되거나 할 때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시작하도록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카메라의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설정이 필요하다면 </a:t>
            </a:r>
            <a:r>
              <a:rPr lang="en-US" altLang="ko-KR" dirty="0" err="1" smtClean="0">
                <a:sym typeface="Wingdings" panose="05000000000000000000" pitchFamily="2" charset="2"/>
              </a:rPr>
              <a:t>setParameters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2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여기에서는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영역의 폭과 높이를 설정하도록 하였으므로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setPreviewSize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리소스를 해제하면서 호출하는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surfaceDestroyed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stopPreview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끝낸 후 변수를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로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액티비티의 버튼을 클릭했을 때 사진을 찍기 위해 호출하는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객체의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사진을 찍고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전달함으로써 사진을 찍었을 때 이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호출되도록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4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private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extends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SurfaceHolder.Callback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Camera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(Context context)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super(context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mHolder.addCallback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surfaceCreated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Camera.open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camera.setPreviewDisplay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07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surfaceChanged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holder, int format, int width, int height)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surfaceDestroyed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camera.stopPreview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camera.release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boolean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capture(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handler)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camera.takePicture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(null, null, handler);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true;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false;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2047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19675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== null)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info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Camera.getCameraInfo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(0, info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manager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getSystemService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Context.WINDOW_SERVICE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rotation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manager.getDefaultDisplay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getRotation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degrees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switch (rotation)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Surface.ROTATION_0: degrees = 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Surface.ROTATION_90: degrees = 90;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Surface.ROTATION_180: degrees = 180;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Surface.ROTATION_270: degrees = 270;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result;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info.facing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Camera.CameraInfo.CAMERA_FACING_FRONT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+ degrees)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(360 - result)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- degrees + 360)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camera.setDisplayOrientation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(result);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37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Camera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카드를 접근하므로 이 권한을 </a:t>
            </a:r>
            <a:r>
              <a:rPr lang="ko-KR" altLang="en-US" dirty="0" err="1" smtClean="0">
                <a:sym typeface="Wingdings" panose="05000000000000000000" pitchFamily="2" charset="2"/>
              </a:rPr>
              <a:t>매네페스트와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그래들에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2276872"/>
            <a:ext cx="1124432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07368" y="3140968"/>
            <a:ext cx="504056" cy="151216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단말에는 카메라 앱이 미리 설치되어 있는 이 앱을 사용하면 가장 간단하게 다른 기능의 앱을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카메라로 사진을 찍기 위해 사용되는 방법은 크게 두 가지로 나눌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단말의 카메라 앱을 실행한 후 결과 사진을 받아 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화면에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보여주고 직접 사진을 찍어 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인텐트를 사용해서 단말의 카메라 앱을 실행한 후 결과 사진을 받아 처리하는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사용자가 화면의 버튼을 클릭했을 때 카메라 앱의 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 앱으로 사진을 찍은 후 원래 화면으로 돌아오면 찍은 사진을 화면에 보여주게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err="1" smtClean="0">
                <a:sym typeface="Wingdings" panose="05000000000000000000" pitchFamily="2" charset="2"/>
              </a:rPr>
              <a:t>SampleCaptureIntent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com.example.capture.intent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같은 화면을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252923" y="6005572"/>
            <a:ext cx="298461" cy="3037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252921" y="2204864"/>
            <a:ext cx="298463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1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191344" y="4869160"/>
            <a:ext cx="1008112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12024" y="1492902"/>
            <a:ext cx="4896544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55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35360" y="1719983"/>
            <a:ext cx="1168245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// end of class MainActivity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136496" y="1988840"/>
            <a:ext cx="316604" cy="39604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1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15" y="2100170"/>
            <a:ext cx="2179707" cy="4431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064802"/>
            <a:ext cx="2135376" cy="4341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11" y="2112205"/>
            <a:ext cx="2188309" cy="4407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31" y="2088136"/>
            <a:ext cx="2148873" cy="44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3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활용한 증강현실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Challenge: </a:t>
            </a:r>
            <a:r>
              <a:rPr lang="ko-KR" altLang="en-US" b="1" dirty="0" smtClean="0">
                <a:sym typeface="Wingdings" panose="05000000000000000000" pitchFamily="2" charset="2"/>
              </a:rPr>
              <a:t>증강 현실에서 쿠폰을 보여주는 화면을 가상으로 만들어 보세요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하고 아래쪽에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], 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아이콘을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쿠폰 아이콘이 보이지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쿠폰 아이콘을 선택하면 토스트 메시지를 선택된 쿠폰 정보를 간단하게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아이콘을 같이 보여 주도록 프레임 레이아웃 안에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 두 개의 레이 아웃을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소스코드에서 쿠폰 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visibility </a:t>
            </a:r>
            <a:r>
              <a:rPr lang="ko-KR" altLang="en-US" dirty="0" smtClean="0">
                <a:sym typeface="Wingdings" panose="05000000000000000000" pitchFamily="2" charset="2"/>
              </a:rPr>
              <a:t>속성을 조절합니다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참고할 점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증강 현실에서는 센서까지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여기서는 센서는 사용하지 않고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이미지를 보여주는 것까지만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센서를 사용하지 않기 때문에 단말을 움직여도 쿠폰 이미지가 따라서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움직이지는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48" y="1766756"/>
            <a:ext cx="2371053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작업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사진 찍기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상단의 가운데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아래쪽에는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추가하고 아래쪽 공간을 꽉 채우세요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5" y="2348880"/>
            <a:ext cx="100558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버튼을 클릭했을 때 단말의 카메라 앱으로 사진을 찍고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그 사진을 보여주도록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클릭하면 </a:t>
            </a:r>
            <a:r>
              <a:rPr lang="en-US" altLang="ko-KR" dirty="0" err="1" smtClean="0">
                <a:sym typeface="Wingdings" panose="05000000000000000000" pitchFamily="2" charset="2"/>
              </a:rPr>
              <a:t>takePicture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메소드를 호출하면 카메라 앱에서 사진을 찍은 후에 그 결과물을 저장할 파일을 먼저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파일을 만드는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createFile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분리했으며</a:t>
            </a:r>
            <a:r>
              <a:rPr lang="en-US" altLang="ko-KR" dirty="0" smtClean="0">
                <a:sym typeface="Wingdings" panose="05000000000000000000" pitchFamily="2" charset="2"/>
              </a:rPr>
              <a:t>, capture.jpg </a:t>
            </a:r>
            <a:r>
              <a:rPr lang="ko-KR" altLang="en-US" dirty="0" smtClean="0">
                <a:sym typeface="Wingdings" panose="05000000000000000000" pitchFamily="2" charset="2"/>
              </a:rPr>
              <a:t>이름으로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이렇게 만든 파일을 카메라 앱이 사용할 때는 다른 앱에서 파일을 공유해야 하므로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해당 폴더를 공유할 수 있게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안드로이드 버전 </a:t>
            </a:r>
            <a:r>
              <a:rPr lang="en-US" altLang="ko-KR" dirty="0" smtClean="0">
                <a:sym typeface="Wingdings" panose="05000000000000000000" pitchFamily="2" charset="2"/>
              </a:rPr>
              <a:t>7.0 </a:t>
            </a:r>
            <a:r>
              <a:rPr lang="ko-KR" altLang="en-US" dirty="0" smtClean="0">
                <a:sym typeface="Wingdings" panose="05000000000000000000" pitchFamily="2" charset="2"/>
              </a:rPr>
              <a:t>이후부터는 </a:t>
            </a:r>
            <a:r>
              <a:rPr lang="en-US" altLang="ko-KR" dirty="0" smtClean="0">
                <a:sym typeface="Wingdings" panose="05000000000000000000" pitchFamily="2" charset="2"/>
              </a:rPr>
              <a:t>file://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정보를 다른 앱에서 접근할 수 없으며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반드시 </a:t>
            </a:r>
            <a:r>
              <a:rPr lang="en-US" altLang="ko-KR" dirty="0" smtClean="0">
                <a:sym typeface="Wingdings" panose="05000000000000000000" pitchFamily="2" charset="2"/>
              </a:rPr>
              <a:t>content://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내용 제공자를 사용하도록 바뀌었습니다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659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extends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AppCompatActivity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protected void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onCreate(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Bundle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savedInstanceState)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.onCreate(savedInstanceState);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activity_main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findViewById(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View.OnClickListener()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onClick(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endParaRPr lang="ko-KR" altLang="ko-KR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453100" y="836712"/>
            <a:ext cx="11692334" cy="5659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takePicture()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==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File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Environment.getExternalStorageDirectory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new File(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ko-KR" altLang="ko-KR" sz="1600" b="1" dirty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"capture.jpg</a:t>
            </a:r>
            <a:r>
              <a:rPr lang="ko-KR" altLang="ko-KR" sz="1600" b="1" dirty="0" smtClean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Uri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fileUri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FileProvider.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getUriForFile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this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com.example.ca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pture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intent.fileprovider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ACTION_IMAGE_CAPTURE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intent.addFlags(Intent.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FLAG_GRANT_READ_URI_PERMISSION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|Intent.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FLAG_GRANT_WRITE_URI_PERMISSION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intent.putExtra(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EXTRA_OUTPUT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fileUri);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()) !=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startActivityForResult(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101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external.xml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생성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폴더를 먼저 만들고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창의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폴더 명을 위한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폴더가 만들어지면 그 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XML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 이름으로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있는 코드를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&lt;paths&gt; </a:t>
            </a:r>
            <a:r>
              <a:rPr lang="ko-KR" altLang="en-US" dirty="0" smtClean="0">
                <a:sym typeface="Wingdings" panose="05000000000000000000" pitchFamily="2" charset="2"/>
              </a:rPr>
              <a:t>태그로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태그는 </a:t>
            </a:r>
            <a:r>
              <a:rPr lang="en-US" altLang="ko-KR" dirty="0" smtClean="0">
                <a:sym typeface="Wingdings" panose="05000000000000000000" pitchFamily="2" charset="2"/>
              </a:rPr>
              <a:t>&lt;external-path&gt; </a:t>
            </a:r>
            <a:r>
              <a:rPr lang="ko-KR" altLang="en-US" dirty="0" smtClean="0">
                <a:sym typeface="Wingdings" panose="05000000000000000000" pitchFamily="2" charset="2"/>
              </a:rPr>
              <a:t>태그를 포함하고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특정 폴더를 현재 폴더로 인식하도록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83432" y="3789040"/>
            <a:ext cx="1075930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&lt;paths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&lt;external-path name="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sdcard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path="./"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&lt;/paths&gt;</a:t>
            </a: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endParaRPr lang="ko-KR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내용 제공자는 </a:t>
            </a:r>
            <a:r>
              <a:rPr lang="en-US" altLang="ko-KR" dirty="0" smtClean="0">
                <a:sym typeface="Wingdings" panose="05000000000000000000" pitchFamily="2" charset="2"/>
              </a:rPr>
              <a:t>support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들어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속성과 </a:t>
            </a:r>
            <a:r>
              <a:rPr lang="en-US" altLang="ko-KR" dirty="0" smtClean="0">
                <a:sym typeface="Wingdings" panose="05000000000000000000" pitchFamily="2" charset="2"/>
              </a:rPr>
              <a:t>android.support.v4.content.FileProvider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지정하고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특정 폴더를 공유하는데 사용하는 내용 제공자입니다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authorities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설정한 값은 이 앱의 패키지 이름과 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글자를 붙여 넣은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&lt;meta-data&gt;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resource </a:t>
            </a:r>
            <a:r>
              <a:rPr lang="ko-KR" altLang="en-US" dirty="0" smtClean="0">
                <a:sym typeface="Wingdings" panose="05000000000000000000" pitchFamily="2" charset="2"/>
              </a:rPr>
              <a:t>속성이 들어 가며</a:t>
            </a:r>
            <a:r>
              <a:rPr lang="en-US" altLang="ko-KR" dirty="0" smtClean="0">
                <a:sym typeface="Wingdings" panose="05000000000000000000" pitchFamily="2" charset="2"/>
              </a:rPr>
              <a:t>, resource </a:t>
            </a:r>
            <a:r>
              <a:rPr lang="ko-KR" altLang="en-US" dirty="0" smtClean="0">
                <a:sym typeface="Wingdings" panose="05000000000000000000" pitchFamily="2" charset="2"/>
              </a:rPr>
              <a:t>속성값으로 우리가 만든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이 때 파일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확장자는</a:t>
            </a:r>
            <a:r>
              <a:rPr lang="ko-KR" altLang="en-US" dirty="0" smtClean="0">
                <a:sym typeface="Wingdings" panose="05000000000000000000" pitchFamily="2" charset="2"/>
              </a:rPr>
              <a:t> 제외함으로 </a:t>
            </a:r>
            <a:r>
              <a:rPr lang="en-US" altLang="ko-KR" dirty="0" smtClean="0">
                <a:sym typeface="Wingdings" panose="05000000000000000000" pitchFamily="2" charset="2"/>
              </a:rPr>
              <a:t>@xml/external 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9416" y="3355826"/>
            <a:ext cx="8376011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&lt;provider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androidx.core.content.FileProvider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android:authorities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android:exported="false"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android:grantUriPermissions="true"&gt;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android.support.FILE_PROVIDER_PATHS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android:resource="@xml/external"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&lt;/provider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&lt;/application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&lt;/manifest&gt;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0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20352</TotalTime>
  <Words>3156</Words>
  <Application>Microsoft Office PowerPoint</Application>
  <PresentationFormat>와이드스크린</PresentationFormat>
  <Paragraphs>590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D2Coding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 멀티미디어 다루기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저장하기: MainActivity.java 코딩 </vt:lpstr>
      <vt:lpstr>07-1 카메라로 사진 찍어 저장하기: MainActivity.java 코딩 </vt:lpstr>
      <vt:lpstr>07-1 카메라로 사진 찍어 저장하기 </vt:lpstr>
      <vt:lpstr>07-1 카메라로 사진 찍어 저장하기 </vt:lpstr>
      <vt:lpstr>07-1 카메라로 사진 찍어 저장하기: 카메라 실습: MainActivity.java 코딩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07-2 화면에 카메라 미리보기 넣기 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</vt:lpstr>
      <vt:lpstr>07-2 카메라 미리보기를 활용한 증강현실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1067</cp:revision>
  <dcterms:created xsi:type="dcterms:W3CDTF">2014-02-12T09:15:05Z</dcterms:created>
  <dcterms:modified xsi:type="dcterms:W3CDTF">2020-01-31T04:01:08Z</dcterms:modified>
</cp:coreProperties>
</file>