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0"/>
  </p:notesMasterIdLst>
  <p:sldIdLst>
    <p:sldId id="840" r:id="rId2"/>
    <p:sldId id="849" r:id="rId3"/>
    <p:sldId id="850" r:id="rId4"/>
    <p:sldId id="851" r:id="rId5"/>
    <p:sldId id="858" r:id="rId6"/>
    <p:sldId id="859" r:id="rId7"/>
    <p:sldId id="866" r:id="rId8"/>
    <p:sldId id="865" r:id="rId9"/>
    <p:sldId id="860" r:id="rId10"/>
    <p:sldId id="870" r:id="rId11"/>
    <p:sldId id="869" r:id="rId12"/>
    <p:sldId id="875" r:id="rId13"/>
    <p:sldId id="871" r:id="rId14"/>
    <p:sldId id="876" r:id="rId15"/>
    <p:sldId id="872" r:id="rId16"/>
    <p:sldId id="877" r:id="rId17"/>
    <p:sldId id="873" r:id="rId18"/>
    <p:sldId id="883" r:id="rId19"/>
    <p:sldId id="874" r:id="rId20"/>
    <p:sldId id="884" r:id="rId21"/>
    <p:sldId id="878" r:id="rId22"/>
    <p:sldId id="885" r:id="rId23"/>
    <p:sldId id="879" r:id="rId24"/>
    <p:sldId id="880" r:id="rId25"/>
    <p:sldId id="893" r:id="rId26"/>
    <p:sldId id="881" r:id="rId27"/>
    <p:sldId id="886" r:id="rId28"/>
    <p:sldId id="888" r:id="rId29"/>
    <p:sldId id="887" r:id="rId30"/>
    <p:sldId id="882" r:id="rId31"/>
    <p:sldId id="889" r:id="rId32"/>
    <p:sldId id="894" r:id="rId33"/>
    <p:sldId id="890" r:id="rId34"/>
    <p:sldId id="868" r:id="rId35"/>
    <p:sldId id="891" r:id="rId36"/>
    <p:sldId id="895" r:id="rId37"/>
    <p:sldId id="892" r:id="rId38"/>
    <p:sldId id="8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하늘" initials="윤하" lastIdx="1" clrIdx="0">
    <p:extLst>
      <p:ext uri="{19B8F6BF-5375-455C-9EA6-DF929625EA0E}">
        <p15:presenceInfo xmlns:p15="http://schemas.microsoft.com/office/powerpoint/2012/main" userId="a84ce767ca3d7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72" d="100"/>
          <a:sy n="72" d="100"/>
        </p:scale>
        <p:origin x="82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9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5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2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41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0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77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65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18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86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89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37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6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40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41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59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51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2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72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16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51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79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7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82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01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5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9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6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1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7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ko-KR" altLang="en-US" dirty="0"/>
              <a:t>내부 저장소</a:t>
            </a:r>
            <a:endParaRPr lang="en-US" altLang="ko-KR" dirty="0"/>
          </a:p>
          <a:p>
            <a:pPr lvl="1"/>
            <a:r>
              <a:rPr lang="ko-KR" altLang="en-US" dirty="0"/>
              <a:t>외부 저장소</a:t>
            </a:r>
            <a:endParaRPr lang="en-US" altLang="ko-KR" dirty="0"/>
          </a:p>
          <a:p>
            <a:r>
              <a:rPr lang="en-US" altLang="ko-KR" dirty="0"/>
              <a:t>Local Database</a:t>
            </a:r>
          </a:p>
          <a:p>
            <a:pPr lvl="1"/>
            <a:r>
              <a:rPr lang="en-US" altLang="ko-KR" dirty="0"/>
              <a:t>SQLite</a:t>
            </a:r>
          </a:p>
          <a:p>
            <a:pPr lvl="1"/>
            <a:r>
              <a:rPr lang="en-US" altLang="ko-KR" dirty="0"/>
              <a:t>Room Database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76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Dao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93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 rot="10800000">
            <a:off x="7032104" y="557570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Dao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는 </a:t>
            </a:r>
            <a:r>
              <a:rPr lang="en-US" altLang="ko-KR" dirty="0"/>
              <a:t>SQL </a:t>
            </a:r>
            <a:r>
              <a:rPr lang="ko-KR" altLang="en-US" dirty="0"/>
              <a:t>쿼리를 지정하고 </a:t>
            </a:r>
            <a:r>
              <a:rPr lang="en-US" altLang="ko-KR" dirty="0"/>
              <a:t>method </a:t>
            </a:r>
            <a:r>
              <a:rPr lang="ko-KR" altLang="en-US" dirty="0"/>
              <a:t>호출을 연결한다</a:t>
            </a:r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는 </a:t>
            </a:r>
            <a:r>
              <a:rPr lang="en-US" altLang="ko-KR" dirty="0"/>
              <a:t>interface </a:t>
            </a:r>
            <a:r>
              <a:rPr lang="ko-KR" altLang="en-US" dirty="0"/>
              <a:t>이거나 </a:t>
            </a:r>
            <a:r>
              <a:rPr lang="en-US" altLang="ko-KR" dirty="0"/>
              <a:t>abstract class</a:t>
            </a:r>
            <a:r>
              <a:rPr lang="ko-KR" altLang="en-US" dirty="0"/>
              <a:t>여야 한다</a:t>
            </a:r>
            <a:endParaRPr lang="en-US" altLang="ko-KR" dirty="0"/>
          </a:p>
          <a:p>
            <a:r>
              <a:rPr lang="en-US" altLang="ko-KR" dirty="0"/>
              <a:t>New – Java Class</a:t>
            </a:r>
            <a:r>
              <a:rPr lang="ko-KR" altLang="en-US" dirty="0"/>
              <a:t>를 선택한 뒤</a:t>
            </a:r>
            <a:r>
              <a:rPr lang="en-US" altLang="ko-KR" dirty="0"/>
              <a:t>, Kind</a:t>
            </a:r>
            <a:r>
              <a:rPr lang="ko-KR" altLang="en-US" dirty="0"/>
              <a:t>에서 </a:t>
            </a:r>
            <a:r>
              <a:rPr lang="en-US" altLang="ko-KR" dirty="0"/>
              <a:t>Interface</a:t>
            </a:r>
            <a:r>
              <a:rPr lang="ko-KR" altLang="en-US" dirty="0"/>
              <a:t>를 선택한 뒤 </a:t>
            </a:r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ko-KR" altLang="en-US" dirty="0"/>
              <a:t>라는 파일을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WordDao</a:t>
            </a:r>
            <a:r>
              <a:rPr lang="ko-KR" altLang="en-US" dirty="0"/>
              <a:t>를 만들면 </a:t>
            </a:r>
            <a:r>
              <a:rPr lang="en-US" altLang="ko-KR" dirty="0"/>
              <a:t>public interface </a:t>
            </a:r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ko-KR" altLang="en-US" dirty="0"/>
              <a:t>위에 </a:t>
            </a:r>
            <a:r>
              <a:rPr lang="en-US" altLang="ko-KR" dirty="0"/>
              <a:t>@Dao</a:t>
            </a:r>
            <a:r>
              <a:rPr lang="ko-KR" altLang="en-US" dirty="0"/>
              <a:t>를 작성하여 </a:t>
            </a:r>
            <a:r>
              <a:rPr lang="en-US" altLang="ko-KR" dirty="0"/>
              <a:t>Dao </a:t>
            </a:r>
            <a:r>
              <a:rPr lang="ko-KR" altLang="en-US" dirty="0"/>
              <a:t>파일로 인식하게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ko-KR" altLang="en-US" dirty="0"/>
              <a:t>파일에는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method</a:t>
            </a:r>
            <a:r>
              <a:rPr lang="ko-KR" altLang="en-US" dirty="0"/>
              <a:t>를 만들 것이다</a:t>
            </a:r>
            <a:endParaRPr lang="en-US" altLang="ko-KR" dirty="0"/>
          </a:p>
          <a:p>
            <a:pPr lvl="1"/>
            <a:r>
              <a:rPr lang="en-US" altLang="ko-KR" dirty="0"/>
              <a:t>@Insert</a:t>
            </a:r>
          </a:p>
          <a:p>
            <a:pPr lvl="1"/>
            <a:r>
              <a:rPr lang="en-US" altLang="ko-KR" dirty="0"/>
              <a:t>void insert (Word word);</a:t>
            </a:r>
          </a:p>
          <a:p>
            <a:pPr lvl="2"/>
            <a:r>
              <a:rPr lang="en-US" altLang="ko-KR" dirty="0"/>
              <a:t>Database</a:t>
            </a:r>
            <a:r>
              <a:rPr lang="ko-KR" altLang="en-US" dirty="0"/>
              <a:t>에 </a:t>
            </a:r>
            <a:r>
              <a:rPr lang="en-US" altLang="ko-KR" dirty="0"/>
              <a:t>Word</a:t>
            </a:r>
            <a:r>
              <a:rPr lang="ko-KR" altLang="en-US" dirty="0"/>
              <a:t>를 추가한다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@Query (“DELETE FROM </a:t>
            </a:r>
            <a:r>
              <a:rPr lang="en-US" altLang="ko-KR" dirty="0" err="1"/>
              <a:t>word_table</a:t>
            </a:r>
            <a:r>
              <a:rPr lang="en-US" altLang="ko-KR" dirty="0"/>
              <a:t>”)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deleteAll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word_table</a:t>
            </a:r>
            <a:r>
              <a:rPr lang="ko-KR" altLang="en-US" dirty="0"/>
              <a:t>의 모든 내용을 삭제한다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@Query (“SELECT * FROM </a:t>
            </a:r>
            <a:r>
              <a:rPr lang="en-US" altLang="ko-KR" dirty="0" err="1"/>
              <a:t>word_table</a:t>
            </a:r>
            <a:r>
              <a:rPr lang="en-US" altLang="ko-KR" dirty="0"/>
              <a:t> ORDER BY word ASC”)</a:t>
            </a:r>
          </a:p>
          <a:p>
            <a:pPr lvl="1"/>
            <a:r>
              <a:rPr lang="en-US" altLang="ko-KR" dirty="0"/>
              <a:t>List&lt;Word&gt; </a:t>
            </a:r>
            <a:r>
              <a:rPr lang="en-US" altLang="ko-KR" dirty="0" err="1"/>
              <a:t>getAllWords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word_table</a:t>
            </a:r>
            <a:r>
              <a:rPr lang="ko-KR" altLang="en-US" dirty="0"/>
              <a:t>에서 </a:t>
            </a:r>
            <a:r>
              <a:rPr lang="en-US" altLang="ko-KR" dirty="0"/>
              <a:t>word</a:t>
            </a:r>
            <a:r>
              <a:rPr lang="ko-KR" altLang="en-US" dirty="0"/>
              <a:t>를 오름차순으로 정렬해 모든 내용을 가져와서 </a:t>
            </a:r>
            <a:r>
              <a:rPr lang="en-US" altLang="ko-KR" dirty="0"/>
              <a:t>List&lt;Word&gt; </a:t>
            </a:r>
            <a:r>
              <a:rPr lang="ko-KR" altLang="en-US" dirty="0"/>
              <a:t>타입으로 반환한다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264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LiveData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93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>
            <a:off x="3791744" y="494116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6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LiveData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데이터가 변경되면 일반적으로 업데이트 된 데이터를 </a:t>
            </a:r>
            <a:r>
              <a:rPr lang="en-US" altLang="ko-KR" dirty="0"/>
              <a:t>UI</a:t>
            </a:r>
            <a:r>
              <a:rPr lang="ko-KR" altLang="en-US" dirty="0"/>
              <a:t>에 표시하는 작업을 수행한다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추후에 데이터가 변경되는 것을 감지할 </a:t>
            </a:r>
            <a:r>
              <a:rPr lang="en-US" altLang="ko-KR" dirty="0"/>
              <a:t>method</a:t>
            </a:r>
            <a:r>
              <a:rPr lang="ko-KR" altLang="en-US" dirty="0"/>
              <a:t>를 만들 것이다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추후의 작업을 위해 데이터를 </a:t>
            </a:r>
            <a:r>
              <a:rPr lang="en-US" altLang="ko-KR" dirty="0" err="1"/>
              <a:t>LiveData</a:t>
            </a:r>
            <a:r>
              <a:rPr lang="ko-KR" altLang="en-US" dirty="0"/>
              <a:t>로 받도록 </a:t>
            </a:r>
            <a:r>
              <a:rPr lang="en-US" altLang="ko-KR" dirty="0"/>
              <a:t>Dao</a:t>
            </a:r>
            <a:r>
              <a:rPr lang="ko-KR" altLang="en-US" dirty="0"/>
              <a:t>를 변경한다</a:t>
            </a:r>
            <a:endParaRPr lang="en-US" altLang="ko-KR" dirty="0"/>
          </a:p>
          <a:p>
            <a:pPr lvl="1"/>
            <a:r>
              <a:rPr lang="en-US" altLang="ko-KR" dirty="0" err="1"/>
              <a:t>LiveData</a:t>
            </a:r>
            <a:r>
              <a:rPr lang="en-US" altLang="ko-KR" dirty="0"/>
              <a:t>&lt;List&lt;Word&gt;&gt; </a:t>
            </a:r>
            <a:r>
              <a:rPr lang="en-US" altLang="ko-KR" dirty="0" err="1"/>
              <a:t>getAllWords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997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93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 rot="10800000">
            <a:off x="7464152" y="479715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7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RoomDatabase</a:t>
            </a:r>
            <a:r>
              <a:rPr lang="ko-KR" altLang="en-US" dirty="0"/>
              <a:t>는 </a:t>
            </a:r>
            <a:r>
              <a:rPr lang="en-US" altLang="ko-KR" dirty="0"/>
              <a:t>SQLite Database </a:t>
            </a:r>
            <a:r>
              <a:rPr lang="ko-KR" altLang="en-US" dirty="0"/>
              <a:t>상위 계층에 있는 </a:t>
            </a:r>
            <a:r>
              <a:rPr lang="en-US" altLang="ko-KR" dirty="0"/>
              <a:t>DB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 – Java Class </a:t>
            </a:r>
            <a:r>
              <a:rPr lang="ko-KR" altLang="en-US" dirty="0"/>
              <a:t>파일을 통해 </a:t>
            </a:r>
            <a:r>
              <a:rPr lang="en-US" altLang="ko-KR" dirty="0"/>
              <a:t>Database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1"/>
            <a:r>
              <a:rPr lang="en-US" altLang="ko-KR" dirty="0"/>
              <a:t>Name : </a:t>
            </a:r>
            <a:r>
              <a:rPr lang="en-US" altLang="ko-KR" dirty="0" err="1"/>
              <a:t>WordRoomDatabase</a:t>
            </a:r>
            <a:endParaRPr lang="en-US" altLang="ko-KR" dirty="0"/>
          </a:p>
          <a:p>
            <a:pPr lvl="1"/>
            <a:r>
              <a:rPr lang="en-US" altLang="ko-KR" dirty="0"/>
              <a:t>Superclass : </a:t>
            </a:r>
            <a:r>
              <a:rPr lang="en-US" altLang="ko-KR" dirty="0" err="1"/>
              <a:t>RoomDatabase</a:t>
            </a:r>
            <a:endParaRPr lang="en-US" altLang="ko-KR" dirty="0"/>
          </a:p>
          <a:p>
            <a:pPr lvl="1"/>
            <a:r>
              <a:rPr lang="en-US" altLang="ko-KR" dirty="0"/>
              <a:t>Modifiers : Abstract</a:t>
            </a:r>
          </a:p>
          <a:p>
            <a:endParaRPr lang="en-US" altLang="ko-KR" dirty="0"/>
          </a:p>
          <a:p>
            <a:r>
              <a:rPr lang="en-US" altLang="ko-KR" dirty="0"/>
              <a:t>Database</a:t>
            </a:r>
            <a:r>
              <a:rPr lang="ko-KR" altLang="en-US" dirty="0"/>
              <a:t>의 경우 한번 생성할 때 비용이 크기 때문에 </a:t>
            </a:r>
            <a:r>
              <a:rPr lang="en-US" altLang="ko-KR" dirty="0"/>
              <a:t>Singleton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로 사용합니다</a:t>
            </a:r>
            <a:endParaRPr lang="en-US" altLang="ko-KR" dirty="0"/>
          </a:p>
          <a:p>
            <a:pPr lvl="1"/>
            <a:r>
              <a:rPr lang="ko-KR" altLang="en-US" dirty="0"/>
              <a:t>앱 실행 중 단 한번만 생성되는 </a:t>
            </a:r>
            <a:r>
              <a:rPr lang="en-US" altLang="ko-KR" dirty="0"/>
              <a:t>class</a:t>
            </a:r>
          </a:p>
          <a:p>
            <a:pPr lvl="1"/>
            <a:r>
              <a:rPr lang="ko-KR" altLang="en-US" b="1" dirty="0"/>
              <a:t>파일을 만들 때 </a:t>
            </a:r>
            <a:r>
              <a:rPr lang="en-US" altLang="ko-KR" b="1" dirty="0"/>
              <a:t>Kind</a:t>
            </a:r>
            <a:r>
              <a:rPr lang="ko-KR" altLang="en-US" b="1" dirty="0"/>
              <a:t>에서 </a:t>
            </a:r>
            <a:r>
              <a:rPr lang="en-US" altLang="ko-KR" b="1" dirty="0"/>
              <a:t>Singleton</a:t>
            </a:r>
            <a:r>
              <a:rPr lang="ko-KR" altLang="en-US" b="1" dirty="0"/>
              <a:t>으로 생성하는 것이 아님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 err="1"/>
              <a:t>WordRoomDatabase</a:t>
            </a:r>
            <a:r>
              <a:rPr lang="ko-KR" altLang="en-US" dirty="0"/>
              <a:t> </a:t>
            </a:r>
            <a:r>
              <a:rPr lang="en-US" altLang="ko-KR" dirty="0"/>
              <a:t>extends</a:t>
            </a:r>
            <a:r>
              <a:rPr lang="ko-KR" altLang="en-US" dirty="0"/>
              <a:t> </a:t>
            </a:r>
            <a:r>
              <a:rPr lang="en-US" altLang="ko-KR" dirty="0" err="1"/>
              <a:t>RoomDatabase</a:t>
            </a:r>
            <a:r>
              <a:rPr lang="en-US" altLang="ko-KR" dirty="0"/>
              <a:t> </a:t>
            </a:r>
            <a:r>
              <a:rPr lang="ko-KR" altLang="en-US" dirty="0"/>
              <a:t>위에 </a:t>
            </a:r>
            <a:r>
              <a:rPr lang="en-US" altLang="ko-KR" dirty="0"/>
              <a:t>Database </a:t>
            </a:r>
            <a:r>
              <a:rPr lang="ko-KR" altLang="en-US" dirty="0"/>
              <a:t>선언을 해줍니다</a:t>
            </a:r>
            <a:endParaRPr lang="en-US" altLang="ko-KR" dirty="0"/>
          </a:p>
          <a:p>
            <a:pPr lvl="1"/>
            <a:r>
              <a:rPr lang="en-US" altLang="ko-KR" dirty="0"/>
              <a:t>@Database(entities = {</a:t>
            </a:r>
            <a:r>
              <a:rPr lang="en-US" altLang="ko-KR" dirty="0" err="1"/>
              <a:t>Word.class</a:t>
            </a:r>
            <a:r>
              <a:rPr lang="en-US" altLang="ko-KR" dirty="0"/>
              <a:t>}, version = 1, </a:t>
            </a:r>
            <a:r>
              <a:rPr lang="en-US" altLang="ko-KR" dirty="0" err="1"/>
              <a:t>exportSchema</a:t>
            </a:r>
            <a:r>
              <a:rPr lang="en-US" altLang="ko-KR" dirty="0"/>
              <a:t> = false</a:t>
            </a:r>
          </a:p>
          <a:p>
            <a:pPr lvl="2"/>
            <a:r>
              <a:rPr lang="en-US" altLang="ko-KR" dirty="0"/>
              <a:t>Entity</a:t>
            </a:r>
            <a:r>
              <a:rPr lang="ko-KR" altLang="en-US" dirty="0"/>
              <a:t>로 </a:t>
            </a:r>
            <a:r>
              <a:rPr lang="en-US" altLang="ko-KR" dirty="0"/>
              <a:t>Word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76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WordRoomDatabase</a:t>
            </a:r>
            <a:r>
              <a:rPr lang="en-US" altLang="ko-KR" dirty="0"/>
              <a:t> </a:t>
            </a:r>
            <a:r>
              <a:rPr lang="ko-KR" altLang="en-US" dirty="0"/>
              <a:t>안에 </a:t>
            </a:r>
            <a:r>
              <a:rPr lang="en-US" altLang="ko-KR" dirty="0" err="1"/>
              <a:t>WordDao</a:t>
            </a:r>
            <a:r>
              <a:rPr lang="en-US" altLang="ko-KR" dirty="0"/>
              <a:t>, </a:t>
            </a:r>
            <a:r>
              <a:rPr lang="en-US" altLang="ko-KR" dirty="0" err="1"/>
              <a:t>WordRoomDatabase</a:t>
            </a:r>
            <a:r>
              <a:rPr lang="en-US" altLang="ko-KR" dirty="0"/>
              <a:t> </a:t>
            </a:r>
            <a:r>
              <a:rPr lang="ko-KR" altLang="en-US" dirty="0"/>
              <a:t>변수를 생성합니다</a:t>
            </a:r>
            <a:endParaRPr lang="en-US" altLang="ko-KR" dirty="0"/>
          </a:p>
          <a:p>
            <a:pPr lvl="1"/>
            <a:r>
              <a:rPr lang="en-US" altLang="ko-KR" dirty="0"/>
              <a:t>public abstract </a:t>
            </a:r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en-US" altLang="ko-KR" dirty="0" err="1"/>
              <a:t>wordDao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WordDao</a:t>
            </a:r>
            <a:r>
              <a:rPr lang="ko-KR" altLang="en-US" dirty="0"/>
              <a:t>가 </a:t>
            </a:r>
            <a:r>
              <a:rPr lang="en-US" altLang="ko-KR" dirty="0"/>
              <a:t>interface </a:t>
            </a:r>
            <a:r>
              <a:rPr lang="ko-KR" altLang="en-US" dirty="0"/>
              <a:t>이기 때문에 </a:t>
            </a:r>
            <a:r>
              <a:rPr lang="en-US" altLang="ko-KR" dirty="0" err="1"/>
              <a:t>abstrac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private static </a:t>
            </a:r>
            <a:r>
              <a:rPr lang="en-US" altLang="ko-KR" dirty="0" err="1"/>
              <a:t>WordRoomDatabase</a:t>
            </a:r>
            <a:r>
              <a:rPr lang="en-US" altLang="ko-KR" dirty="0"/>
              <a:t> INSTANCE;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en-US" altLang="ko-KR" dirty="0" err="1"/>
              <a:t>WordRoomDatabase</a:t>
            </a:r>
            <a:r>
              <a:rPr lang="en-US" altLang="ko-KR" dirty="0"/>
              <a:t> </a:t>
            </a:r>
            <a:r>
              <a:rPr lang="en-US" altLang="ko-KR" dirty="0" err="1"/>
              <a:t>getDatabase</a:t>
            </a:r>
            <a:r>
              <a:rPr lang="en-US" altLang="ko-KR" dirty="0"/>
              <a:t>(final Context context) {</a:t>
            </a:r>
          </a:p>
          <a:p>
            <a:pPr lvl="2"/>
            <a:r>
              <a:rPr lang="en-US" altLang="ko-KR" dirty="0"/>
              <a:t>if (INSTANCE == null) {</a:t>
            </a:r>
          </a:p>
          <a:p>
            <a:pPr lvl="3"/>
            <a:r>
              <a:rPr lang="en-US" altLang="ko-KR" dirty="0"/>
              <a:t>synchronized (</a:t>
            </a:r>
            <a:r>
              <a:rPr lang="en-US" altLang="ko-KR" dirty="0" err="1"/>
              <a:t>WordRoomDatabase.class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/>
              <a:t>if (INSTANCE == null) {</a:t>
            </a:r>
          </a:p>
          <a:p>
            <a:pPr lvl="5"/>
            <a:r>
              <a:rPr lang="en-US" altLang="ko-KR" dirty="0"/>
              <a:t>// Create Database here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return INSTANCE;</a:t>
            </a:r>
          </a:p>
          <a:p>
            <a:pPr lvl="1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Singleton</a:t>
            </a:r>
            <a:r>
              <a:rPr lang="ko-KR" altLang="en-US" dirty="0"/>
              <a:t>에서 주로 보이는 패턴</a:t>
            </a:r>
            <a:endParaRPr lang="en-US" altLang="ko-KR" dirty="0"/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안에 </a:t>
            </a:r>
            <a:r>
              <a:rPr lang="en-US" altLang="ko-KR" dirty="0"/>
              <a:t>class</a:t>
            </a:r>
            <a:r>
              <a:rPr lang="ko-KR" altLang="en-US" dirty="0"/>
              <a:t>를 객체로 가짐</a:t>
            </a:r>
            <a:endParaRPr lang="en-US" altLang="ko-KR" dirty="0"/>
          </a:p>
          <a:p>
            <a:pPr lvl="2"/>
            <a:r>
              <a:rPr lang="en-US" altLang="ko-KR" dirty="0"/>
              <a:t>static</a:t>
            </a:r>
            <a:r>
              <a:rPr lang="ko-KR" altLang="en-US" dirty="0"/>
              <a:t> 으로 선언했기 때문에 </a:t>
            </a:r>
            <a:r>
              <a:rPr lang="en-US" altLang="ko-KR" dirty="0"/>
              <a:t>class </a:t>
            </a:r>
            <a:r>
              <a:rPr lang="ko-KR" altLang="en-US" dirty="0"/>
              <a:t>객체를 만들지 않고도 함수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352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if (INSTANCE == null) </a:t>
            </a:r>
            <a:r>
              <a:rPr lang="ko-KR" altLang="en-US" dirty="0"/>
              <a:t>안에 </a:t>
            </a:r>
            <a:r>
              <a:rPr lang="en-US" altLang="ko-KR" dirty="0"/>
              <a:t>Database</a:t>
            </a:r>
            <a:r>
              <a:rPr lang="ko-KR" altLang="en-US" dirty="0"/>
              <a:t>를 만드는 코드를 작성한다</a:t>
            </a:r>
            <a:endParaRPr lang="en-US" altLang="ko-KR" dirty="0"/>
          </a:p>
          <a:p>
            <a:pPr lvl="1"/>
            <a:r>
              <a:rPr lang="en-US" altLang="ko-KR" dirty="0"/>
              <a:t>INSTANCE = </a:t>
            </a:r>
            <a:r>
              <a:rPr lang="en-US" altLang="ko-KR" dirty="0" err="1"/>
              <a:t>Room.databaseBuilder</a:t>
            </a:r>
            <a:r>
              <a:rPr lang="en-US" altLang="ko-KR" dirty="0"/>
              <a:t>(</a:t>
            </a:r>
            <a:r>
              <a:rPr lang="en-US" altLang="ko-KR" dirty="0" err="1"/>
              <a:t>context.getApplicationContext</a:t>
            </a:r>
            <a:r>
              <a:rPr lang="en-US" altLang="ko-KR" dirty="0"/>
              <a:t>(),</a:t>
            </a:r>
          </a:p>
          <a:p>
            <a:pPr lvl="2"/>
            <a:r>
              <a:rPr lang="en-US" altLang="ko-KR" dirty="0" err="1"/>
              <a:t>WordRoomDatabase.class</a:t>
            </a:r>
            <a:r>
              <a:rPr lang="en-US" altLang="ko-KR" dirty="0"/>
              <a:t>, “</a:t>
            </a:r>
            <a:r>
              <a:rPr lang="en-US" altLang="ko-KR" dirty="0" err="1"/>
              <a:t>word_database</a:t>
            </a:r>
            <a:r>
              <a:rPr lang="en-US" altLang="ko-KR" dirty="0"/>
              <a:t>”)</a:t>
            </a:r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fallbackToDestructiveMigration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.build();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41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Repository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92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>
            <a:off x="6960096" y="407707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2376F1-1DB4-4AEC-B96C-924EE1BD5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68538"/>
            <a:ext cx="4933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Repository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Repository</a:t>
            </a:r>
            <a:r>
              <a:rPr lang="ko-KR" altLang="en-US" dirty="0"/>
              <a:t>는 여러 데이터에 대한 접근을 할 수 있는 </a:t>
            </a:r>
            <a:r>
              <a:rPr lang="en-US" altLang="ko-KR" dirty="0"/>
              <a:t>class</a:t>
            </a:r>
            <a:r>
              <a:rPr lang="ko-KR" altLang="en-US" dirty="0"/>
              <a:t>다</a:t>
            </a:r>
            <a:endParaRPr lang="en-US" altLang="ko-KR" dirty="0"/>
          </a:p>
          <a:p>
            <a:r>
              <a:rPr lang="ko-KR" altLang="en-US" dirty="0"/>
              <a:t>주로 로컬 데이터를 가져올 지 네트워크에서 데이터를 가져올지 결정한다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WordReposity</a:t>
            </a:r>
            <a:r>
              <a:rPr lang="en-US" altLang="ko-KR" dirty="0"/>
              <a:t> Java class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WordDao</a:t>
            </a:r>
            <a:r>
              <a:rPr lang="ko-KR" altLang="en-US" dirty="0"/>
              <a:t>와 </a:t>
            </a:r>
            <a:r>
              <a:rPr lang="en-US" altLang="ko-KR" dirty="0" err="1"/>
              <a:t>LiveData</a:t>
            </a:r>
            <a:r>
              <a:rPr lang="en-US" altLang="ko-KR" dirty="0"/>
              <a:t> </a:t>
            </a:r>
            <a:r>
              <a:rPr lang="ko-KR" altLang="en-US" dirty="0"/>
              <a:t>변수를 생성한다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en-US" altLang="ko-KR" dirty="0" err="1"/>
              <a:t>mWordDao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LiveData</a:t>
            </a:r>
            <a:r>
              <a:rPr lang="en-US" altLang="ko-KR" dirty="0"/>
              <a:t>&lt;List&lt;Word&gt;&gt; </a:t>
            </a:r>
            <a:r>
              <a:rPr lang="en-US" altLang="ko-KR" dirty="0" err="1"/>
              <a:t>mAllWords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WordReposity</a:t>
            </a:r>
            <a:r>
              <a:rPr lang="ko-KR" altLang="en-US" dirty="0"/>
              <a:t>의 생성자를 생성한다</a:t>
            </a:r>
            <a:endParaRPr lang="en-US" altLang="ko-KR" dirty="0"/>
          </a:p>
          <a:p>
            <a:pPr lvl="1"/>
            <a:r>
              <a:rPr lang="en-US" altLang="ko-KR" dirty="0" err="1"/>
              <a:t>WordRepository</a:t>
            </a:r>
            <a:r>
              <a:rPr lang="en-US" altLang="ko-KR" dirty="0"/>
              <a:t> (Application application) {</a:t>
            </a:r>
          </a:p>
          <a:p>
            <a:pPr lvl="2"/>
            <a:r>
              <a:rPr lang="en-US" altLang="ko-KR" dirty="0" err="1"/>
              <a:t>WordRoomDatabase</a:t>
            </a:r>
            <a:r>
              <a:rPr lang="en-US" altLang="ko-KR" dirty="0"/>
              <a:t> </a:t>
            </a:r>
            <a:r>
              <a:rPr lang="en-US" altLang="ko-KR" dirty="0" err="1"/>
              <a:t>db</a:t>
            </a:r>
            <a:r>
              <a:rPr lang="en-US" altLang="ko-KR" dirty="0"/>
              <a:t> = </a:t>
            </a:r>
            <a:r>
              <a:rPr lang="en-US" altLang="ko-KR" dirty="0" err="1"/>
              <a:t>WordRoomDatabase.getDatabase</a:t>
            </a:r>
            <a:r>
              <a:rPr lang="en-US" altLang="ko-KR" dirty="0"/>
              <a:t>(application);</a:t>
            </a:r>
          </a:p>
          <a:p>
            <a:pPr lvl="2"/>
            <a:r>
              <a:rPr lang="en-US" altLang="ko-KR" dirty="0" err="1"/>
              <a:t>mWordDao</a:t>
            </a:r>
            <a:r>
              <a:rPr lang="en-US" altLang="ko-KR" dirty="0"/>
              <a:t> = </a:t>
            </a:r>
            <a:r>
              <a:rPr lang="en-US" altLang="ko-KR" dirty="0" err="1"/>
              <a:t>db.wordDao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mAllWords</a:t>
            </a:r>
            <a:r>
              <a:rPr lang="en-US" altLang="ko-KR" dirty="0"/>
              <a:t> = </a:t>
            </a:r>
            <a:r>
              <a:rPr lang="en-US" altLang="ko-KR" dirty="0" err="1"/>
              <a:t>mWordDao.getAllWords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는 </a:t>
            </a:r>
            <a:r>
              <a:rPr lang="en-US" altLang="ko-KR" dirty="0"/>
              <a:t>class </a:t>
            </a:r>
            <a:r>
              <a:rPr lang="ko-KR" altLang="en-US" dirty="0"/>
              <a:t>객체가 만들어질 때 실행되는 </a:t>
            </a:r>
            <a:r>
              <a:rPr lang="en-US" altLang="ko-KR" dirty="0"/>
              <a:t>method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ko-KR" altLang="en-US" dirty="0"/>
              <a:t>내부 저장소 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Database)</a:t>
            </a:r>
          </a:p>
          <a:p>
            <a:pPr lvl="1"/>
            <a:r>
              <a:rPr lang="ko-KR" altLang="en-US" dirty="0"/>
              <a:t>기기마다 내부에 데이터를 저장</a:t>
            </a:r>
            <a:endParaRPr lang="en-US" altLang="ko-KR" dirty="0"/>
          </a:p>
          <a:p>
            <a:pPr lvl="1"/>
            <a:r>
              <a:rPr lang="ko-KR" altLang="en-US" dirty="0"/>
              <a:t>다른 기기와 </a:t>
            </a:r>
            <a:r>
              <a:rPr lang="en-US" altLang="ko-KR" dirty="0"/>
              <a:t>DB </a:t>
            </a:r>
            <a:r>
              <a:rPr lang="ko-KR" altLang="en-US" dirty="0"/>
              <a:t>공유 불가능</a:t>
            </a:r>
            <a:endParaRPr lang="en-US" altLang="ko-KR" dirty="0"/>
          </a:p>
          <a:p>
            <a:pPr lvl="1"/>
            <a:r>
              <a:rPr lang="en-US" altLang="ko-KR" dirty="0"/>
              <a:t>SQLite, Room Database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저장소 </a:t>
            </a:r>
            <a:r>
              <a:rPr lang="en-US" altLang="ko-KR" dirty="0"/>
              <a:t>(External Database)</a:t>
            </a:r>
          </a:p>
          <a:p>
            <a:pPr lvl="1"/>
            <a:r>
              <a:rPr lang="ko-KR" altLang="en-US" dirty="0"/>
              <a:t>네트워크에 데이터를 저장</a:t>
            </a:r>
            <a:endParaRPr lang="en-US" altLang="ko-KR" dirty="0"/>
          </a:p>
          <a:p>
            <a:pPr lvl="1"/>
            <a:r>
              <a:rPr lang="ko-KR" altLang="en-US" dirty="0"/>
              <a:t>다른 기기와 </a:t>
            </a:r>
            <a:r>
              <a:rPr lang="en-US" altLang="ko-KR" dirty="0"/>
              <a:t>DB </a:t>
            </a:r>
            <a:r>
              <a:rPr lang="ko-KR" altLang="en-US" dirty="0"/>
              <a:t>공유 가능</a:t>
            </a:r>
            <a:endParaRPr lang="en-US" altLang="ko-KR" dirty="0"/>
          </a:p>
          <a:p>
            <a:pPr lvl="1"/>
            <a:r>
              <a:rPr lang="en-US" altLang="ko-KR" dirty="0"/>
              <a:t>MySQL, Firebase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22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Repository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mAllWords</a:t>
            </a:r>
            <a:r>
              <a:rPr lang="ko-KR" altLang="en-US" dirty="0"/>
              <a:t>의 </a:t>
            </a:r>
            <a:r>
              <a:rPr lang="en-US" altLang="ko-KR" dirty="0"/>
              <a:t>getter</a:t>
            </a:r>
            <a:r>
              <a:rPr lang="ko-KR" altLang="en-US" dirty="0"/>
              <a:t>를 작성합니다</a:t>
            </a:r>
            <a:endParaRPr lang="en-US" altLang="ko-KR" dirty="0"/>
          </a:p>
          <a:p>
            <a:pPr lvl="1"/>
            <a:r>
              <a:rPr lang="en-US" altLang="ko-KR" dirty="0" err="1"/>
              <a:t>LiveData</a:t>
            </a:r>
            <a:r>
              <a:rPr lang="en-US" altLang="ko-KR" dirty="0"/>
              <a:t>&lt;List&lt;Word&gt;&gt; </a:t>
            </a:r>
            <a:r>
              <a:rPr lang="en-US" altLang="ko-KR" dirty="0" err="1"/>
              <a:t>getAllWords</a:t>
            </a:r>
            <a:r>
              <a:rPr lang="en-US" altLang="ko-KR" dirty="0"/>
              <a:t>() {</a:t>
            </a:r>
          </a:p>
          <a:p>
            <a:pPr lvl="2"/>
            <a:r>
              <a:rPr lang="en-US" altLang="ko-KR" dirty="0"/>
              <a:t>return </a:t>
            </a:r>
            <a:r>
              <a:rPr lang="en-US" altLang="ko-KR" dirty="0" err="1"/>
              <a:t>mAllWords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비동기</a:t>
            </a:r>
            <a:r>
              <a:rPr lang="en-US" altLang="ko-KR" dirty="0"/>
              <a:t>(</a:t>
            </a:r>
            <a:r>
              <a:rPr lang="en-US" altLang="ko-KR" dirty="0" err="1"/>
              <a:t>AsyncTask</a:t>
            </a:r>
            <a:r>
              <a:rPr lang="en-US" altLang="ko-KR" dirty="0"/>
              <a:t>)</a:t>
            </a:r>
            <a:r>
              <a:rPr lang="ko-KR" altLang="en-US" dirty="0"/>
              <a:t>식으로 </a:t>
            </a:r>
            <a:r>
              <a:rPr lang="en-US" altLang="ko-KR" dirty="0"/>
              <a:t>Database</a:t>
            </a:r>
            <a:r>
              <a:rPr lang="ko-KR" altLang="en-US" dirty="0"/>
              <a:t>에 추가할 수 있는 </a:t>
            </a:r>
            <a:r>
              <a:rPr lang="en-US" altLang="ko-KR" dirty="0"/>
              <a:t>inner class</a:t>
            </a:r>
            <a:r>
              <a:rPr lang="ko-KR" altLang="en-US" dirty="0"/>
              <a:t>를 작성합니다</a:t>
            </a:r>
            <a:endParaRPr lang="en-US" altLang="ko-KR" dirty="0"/>
          </a:p>
          <a:p>
            <a:pPr lvl="1"/>
            <a:r>
              <a:rPr lang="en-US" altLang="ko-KR" dirty="0"/>
              <a:t>private static class </a:t>
            </a:r>
            <a:r>
              <a:rPr lang="en-US" altLang="ko-KR" dirty="0" err="1"/>
              <a:t>insertAsyncTask</a:t>
            </a:r>
            <a:r>
              <a:rPr lang="en-US" altLang="ko-KR" dirty="0"/>
              <a:t> extends </a:t>
            </a:r>
            <a:r>
              <a:rPr lang="en-US" altLang="ko-KR" dirty="0" err="1"/>
              <a:t>AsyncTask</a:t>
            </a:r>
            <a:r>
              <a:rPr lang="en-US" altLang="ko-KR" dirty="0"/>
              <a:t>&lt;Word, Void, Void&gt; {</a:t>
            </a:r>
          </a:p>
          <a:p>
            <a:pPr lvl="2"/>
            <a:r>
              <a:rPr lang="en-US" altLang="ko-KR" dirty="0"/>
              <a:t>private </a:t>
            </a:r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en-US" altLang="ko-KR" dirty="0" err="1"/>
              <a:t>mAsyncTaskDao</a:t>
            </a:r>
            <a:r>
              <a:rPr lang="en-US" altLang="ko-KR" dirty="0"/>
              <a:t>;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insertAsyncTask</a:t>
            </a:r>
            <a:r>
              <a:rPr lang="en-US" altLang="ko-KR" dirty="0"/>
              <a:t> (</a:t>
            </a:r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en-US" altLang="ko-KR" dirty="0" err="1"/>
              <a:t>dao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 err="1"/>
              <a:t>mAsyncTaskDao</a:t>
            </a:r>
            <a:r>
              <a:rPr lang="en-US" altLang="ko-KR" dirty="0"/>
              <a:t> = </a:t>
            </a:r>
            <a:r>
              <a:rPr lang="en-US" altLang="ko-KR" dirty="0" err="1"/>
              <a:t>dao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@Override</a:t>
            </a:r>
          </a:p>
          <a:p>
            <a:pPr lvl="2"/>
            <a:r>
              <a:rPr lang="en-US" altLang="ko-KR" dirty="0"/>
              <a:t>protected Void </a:t>
            </a:r>
            <a:r>
              <a:rPr lang="en-US" altLang="ko-KR" dirty="0" err="1"/>
              <a:t>doInBackground</a:t>
            </a:r>
            <a:r>
              <a:rPr lang="en-US" altLang="ko-KR" dirty="0"/>
              <a:t> (final Word… params) {</a:t>
            </a:r>
          </a:p>
          <a:p>
            <a:pPr lvl="3"/>
            <a:r>
              <a:rPr lang="en-US" altLang="ko-KR" dirty="0" err="1"/>
              <a:t>mAsyncTaskDao.insert</a:t>
            </a:r>
            <a:r>
              <a:rPr lang="en-US" altLang="ko-KR" dirty="0"/>
              <a:t>(params[0]);</a:t>
            </a:r>
          </a:p>
          <a:p>
            <a:pPr lvl="3"/>
            <a:r>
              <a:rPr lang="en-US" altLang="ko-KR" dirty="0"/>
              <a:t>return null;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68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Repository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ko-KR" altLang="en-US" dirty="0"/>
              <a:t>비동기</a:t>
            </a:r>
            <a:r>
              <a:rPr lang="en-US" altLang="ko-KR" dirty="0"/>
              <a:t>(</a:t>
            </a:r>
            <a:r>
              <a:rPr lang="en-US" altLang="ko-KR" dirty="0" err="1"/>
              <a:t>AsyncTask</a:t>
            </a:r>
            <a:r>
              <a:rPr lang="en-US" altLang="ko-KR" dirty="0"/>
              <a:t>)</a:t>
            </a:r>
            <a:r>
              <a:rPr lang="ko-KR" altLang="en-US" dirty="0"/>
              <a:t>식을 사용하는 이유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Room</a:t>
            </a:r>
            <a:r>
              <a:rPr lang="ko-KR" altLang="en-US" dirty="0"/>
              <a:t>은 </a:t>
            </a:r>
            <a:r>
              <a:rPr lang="en-US" altLang="ko-KR" dirty="0"/>
              <a:t>main thread</a:t>
            </a:r>
            <a:r>
              <a:rPr lang="ko-KR" altLang="en-US" dirty="0"/>
              <a:t>를 사용하지 않기 때문</a:t>
            </a:r>
            <a:endParaRPr lang="en-US" altLang="ko-KR" dirty="0"/>
          </a:p>
          <a:p>
            <a:pPr lvl="2"/>
            <a:r>
              <a:rPr lang="ko-KR" altLang="en-US" dirty="0"/>
              <a:t>어플리케이션이 주로 사용하는 자원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비동기식으로 </a:t>
            </a:r>
            <a:r>
              <a:rPr lang="en-US" altLang="ko-KR" dirty="0"/>
              <a:t>Word</a:t>
            </a:r>
            <a:r>
              <a:rPr lang="ko-KR" altLang="en-US" dirty="0"/>
              <a:t>를 </a:t>
            </a:r>
            <a:r>
              <a:rPr lang="en-US" altLang="ko-KR" dirty="0" err="1"/>
              <a:t>WordDao</a:t>
            </a:r>
            <a:r>
              <a:rPr lang="ko-KR" altLang="en-US" dirty="0"/>
              <a:t>에 입력하는 </a:t>
            </a:r>
            <a:r>
              <a:rPr lang="en-US" altLang="ko-KR" dirty="0"/>
              <a:t>method</a:t>
            </a:r>
            <a:r>
              <a:rPr lang="ko-KR" altLang="en-US" dirty="0"/>
              <a:t>를 작성합니다</a:t>
            </a:r>
            <a:endParaRPr lang="en-US" altLang="ko-KR" dirty="0"/>
          </a:p>
          <a:p>
            <a:pPr lvl="1"/>
            <a:r>
              <a:rPr lang="ko-KR" altLang="en-US" dirty="0"/>
              <a:t>이전에 만든 </a:t>
            </a:r>
            <a:r>
              <a:rPr lang="en-US" altLang="ko-KR" dirty="0" err="1"/>
              <a:t>insertAsyncTask</a:t>
            </a:r>
            <a:r>
              <a:rPr lang="ko-KR" altLang="en-US" dirty="0"/>
              <a:t>의 객체를 생성합니다</a:t>
            </a:r>
            <a:endParaRPr lang="en-US" altLang="ko-KR" dirty="0"/>
          </a:p>
          <a:p>
            <a:pPr lvl="1"/>
            <a:r>
              <a:rPr lang="en-US" altLang="ko-KR" dirty="0"/>
              <a:t>public void insert (Word word) {</a:t>
            </a:r>
          </a:p>
          <a:p>
            <a:pPr lvl="2"/>
            <a:r>
              <a:rPr lang="en-US" altLang="ko-KR" dirty="0"/>
              <a:t>new </a:t>
            </a:r>
            <a:r>
              <a:rPr lang="en-US" altLang="ko-KR" dirty="0" err="1"/>
              <a:t>insertAsyncTask</a:t>
            </a:r>
            <a:r>
              <a:rPr lang="en-US" altLang="ko-KR" dirty="0"/>
              <a:t>(</a:t>
            </a:r>
            <a:r>
              <a:rPr lang="en-US" altLang="ko-KR" dirty="0" err="1"/>
              <a:t>mWordDao</a:t>
            </a:r>
            <a:r>
              <a:rPr lang="en-US" altLang="ko-KR" dirty="0"/>
              <a:t>).execute(word);</a:t>
            </a:r>
          </a:p>
          <a:p>
            <a:pPr lvl="1"/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516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ViewModel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92" y="980728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>
            <a:off x="6816080" y="288893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표지판, 그리기, 거리, 시계이(가) 표시된 사진&#10;&#10;자동 생성된 설명">
            <a:extLst>
              <a:ext uri="{FF2B5EF4-FFF2-40B4-BE49-F238E27FC236}">
                <a16:creationId xmlns:a16="http://schemas.microsoft.com/office/drawing/2014/main" id="{78B4BB9E-53FA-456A-8231-6B67F6FEF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79226"/>
            <a:ext cx="4886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8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ViewModel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ViewModel</a:t>
            </a:r>
            <a:r>
              <a:rPr lang="ko-KR" altLang="en-US" dirty="0"/>
              <a:t>은 </a:t>
            </a:r>
            <a:r>
              <a:rPr lang="en-US" altLang="ko-KR" dirty="0"/>
              <a:t>UI</a:t>
            </a:r>
            <a:r>
              <a:rPr lang="ko-KR" altLang="en-US" dirty="0"/>
              <a:t>에 데이터를 제공하고 변경된 사항들을 업데이트합니다</a:t>
            </a:r>
            <a:endParaRPr lang="en-US" altLang="ko-KR" dirty="0"/>
          </a:p>
          <a:p>
            <a:pPr lvl="1"/>
            <a:r>
              <a:rPr lang="ko-KR" altLang="en-US" dirty="0"/>
              <a:t>저장소 </a:t>
            </a:r>
            <a:r>
              <a:rPr lang="en-US" altLang="ko-KR" dirty="0"/>
              <a:t>(Repository)</a:t>
            </a:r>
            <a:r>
              <a:rPr lang="ko-KR" altLang="en-US" dirty="0"/>
              <a:t>와 </a:t>
            </a:r>
            <a:r>
              <a:rPr lang="en-US" altLang="ko-KR" dirty="0"/>
              <a:t>UI (Activity </a:t>
            </a:r>
            <a:r>
              <a:rPr lang="ko-KR" altLang="en-US" dirty="0"/>
              <a:t>또는 </a:t>
            </a:r>
            <a:r>
              <a:rPr lang="en-US" altLang="ko-KR" dirty="0"/>
              <a:t>Fragment) </a:t>
            </a:r>
            <a:r>
              <a:rPr lang="ko-KR" altLang="en-US" dirty="0"/>
              <a:t>사이에 통신 역할</a:t>
            </a:r>
            <a:endParaRPr lang="en-US" altLang="ko-KR" dirty="0"/>
          </a:p>
          <a:p>
            <a:pPr lvl="1"/>
            <a:r>
              <a:rPr lang="ko-KR" altLang="en-US" dirty="0"/>
              <a:t>저장소와 </a:t>
            </a:r>
            <a:r>
              <a:rPr lang="en-US" altLang="ko-KR" dirty="0"/>
              <a:t>UI</a:t>
            </a:r>
            <a:r>
              <a:rPr lang="ko-KR" altLang="en-US" dirty="0"/>
              <a:t>를 분리하여 각자의 역할을 명확하게 만듦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Observer</a:t>
            </a:r>
            <a:r>
              <a:rPr lang="ko-KR" altLang="en-US" dirty="0"/>
              <a:t>라는 것을 통해 데이터의 변경이 있으면 </a:t>
            </a:r>
            <a:r>
              <a:rPr lang="en-US" altLang="ko-KR" dirty="0"/>
              <a:t>UI</a:t>
            </a:r>
            <a:r>
              <a:rPr lang="ko-KR" altLang="en-US" dirty="0"/>
              <a:t>를 변경</a:t>
            </a:r>
            <a:endParaRPr lang="en-US" altLang="ko-KR" dirty="0"/>
          </a:p>
          <a:p>
            <a:r>
              <a:rPr lang="en-US" altLang="ko-KR" dirty="0" err="1"/>
              <a:t>ViewModel</a:t>
            </a:r>
            <a:r>
              <a:rPr lang="en-US" altLang="ko-KR" dirty="0"/>
              <a:t> </a:t>
            </a:r>
            <a:r>
              <a:rPr lang="ko-KR" altLang="en-US" dirty="0"/>
              <a:t>에서 데이터베이스 호출 없이 코드를 쉽게 테스트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AnroidViewModel</a:t>
            </a:r>
            <a:r>
              <a:rPr lang="ko-KR" altLang="en-US" dirty="0"/>
              <a:t>을 상속</a:t>
            </a:r>
            <a:r>
              <a:rPr lang="en-US" altLang="ko-KR" dirty="0"/>
              <a:t>(Super class)</a:t>
            </a:r>
            <a:r>
              <a:rPr lang="ko-KR" altLang="en-US" dirty="0"/>
              <a:t>하는 </a:t>
            </a:r>
            <a:r>
              <a:rPr lang="en-US" altLang="ko-KR" dirty="0" err="1"/>
              <a:t>WordViewModel</a:t>
            </a:r>
            <a:r>
              <a:rPr lang="en-US" altLang="ko-KR" dirty="0"/>
              <a:t> Java class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WordRepository</a:t>
            </a:r>
            <a:r>
              <a:rPr lang="ko-KR" altLang="en-US" dirty="0"/>
              <a:t>와 </a:t>
            </a:r>
            <a:r>
              <a:rPr lang="en-US" altLang="ko-KR" dirty="0" err="1"/>
              <a:t>LiveData</a:t>
            </a:r>
            <a:r>
              <a:rPr lang="en-US" altLang="ko-KR" dirty="0"/>
              <a:t> </a:t>
            </a:r>
            <a:r>
              <a:rPr lang="ko-KR" altLang="en-US" dirty="0"/>
              <a:t>변수를 선언한다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WordRepository</a:t>
            </a:r>
            <a:r>
              <a:rPr lang="en-US" altLang="ko-KR" dirty="0"/>
              <a:t> </a:t>
            </a:r>
            <a:r>
              <a:rPr lang="en-US" altLang="ko-KR" dirty="0" err="1"/>
              <a:t>mRepository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LiveData</a:t>
            </a:r>
            <a:r>
              <a:rPr lang="en-US" altLang="ko-KR" dirty="0"/>
              <a:t>&lt;List&lt;Word&gt;&gt; </a:t>
            </a:r>
            <a:r>
              <a:rPr lang="en-US" altLang="ko-KR" dirty="0" err="1"/>
              <a:t>mAllWords</a:t>
            </a:r>
            <a:r>
              <a:rPr lang="en-US" altLang="ko-KR" dirty="0"/>
              <a:t>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95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ViewModel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WordViewModel</a:t>
            </a:r>
            <a:r>
              <a:rPr lang="ko-KR" altLang="en-US" dirty="0"/>
              <a:t>의 생성자를 작성한다</a:t>
            </a:r>
            <a:endParaRPr lang="en-US" altLang="ko-KR" dirty="0"/>
          </a:p>
          <a:p>
            <a:pPr lvl="1"/>
            <a:r>
              <a:rPr lang="ko-KR" altLang="en-US" dirty="0"/>
              <a:t>생성자에서는 </a:t>
            </a:r>
            <a:r>
              <a:rPr lang="en-US" altLang="ko-KR" dirty="0" err="1"/>
              <a:t>mRepository</a:t>
            </a:r>
            <a:r>
              <a:rPr lang="ko-KR" altLang="en-US" dirty="0"/>
              <a:t>와 </a:t>
            </a:r>
            <a:r>
              <a:rPr lang="en-US" altLang="ko-KR" dirty="0" err="1"/>
              <a:t>mAllWords</a:t>
            </a:r>
            <a:r>
              <a:rPr lang="ko-KR" altLang="en-US" dirty="0"/>
              <a:t>를 각각 연결해준다</a:t>
            </a: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en-US" altLang="ko-KR" dirty="0" err="1"/>
              <a:t>WordViewModel</a:t>
            </a:r>
            <a:r>
              <a:rPr lang="en-US" altLang="ko-KR" dirty="0"/>
              <a:t> (Application application) {</a:t>
            </a:r>
          </a:p>
          <a:p>
            <a:pPr lvl="2"/>
            <a:r>
              <a:rPr lang="en-US" altLang="ko-KR" dirty="0"/>
              <a:t>super(application); // </a:t>
            </a:r>
            <a:r>
              <a:rPr lang="en-US" altLang="ko-KR" dirty="0" err="1"/>
              <a:t>AndroidViewModel</a:t>
            </a:r>
            <a:r>
              <a:rPr lang="ko-KR" altLang="en-US" dirty="0"/>
              <a:t>의 생성자를 호출</a:t>
            </a:r>
            <a:endParaRPr lang="en-US" altLang="ko-KR" dirty="0"/>
          </a:p>
          <a:p>
            <a:pPr lvl="2"/>
            <a:r>
              <a:rPr lang="en-US" altLang="ko-KR" dirty="0" err="1"/>
              <a:t>mRepository</a:t>
            </a:r>
            <a:r>
              <a:rPr lang="en-US" altLang="ko-KR" dirty="0"/>
              <a:t> = new </a:t>
            </a:r>
            <a:r>
              <a:rPr lang="en-US" altLang="ko-KR" dirty="0" err="1"/>
              <a:t>WordRepository</a:t>
            </a:r>
            <a:r>
              <a:rPr lang="en-US" altLang="ko-KR" dirty="0"/>
              <a:t>(application);</a:t>
            </a:r>
          </a:p>
          <a:p>
            <a:pPr lvl="2"/>
            <a:r>
              <a:rPr lang="en-US" altLang="ko-KR" dirty="0" err="1"/>
              <a:t>mAllWords</a:t>
            </a:r>
            <a:r>
              <a:rPr lang="en-US" altLang="ko-KR" dirty="0"/>
              <a:t> = </a:t>
            </a:r>
            <a:r>
              <a:rPr lang="en-US" altLang="ko-KR" dirty="0" err="1"/>
              <a:t>mRepository.getAllWords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mAllWords</a:t>
            </a:r>
            <a:r>
              <a:rPr lang="ko-KR" altLang="en-US" dirty="0"/>
              <a:t>를 반환하는 </a:t>
            </a:r>
            <a:r>
              <a:rPr lang="en-US" altLang="ko-KR" dirty="0"/>
              <a:t>method</a:t>
            </a:r>
            <a:r>
              <a:rPr lang="ko-KR" altLang="en-US" dirty="0"/>
              <a:t>를 작성합니다</a:t>
            </a:r>
            <a:endParaRPr lang="en-US" altLang="ko-KR" dirty="0"/>
          </a:p>
          <a:p>
            <a:pPr lvl="1"/>
            <a:r>
              <a:rPr lang="en-US" altLang="ko-KR" dirty="0" err="1"/>
              <a:t>LiveData</a:t>
            </a:r>
            <a:r>
              <a:rPr lang="en-US" altLang="ko-KR" dirty="0"/>
              <a:t>&lt;List&lt;Word&gt;&gt; </a:t>
            </a:r>
            <a:r>
              <a:rPr lang="en-US" altLang="ko-KR" dirty="0" err="1"/>
              <a:t>getAllWords</a:t>
            </a:r>
            <a:r>
              <a:rPr lang="en-US" altLang="ko-KR" dirty="0"/>
              <a:t>() {</a:t>
            </a:r>
          </a:p>
          <a:p>
            <a:pPr lvl="2"/>
            <a:r>
              <a:rPr lang="en-US" altLang="ko-KR" dirty="0"/>
              <a:t>return </a:t>
            </a:r>
            <a:r>
              <a:rPr lang="en-US" altLang="ko-KR" dirty="0" err="1"/>
              <a:t>mAllWords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Repository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/>
              <a:t>를 호출하는 </a:t>
            </a:r>
            <a:r>
              <a:rPr lang="en-US" altLang="ko-KR" dirty="0"/>
              <a:t>method</a:t>
            </a:r>
            <a:r>
              <a:rPr lang="ko-KR" altLang="en-US" dirty="0"/>
              <a:t>를 작성합니다</a:t>
            </a:r>
            <a:endParaRPr lang="en-US" altLang="ko-KR" dirty="0"/>
          </a:p>
          <a:p>
            <a:pPr lvl="1"/>
            <a:r>
              <a:rPr lang="en-US" altLang="ko-KR" dirty="0"/>
              <a:t>public void insert(Word word) {</a:t>
            </a:r>
          </a:p>
          <a:p>
            <a:pPr lvl="2"/>
            <a:r>
              <a:rPr lang="en-US" altLang="ko-KR" dirty="0" err="1"/>
              <a:t>mRepository.insert</a:t>
            </a:r>
            <a:r>
              <a:rPr lang="en-US" altLang="ko-KR" dirty="0"/>
              <a:t>(word);</a:t>
            </a:r>
          </a:p>
          <a:p>
            <a:pPr lvl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9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93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>
            <a:off x="4655840" y="191683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0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RecyclerView</a:t>
            </a:r>
            <a:r>
              <a:rPr lang="ko-KR" altLang="en-US" dirty="0"/>
              <a:t>는 데이터들을 스크롤 가능한 리스트로 표기해주는 위젯입니다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Adapter</a:t>
            </a:r>
            <a:r>
              <a:rPr lang="ko-KR" altLang="en-US" dirty="0"/>
              <a:t>는 사용자가 가지고 있는 데이터를 </a:t>
            </a:r>
            <a:r>
              <a:rPr lang="en-US" altLang="ko-KR" dirty="0" err="1"/>
              <a:t>RecyclerView</a:t>
            </a:r>
            <a:r>
              <a:rPr lang="ko-KR" altLang="en-US" dirty="0"/>
              <a:t>의 형식에 맞게 바꿔주는 역할을 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RecyclerView.Adapter</a:t>
            </a:r>
            <a:r>
              <a:rPr lang="en-US" altLang="ko-KR" dirty="0"/>
              <a:t> </a:t>
            </a:r>
            <a:r>
              <a:rPr lang="ko-KR" altLang="en-US" dirty="0"/>
              <a:t>를 상속하는 </a:t>
            </a:r>
            <a:r>
              <a:rPr lang="en-US" altLang="ko-KR" dirty="0" err="1"/>
              <a:t>WordListAdapter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r>
              <a:rPr lang="en-US" altLang="ko-KR" dirty="0" err="1"/>
              <a:t>RecyclerView.Adapter</a:t>
            </a:r>
            <a:r>
              <a:rPr lang="ko-KR" altLang="en-US" dirty="0"/>
              <a:t> 옆에 </a:t>
            </a:r>
            <a:r>
              <a:rPr lang="en-US" altLang="ko-KR" dirty="0"/>
              <a:t>&lt;</a:t>
            </a:r>
            <a:r>
              <a:rPr lang="en-US" altLang="ko-KR" dirty="0" err="1"/>
              <a:t>WordListAdapter.WordViewHolder</a:t>
            </a:r>
            <a:r>
              <a:rPr lang="en-US" altLang="ko-KR" dirty="0"/>
              <a:t>&gt; </a:t>
            </a:r>
            <a:r>
              <a:rPr lang="ko-KR" altLang="en-US" dirty="0"/>
              <a:t>를 작성합니다</a:t>
            </a:r>
            <a:endParaRPr lang="en-US" altLang="ko-KR" dirty="0"/>
          </a:p>
          <a:p>
            <a:pPr lvl="1"/>
            <a:r>
              <a:rPr lang="ko-KR" altLang="en-US" dirty="0"/>
              <a:t>아마 처음에는 </a:t>
            </a:r>
            <a:r>
              <a:rPr lang="en-US" altLang="ko-KR" dirty="0"/>
              <a:t>error </a:t>
            </a:r>
            <a:r>
              <a:rPr lang="ko-KR" altLang="en-US" dirty="0"/>
              <a:t>생기는데 코드를 추가하면 사라집니다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 final </a:t>
            </a:r>
            <a:r>
              <a:rPr lang="en-US" altLang="ko-KR" dirty="0" err="1"/>
              <a:t>LayoutInflater</a:t>
            </a:r>
            <a:r>
              <a:rPr lang="en-US" altLang="ko-KR" dirty="0"/>
              <a:t> </a:t>
            </a:r>
            <a:r>
              <a:rPr lang="en-US" altLang="ko-KR" dirty="0" err="1"/>
              <a:t>mInflater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private List&lt;Word&gt; </a:t>
            </a:r>
            <a:r>
              <a:rPr lang="en-US" altLang="ko-KR" dirty="0" err="1"/>
              <a:t>mWords</a:t>
            </a:r>
            <a:r>
              <a:rPr lang="en-US" altLang="ko-KR" dirty="0"/>
              <a:t>; // Cached copy of words</a:t>
            </a:r>
          </a:p>
          <a:p>
            <a:endParaRPr lang="en-US" altLang="ko-KR" dirty="0"/>
          </a:p>
          <a:p>
            <a:r>
              <a:rPr lang="en-US" altLang="ko-KR" dirty="0" err="1"/>
              <a:t>WordListAdapter</a:t>
            </a:r>
            <a:r>
              <a:rPr lang="en-US" altLang="ko-KR" dirty="0"/>
              <a:t>(Context context) { </a:t>
            </a:r>
            <a:r>
              <a:rPr lang="en-US" altLang="ko-KR" dirty="0" err="1"/>
              <a:t>mInflater</a:t>
            </a:r>
            <a:r>
              <a:rPr lang="en-US" altLang="ko-KR" dirty="0"/>
              <a:t> = </a:t>
            </a:r>
            <a:r>
              <a:rPr lang="en-US" altLang="ko-KR" dirty="0" err="1"/>
              <a:t>LayoutInflater.from</a:t>
            </a:r>
            <a:r>
              <a:rPr lang="en-US" altLang="ko-KR" dirty="0"/>
              <a:t>(context); }</a:t>
            </a:r>
          </a:p>
          <a:p>
            <a:endParaRPr lang="en-US" altLang="ko-KR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dirty="0"/>
              <a:t>public </a:t>
            </a:r>
            <a:r>
              <a:rPr lang="en-US" altLang="ko-KR" dirty="0" err="1"/>
              <a:t>WordViewHolder</a:t>
            </a:r>
            <a:r>
              <a:rPr lang="en-US" altLang="ko-KR" dirty="0"/>
              <a:t> </a:t>
            </a:r>
            <a:r>
              <a:rPr lang="en-US" altLang="ko-KR" dirty="0" err="1"/>
              <a:t>onCreateViewHolder</a:t>
            </a:r>
            <a:r>
              <a:rPr lang="en-US" altLang="ko-KR" dirty="0"/>
              <a:t>(</a:t>
            </a:r>
            <a:r>
              <a:rPr lang="en-US" altLang="ko-KR" dirty="0" err="1"/>
              <a:t>ViewGroup</a:t>
            </a:r>
            <a:r>
              <a:rPr lang="en-US" altLang="ko-KR" dirty="0"/>
              <a:t> parent, int </a:t>
            </a:r>
            <a:r>
              <a:rPr lang="en-US" altLang="ko-KR" dirty="0" err="1"/>
              <a:t>viewType</a:t>
            </a:r>
            <a:r>
              <a:rPr lang="en-US" altLang="ko-KR" dirty="0"/>
              <a:t>) {</a:t>
            </a:r>
          </a:p>
          <a:p>
            <a:pPr lvl="1"/>
            <a:r>
              <a:rPr lang="en-US" altLang="ko-KR" dirty="0"/>
              <a:t>View </a:t>
            </a:r>
            <a:r>
              <a:rPr lang="en-US" altLang="ko-KR" dirty="0" err="1"/>
              <a:t>itemView</a:t>
            </a:r>
            <a:r>
              <a:rPr lang="en-US" altLang="ko-KR" dirty="0"/>
              <a:t> = </a:t>
            </a:r>
            <a:r>
              <a:rPr lang="en-US" altLang="ko-KR" dirty="0" err="1"/>
              <a:t>mInflater.inflate</a:t>
            </a:r>
            <a:r>
              <a:rPr lang="en-US" altLang="ko-KR" dirty="0"/>
              <a:t>(</a:t>
            </a:r>
            <a:r>
              <a:rPr lang="en-US" altLang="ko-KR" dirty="0" err="1"/>
              <a:t>R.layout.recyclerview_item</a:t>
            </a:r>
            <a:r>
              <a:rPr lang="en-US" altLang="ko-KR" dirty="0"/>
              <a:t>, parent, false);</a:t>
            </a:r>
          </a:p>
          <a:p>
            <a:pPr lvl="1"/>
            <a:r>
              <a:rPr lang="en-US" altLang="ko-KR" dirty="0"/>
              <a:t>return new </a:t>
            </a:r>
            <a:r>
              <a:rPr lang="en-US" altLang="ko-KR" dirty="0" err="1"/>
              <a:t>WordViewHolder</a:t>
            </a:r>
            <a:r>
              <a:rPr lang="en-US" altLang="ko-KR" dirty="0"/>
              <a:t>(</a:t>
            </a:r>
            <a:r>
              <a:rPr lang="en-US" altLang="ko-KR" dirty="0" err="1"/>
              <a:t>itemView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ViewHolder</a:t>
            </a:r>
            <a:r>
              <a:rPr lang="ko-KR" altLang="en-US" dirty="0"/>
              <a:t>를 생성하는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595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@Override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onBindViewHolder</a:t>
            </a:r>
            <a:r>
              <a:rPr lang="en-US" altLang="ko-KR" dirty="0"/>
              <a:t>(</a:t>
            </a:r>
            <a:r>
              <a:rPr lang="en-US" altLang="ko-KR" dirty="0" err="1"/>
              <a:t>WordViewHolder</a:t>
            </a:r>
            <a:r>
              <a:rPr lang="en-US" altLang="ko-KR" dirty="0"/>
              <a:t> holder, int position) {</a:t>
            </a:r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mWords</a:t>
            </a:r>
            <a:r>
              <a:rPr lang="en-US" altLang="ko-KR" dirty="0"/>
              <a:t> != null) {</a:t>
            </a:r>
          </a:p>
          <a:p>
            <a:pPr lvl="2"/>
            <a:r>
              <a:rPr lang="en-US" altLang="ko-KR" dirty="0"/>
              <a:t>Word current = </a:t>
            </a:r>
            <a:r>
              <a:rPr lang="en-US" altLang="ko-KR" dirty="0" err="1"/>
              <a:t>mWords.get</a:t>
            </a:r>
            <a:r>
              <a:rPr lang="en-US" altLang="ko-KR" dirty="0"/>
              <a:t>(position);</a:t>
            </a:r>
          </a:p>
          <a:p>
            <a:pPr lvl="2"/>
            <a:r>
              <a:rPr lang="en-US" altLang="ko-KR" dirty="0" err="1"/>
              <a:t>holder.wordItemView.setText</a:t>
            </a:r>
            <a:r>
              <a:rPr lang="en-US" altLang="ko-KR" dirty="0"/>
              <a:t>(</a:t>
            </a:r>
            <a:r>
              <a:rPr lang="en-US" altLang="ko-KR" dirty="0" err="1"/>
              <a:t>current.getWord</a:t>
            </a:r>
            <a:r>
              <a:rPr lang="en-US" altLang="ko-KR" dirty="0"/>
              <a:t>());</a:t>
            </a:r>
          </a:p>
          <a:p>
            <a:pPr lvl="1"/>
            <a:r>
              <a:rPr lang="en-US" altLang="ko-KR" dirty="0"/>
              <a:t>} else {</a:t>
            </a:r>
          </a:p>
          <a:p>
            <a:pPr lvl="2"/>
            <a:r>
              <a:rPr lang="en-US" altLang="ko-KR" dirty="0"/>
              <a:t>// Covers the case of data not being ready yet.</a:t>
            </a:r>
          </a:p>
          <a:p>
            <a:pPr lvl="2"/>
            <a:r>
              <a:rPr lang="en-US" altLang="ko-KR" dirty="0" err="1"/>
              <a:t>holder.wordItemView.setText</a:t>
            </a:r>
            <a:r>
              <a:rPr lang="en-US" altLang="ko-KR" dirty="0"/>
              <a:t>("No Word");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ViewHolder</a:t>
            </a:r>
            <a:r>
              <a:rPr lang="ko-KR" altLang="en-US" dirty="0"/>
              <a:t>에 </a:t>
            </a:r>
            <a:r>
              <a:rPr lang="en-US" altLang="ko-KR" dirty="0"/>
              <a:t>text</a:t>
            </a:r>
            <a:r>
              <a:rPr lang="ko-KR" altLang="en-US" dirty="0"/>
              <a:t>를 설정하는 부분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setWords</a:t>
            </a:r>
            <a:r>
              <a:rPr lang="en-US" altLang="ko-KR" dirty="0"/>
              <a:t>(List&lt;Word&gt; words){</a:t>
            </a:r>
          </a:p>
          <a:p>
            <a:pPr lvl="1"/>
            <a:r>
              <a:rPr lang="en-US" altLang="ko-KR" dirty="0" err="1"/>
              <a:t>mWords</a:t>
            </a:r>
            <a:r>
              <a:rPr lang="en-US" altLang="ko-KR" dirty="0"/>
              <a:t> = words;</a:t>
            </a:r>
          </a:p>
          <a:p>
            <a:pPr lvl="1"/>
            <a:r>
              <a:rPr lang="en-US" altLang="ko-KR" dirty="0" err="1"/>
              <a:t>notifyDataSetChanged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단어를 설정하는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110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@Override</a:t>
            </a:r>
          </a:p>
          <a:p>
            <a:r>
              <a:rPr lang="en-US" altLang="ko-KR" dirty="0"/>
              <a:t>public int </a:t>
            </a:r>
            <a:r>
              <a:rPr lang="en-US" altLang="ko-KR" dirty="0" err="1"/>
              <a:t>getItemCount</a:t>
            </a:r>
            <a:r>
              <a:rPr lang="en-US" altLang="ko-KR" dirty="0"/>
              <a:t>() {</a:t>
            </a:r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mWords</a:t>
            </a:r>
            <a:r>
              <a:rPr lang="en-US" altLang="ko-KR" dirty="0"/>
              <a:t> != null)</a:t>
            </a:r>
          </a:p>
          <a:p>
            <a:pPr lvl="2"/>
            <a:r>
              <a:rPr lang="en-US" altLang="ko-KR" dirty="0"/>
              <a:t>return </a:t>
            </a:r>
            <a:r>
              <a:rPr lang="en-US" altLang="ko-KR" dirty="0" err="1"/>
              <a:t>mWords.size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else return 0;</a:t>
            </a:r>
          </a:p>
          <a:p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Item</a:t>
            </a:r>
            <a:r>
              <a:rPr lang="ko-KR" altLang="en-US" dirty="0"/>
              <a:t>의 숫자를 반환하는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WordViewHolder</a:t>
            </a:r>
            <a:r>
              <a:rPr lang="en-US" altLang="ko-KR" dirty="0"/>
              <a:t> extends </a:t>
            </a:r>
            <a:r>
              <a:rPr lang="en-US" altLang="ko-KR" dirty="0" err="1"/>
              <a:t>RecyclerView.ViewHolder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private final </a:t>
            </a:r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en-US" altLang="ko-KR" dirty="0" err="1"/>
              <a:t>wordItemView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WordViewHolder</a:t>
            </a:r>
            <a:r>
              <a:rPr lang="en-US" altLang="ko-KR" dirty="0"/>
              <a:t>(View </a:t>
            </a:r>
            <a:r>
              <a:rPr lang="en-US" altLang="ko-KR" dirty="0" err="1"/>
              <a:t>itemView</a:t>
            </a:r>
            <a:r>
              <a:rPr lang="en-US" altLang="ko-KR" dirty="0"/>
              <a:t>) {</a:t>
            </a:r>
          </a:p>
          <a:p>
            <a:pPr lvl="2"/>
            <a:r>
              <a:rPr lang="en-US" altLang="ko-KR" dirty="0"/>
              <a:t>super(</a:t>
            </a:r>
            <a:r>
              <a:rPr lang="en-US" altLang="ko-KR" dirty="0" err="1"/>
              <a:t>itemView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 err="1"/>
              <a:t>wordItemView</a:t>
            </a:r>
            <a:r>
              <a:rPr lang="en-US" altLang="ko-KR" dirty="0"/>
              <a:t> = </a:t>
            </a:r>
            <a:r>
              <a:rPr lang="en-US" altLang="ko-KR" dirty="0" err="1"/>
              <a:t>itemView.findViewById</a:t>
            </a:r>
            <a:r>
              <a:rPr lang="en-US" altLang="ko-KR" dirty="0"/>
              <a:t>(</a:t>
            </a:r>
            <a:r>
              <a:rPr lang="en-US" altLang="ko-KR" dirty="0" err="1"/>
              <a:t>R.id.textView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RecyclerView.ViewHolder</a:t>
            </a:r>
            <a:r>
              <a:rPr lang="ko-KR" altLang="en-US" dirty="0"/>
              <a:t>를 상속하는 </a:t>
            </a:r>
            <a:r>
              <a:rPr lang="en-US" altLang="ko-KR" dirty="0"/>
              <a:t>inner class</a:t>
            </a:r>
          </a:p>
        </p:txBody>
      </p:sp>
    </p:spTree>
    <p:extLst>
      <p:ext uri="{BB962C8B-B14F-4D97-AF65-F5344CB8AC3E}">
        <p14:creationId xmlns:p14="http://schemas.microsoft.com/office/powerpoint/2010/main" val="133781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MainActivity</a:t>
            </a:r>
            <a:r>
              <a:rPr lang="ko-KR" altLang="en-US" dirty="0"/>
              <a:t>에 </a:t>
            </a:r>
            <a:r>
              <a:rPr lang="en-US" altLang="ko-KR" dirty="0" err="1"/>
              <a:t>recyclerView</a:t>
            </a:r>
            <a:r>
              <a:rPr lang="ko-KR" altLang="en-US" dirty="0"/>
              <a:t>와 </a:t>
            </a:r>
            <a:r>
              <a:rPr lang="en-US" altLang="ko-KR" dirty="0"/>
              <a:t>adapter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1"/>
            <a:r>
              <a:rPr lang="en-US" altLang="ko-KR" dirty="0" err="1"/>
              <a:t>setSupportActionBar</a:t>
            </a:r>
            <a:r>
              <a:rPr lang="en-US" altLang="ko-KR" dirty="0"/>
              <a:t>(toolbar) </a:t>
            </a:r>
            <a:r>
              <a:rPr lang="ko-KR" altLang="en-US" dirty="0"/>
              <a:t>밑에 작성합니다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 =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R.id.recyclerview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final </a:t>
            </a:r>
            <a:r>
              <a:rPr lang="en-US" altLang="ko-KR" dirty="0" err="1"/>
              <a:t>WordListAdapter</a:t>
            </a:r>
            <a:r>
              <a:rPr lang="en-US" altLang="ko-KR" dirty="0"/>
              <a:t> adapter = new </a:t>
            </a:r>
            <a:r>
              <a:rPr lang="en-US" altLang="ko-KR" dirty="0" err="1"/>
              <a:t>WordListAdapter</a:t>
            </a:r>
            <a:r>
              <a:rPr lang="en-US" altLang="ko-KR" dirty="0"/>
              <a:t>(this);</a:t>
            </a:r>
          </a:p>
          <a:p>
            <a:pPr lvl="1"/>
            <a:r>
              <a:rPr lang="en-US" altLang="ko-KR" dirty="0" err="1"/>
              <a:t>recyclerView.setAdapter</a:t>
            </a:r>
            <a:r>
              <a:rPr lang="en-US" altLang="ko-KR" dirty="0"/>
              <a:t>(adapter);</a:t>
            </a:r>
          </a:p>
          <a:p>
            <a:pPr lvl="1"/>
            <a:r>
              <a:rPr lang="en-US" altLang="ko-KR" dirty="0" err="1"/>
              <a:t>recyclerView.setLayoutManager</a:t>
            </a:r>
            <a:r>
              <a:rPr lang="en-US" altLang="ko-KR" dirty="0"/>
              <a:t>(new </a:t>
            </a:r>
            <a:r>
              <a:rPr lang="en-US" altLang="ko-KR" dirty="0" err="1"/>
              <a:t>LinearLayoutManager</a:t>
            </a:r>
            <a:r>
              <a:rPr lang="en-US" altLang="ko-KR" dirty="0"/>
              <a:t>(this));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05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Room Database</a:t>
            </a:r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에서 만든 </a:t>
            </a:r>
            <a:r>
              <a:rPr lang="en-US" altLang="ko-KR" dirty="0"/>
              <a:t>Local Database</a:t>
            </a:r>
          </a:p>
          <a:p>
            <a:pPr lvl="1"/>
            <a:r>
              <a:rPr lang="en-US" altLang="ko-KR" dirty="0"/>
              <a:t>SQLite</a:t>
            </a:r>
            <a:r>
              <a:rPr lang="ko-KR" altLang="en-US" dirty="0"/>
              <a:t>에 대한 추상화 레이어를 제공하여 원활한</a:t>
            </a:r>
            <a:r>
              <a:rPr lang="en-US" altLang="ko-KR" dirty="0"/>
              <a:t> Database </a:t>
            </a:r>
            <a:r>
              <a:rPr lang="ko-KR" altLang="en-US" dirty="0"/>
              <a:t>접근을 지원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SQLite </a:t>
            </a:r>
            <a:r>
              <a:rPr lang="ko-KR" altLang="en-US" dirty="0"/>
              <a:t>대신 </a:t>
            </a:r>
            <a:r>
              <a:rPr lang="en-US" altLang="ko-KR" dirty="0"/>
              <a:t>Room Database</a:t>
            </a:r>
            <a:r>
              <a:rPr lang="ko-KR" altLang="en-US" dirty="0"/>
              <a:t>를 사용하는 이유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는 컴파일 시간이 확실하지 않다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데이터에 변화가 생기면 수동으로 업데이트 해 주어야 한다</a:t>
            </a:r>
            <a:endParaRPr lang="en-US" altLang="ko-KR" dirty="0"/>
          </a:p>
          <a:p>
            <a:pPr lvl="2"/>
            <a:r>
              <a:rPr lang="ko-KR" altLang="en-US" dirty="0"/>
              <a:t>이 과정에서 시간이 많이 소요되며 오류가 생길 수 있다</a:t>
            </a:r>
            <a:endParaRPr lang="en-US" altLang="ko-KR" dirty="0"/>
          </a:p>
          <a:p>
            <a:pPr lvl="1"/>
            <a:r>
              <a:rPr lang="en-US" altLang="ko-KR" dirty="0"/>
              <a:t>SQL Query</a:t>
            </a:r>
            <a:r>
              <a:rPr lang="ko-KR" altLang="en-US" dirty="0"/>
              <a:t>와 데이터 객체 사이를 변환하기 위해서는 많은 상용구 코드를 작성해야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637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Populating 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데이터를 추가하는 방법은 </a:t>
            </a:r>
            <a:r>
              <a:rPr lang="en-US" altLang="ko-KR" dirty="0"/>
              <a:t>2</a:t>
            </a:r>
            <a:r>
              <a:rPr lang="ko-KR" altLang="en-US" dirty="0"/>
              <a:t>가지가 있다</a:t>
            </a:r>
            <a:endParaRPr lang="en-US" altLang="ko-KR" dirty="0"/>
          </a:p>
          <a:p>
            <a:pPr lvl="1"/>
            <a:r>
              <a:rPr lang="en-US" altLang="ko-KR" dirty="0"/>
              <a:t>Database</a:t>
            </a:r>
            <a:r>
              <a:rPr lang="ko-KR" altLang="en-US" dirty="0"/>
              <a:t>가 생겼을 때 데이터를 추가</a:t>
            </a:r>
            <a:endParaRPr lang="en-US" altLang="ko-KR" dirty="0"/>
          </a:p>
          <a:p>
            <a:pPr lvl="1"/>
            <a:r>
              <a:rPr lang="en-US" altLang="ko-KR" dirty="0"/>
              <a:t>Activity</a:t>
            </a:r>
            <a:r>
              <a:rPr lang="ko-KR" altLang="en-US" dirty="0"/>
              <a:t>에서 데이터를 추가</a:t>
            </a:r>
            <a:endParaRPr lang="en-US" altLang="ko-KR" dirty="0"/>
          </a:p>
          <a:p>
            <a:r>
              <a:rPr lang="en-US" altLang="ko-KR" dirty="0"/>
              <a:t>Database</a:t>
            </a:r>
            <a:r>
              <a:rPr lang="ko-KR" altLang="en-US" dirty="0"/>
              <a:t>가 생겼을 때 모든 데이터가 삭제되고 </a:t>
            </a:r>
            <a:r>
              <a:rPr lang="ko-KR" altLang="en-US" dirty="0" err="1"/>
              <a:t>재생성된다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앱이 실행되면서 </a:t>
            </a:r>
            <a:r>
              <a:rPr lang="en-US" altLang="ko-KR" dirty="0"/>
              <a:t>Database</a:t>
            </a:r>
            <a:r>
              <a:rPr lang="ko-KR" altLang="en-US" dirty="0"/>
              <a:t>가 새로 생길 때 모든 데이터를 삭제하고 재생성하기 위해서는 </a:t>
            </a:r>
            <a:r>
              <a:rPr lang="en-US" altLang="ko-KR" dirty="0" err="1"/>
              <a:t>WordRoomDatabase</a:t>
            </a:r>
            <a:r>
              <a:rPr lang="ko-KR" altLang="en-US" dirty="0"/>
              <a:t>에 </a:t>
            </a:r>
            <a:r>
              <a:rPr lang="en-US" altLang="ko-KR" dirty="0" err="1"/>
              <a:t>onOpen</a:t>
            </a:r>
            <a:r>
              <a:rPr lang="en-US" altLang="ko-KR" dirty="0"/>
              <a:t>() callback method</a:t>
            </a:r>
            <a:r>
              <a:rPr lang="ko-KR" altLang="en-US" dirty="0"/>
              <a:t>를 작성해야 한다</a:t>
            </a:r>
            <a:endParaRPr lang="en-US" altLang="ko-KR" dirty="0"/>
          </a:p>
          <a:p>
            <a:pPr lvl="1"/>
            <a:r>
              <a:rPr lang="ko-KR" altLang="en-US" dirty="0"/>
              <a:t>이전의 데이터를 보존하고 싶으면 이 과정을 생략하면 된다</a:t>
            </a:r>
            <a:endParaRPr lang="en-US" altLang="ko-KR" dirty="0"/>
          </a:p>
          <a:p>
            <a:pPr lvl="1"/>
            <a:r>
              <a:rPr lang="en-US" altLang="ko-KR" dirty="0"/>
              <a:t>private static </a:t>
            </a:r>
            <a:r>
              <a:rPr lang="en-US" altLang="ko-KR" dirty="0" err="1"/>
              <a:t>RoomDatabase.Callback</a:t>
            </a:r>
            <a:r>
              <a:rPr lang="en-US" altLang="ko-KR" dirty="0"/>
              <a:t> </a:t>
            </a:r>
            <a:r>
              <a:rPr lang="en-US" altLang="ko-KR" dirty="0" err="1"/>
              <a:t>sRoomDatabaseCallback</a:t>
            </a:r>
            <a:r>
              <a:rPr lang="en-US" altLang="ko-KR" dirty="0"/>
              <a:t> =</a:t>
            </a:r>
          </a:p>
          <a:p>
            <a:pPr lvl="2"/>
            <a:r>
              <a:rPr lang="en-US" altLang="ko-KR" dirty="0"/>
              <a:t>new </a:t>
            </a:r>
            <a:r>
              <a:rPr lang="en-US" altLang="ko-KR" dirty="0" err="1"/>
              <a:t>RoomDatabase.Callback</a:t>
            </a:r>
            <a:r>
              <a:rPr lang="en-US" altLang="ko-KR" dirty="0"/>
              <a:t>(){</a:t>
            </a:r>
          </a:p>
          <a:p>
            <a:pPr lvl="3"/>
            <a:r>
              <a:rPr lang="en-US" altLang="ko-KR" dirty="0"/>
              <a:t>@Override</a:t>
            </a:r>
          </a:p>
          <a:p>
            <a:pPr lvl="3"/>
            <a:r>
              <a:rPr lang="en-US" altLang="ko-KR" dirty="0"/>
              <a:t>public void </a:t>
            </a:r>
            <a:r>
              <a:rPr lang="en-US" altLang="ko-KR" dirty="0" err="1"/>
              <a:t>onOpen</a:t>
            </a:r>
            <a:r>
              <a:rPr lang="en-US" altLang="ko-KR" dirty="0"/>
              <a:t> (@</a:t>
            </a:r>
            <a:r>
              <a:rPr lang="en-US" altLang="ko-KR" dirty="0" err="1"/>
              <a:t>NonNull</a:t>
            </a:r>
            <a:r>
              <a:rPr lang="en-US" altLang="ko-KR" dirty="0"/>
              <a:t> </a:t>
            </a:r>
            <a:r>
              <a:rPr lang="en-US" altLang="ko-KR" dirty="0" err="1"/>
              <a:t>SupportSQLiteDatabase</a:t>
            </a:r>
            <a:r>
              <a:rPr lang="en-US" altLang="ko-KR" dirty="0"/>
              <a:t> </a:t>
            </a:r>
            <a:r>
              <a:rPr lang="en-US" altLang="ko-KR" dirty="0" err="1"/>
              <a:t>db</a:t>
            </a:r>
            <a:r>
              <a:rPr lang="en-US" altLang="ko-KR" dirty="0"/>
              <a:t>){</a:t>
            </a:r>
          </a:p>
          <a:p>
            <a:pPr lvl="4"/>
            <a:r>
              <a:rPr lang="en-US" altLang="ko-KR" dirty="0" err="1"/>
              <a:t>super.onOpen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new </a:t>
            </a:r>
            <a:r>
              <a:rPr lang="en-US" altLang="ko-KR" dirty="0" err="1"/>
              <a:t>PopulateDbAsync</a:t>
            </a:r>
            <a:r>
              <a:rPr lang="en-US" altLang="ko-KR" dirty="0"/>
              <a:t>(INSTANCE).execute();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338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Populating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WordRoomDatabase</a:t>
            </a:r>
            <a:r>
              <a:rPr lang="ko-KR" altLang="en-US" dirty="0"/>
              <a:t>에 </a:t>
            </a:r>
            <a:r>
              <a:rPr lang="en-US" altLang="ko-KR" dirty="0" err="1"/>
              <a:t>AsyncTask</a:t>
            </a:r>
            <a:r>
              <a:rPr lang="ko-KR" altLang="en-US" dirty="0"/>
              <a:t>를 상속받는 </a:t>
            </a:r>
            <a:r>
              <a:rPr lang="en-US" altLang="ko-KR" dirty="0" err="1"/>
              <a:t>PopulateDbAsync</a:t>
            </a:r>
            <a:r>
              <a:rPr lang="en-US" altLang="ko-KR" dirty="0"/>
              <a:t> class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1"/>
            <a:r>
              <a:rPr lang="en-US" altLang="ko-KR" dirty="0"/>
              <a:t>private static class </a:t>
            </a:r>
            <a:r>
              <a:rPr lang="en-US" altLang="ko-KR" dirty="0" err="1"/>
              <a:t>PopulateDbAsync</a:t>
            </a:r>
            <a:r>
              <a:rPr lang="en-US" altLang="ko-KR" dirty="0"/>
              <a:t> extends </a:t>
            </a:r>
            <a:r>
              <a:rPr lang="en-US" altLang="ko-KR" dirty="0" err="1"/>
              <a:t>AsyncTask</a:t>
            </a:r>
            <a:r>
              <a:rPr lang="en-US" altLang="ko-KR" dirty="0"/>
              <a:t>&lt;Void, Void, Void&gt; {</a:t>
            </a:r>
          </a:p>
          <a:p>
            <a:pPr lvl="2"/>
            <a:r>
              <a:rPr lang="en-US" altLang="ko-KR" dirty="0"/>
              <a:t>private final </a:t>
            </a:r>
            <a:r>
              <a:rPr lang="en-US" altLang="ko-KR" dirty="0" err="1"/>
              <a:t>WordDao</a:t>
            </a:r>
            <a:r>
              <a:rPr lang="en-US" altLang="ko-KR" dirty="0"/>
              <a:t> </a:t>
            </a:r>
            <a:r>
              <a:rPr lang="en-US" altLang="ko-KR" dirty="0" err="1"/>
              <a:t>mDao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String[] words = {"dolphin", "crocodile", "cobra"};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PopulateDbAsync</a:t>
            </a:r>
            <a:r>
              <a:rPr lang="en-US" altLang="ko-KR" dirty="0"/>
              <a:t>(</a:t>
            </a:r>
            <a:r>
              <a:rPr lang="en-US" altLang="ko-KR" dirty="0" err="1"/>
              <a:t>WordRoomDatabase</a:t>
            </a:r>
            <a:r>
              <a:rPr lang="en-US" altLang="ko-KR" dirty="0"/>
              <a:t> </a:t>
            </a:r>
            <a:r>
              <a:rPr lang="en-US" altLang="ko-KR" dirty="0" err="1"/>
              <a:t>db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 err="1"/>
              <a:t>mDao</a:t>
            </a:r>
            <a:r>
              <a:rPr lang="en-US" altLang="ko-KR" dirty="0"/>
              <a:t> = </a:t>
            </a:r>
            <a:r>
              <a:rPr lang="en-US" altLang="ko-KR" dirty="0" err="1"/>
              <a:t>db.wordDao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@Override</a:t>
            </a:r>
          </a:p>
          <a:p>
            <a:pPr lvl="2"/>
            <a:r>
              <a:rPr lang="en-US" altLang="ko-KR" dirty="0"/>
              <a:t>protected Void </a:t>
            </a:r>
            <a:r>
              <a:rPr lang="en-US" altLang="ko-KR" dirty="0" err="1"/>
              <a:t>doInBackground</a:t>
            </a:r>
            <a:r>
              <a:rPr lang="en-US" altLang="ko-KR" dirty="0"/>
              <a:t>(final Void... params) {</a:t>
            </a:r>
          </a:p>
          <a:p>
            <a:pPr lvl="3"/>
            <a:r>
              <a:rPr lang="en-US" altLang="ko-KR" dirty="0" err="1"/>
              <a:t>mDao.deleteAll</a:t>
            </a:r>
            <a:r>
              <a:rPr lang="en-US" altLang="ko-KR" dirty="0"/>
              <a:t>();</a:t>
            </a:r>
          </a:p>
          <a:p>
            <a:pPr lvl="1"/>
            <a:endParaRPr lang="en-US" altLang="ko-KR" dirty="0"/>
          </a:p>
          <a:p>
            <a:pPr lvl="3"/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&lt;= </a:t>
            </a:r>
            <a:r>
              <a:rPr lang="en-US" altLang="ko-KR" dirty="0" err="1"/>
              <a:t>words.length</a:t>
            </a:r>
            <a:r>
              <a:rPr lang="en-US" altLang="ko-KR" dirty="0"/>
              <a:t>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4"/>
            <a:r>
              <a:rPr lang="en-US" altLang="ko-KR" dirty="0"/>
              <a:t>Word </a:t>
            </a:r>
            <a:r>
              <a:rPr lang="en-US" altLang="ko-KR" dirty="0" err="1"/>
              <a:t>word</a:t>
            </a:r>
            <a:r>
              <a:rPr lang="en-US" altLang="ko-KR" dirty="0"/>
              <a:t> = new Word(words[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lvl="4"/>
            <a:r>
              <a:rPr lang="en-US" altLang="ko-KR" dirty="0" err="1"/>
              <a:t>mDao.insert</a:t>
            </a:r>
            <a:r>
              <a:rPr lang="en-US" altLang="ko-KR" dirty="0"/>
              <a:t>(word);</a:t>
            </a:r>
          </a:p>
          <a:p>
            <a:pPr lvl="3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return null;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Database build </a:t>
            </a:r>
            <a:r>
              <a:rPr lang="ko-KR" altLang="en-US" dirty="0"/>
              <a:t>과정 중에 </a:t>
            </a:r>
            <a:r>
              <a:rPr lang="en-US" altLang="ko-KR" dirty="0"/>
              <a:t>.build() </a:t>
            </a:r>
            <a:r>
              <a:rPr lang="ko-KR" altLang="en-US" dirty="0"/>
              <a:t>전에 </a:t>
            </a:r>
            <a:r>
              <a:rPr lang="en-US" altLang="ko-KR" dirty="0"/>
              <a:t>.</a:t>
            </a:r>
            <a:r>
              <a:rPr lang="en-US" altLang="ko-KR" dirty="0" err="1"/>
              <a:t>addCallback</a:t>
            </a:r>
            <a:r>
              <a:rPr lang="en-US" altLang="ko-KR" dirty="0"/>
              <a:t>(</a:t>
            </a:r>
            <a:r>
              <a:rPr lang="en-US" altLang="ko-KR" dirty="0" err="1"/>
              <a:t>sRoomDatabaseCallback</a:t>
            </a:r>
            <a:r>
              <a:rPr lang="en-US" altLang="ko-KR" dirty="0"/>
              <a:t>) </a:t>
            </a:r>
            <a:r>
              <a:rPr lang="ko-KR" altLang="en-US" dirty="0"/>
              <a:t>을 추가한다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6790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Connecting UI and 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93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>
            <a:off x="4727848" y="141277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6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Connecting UI and 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</a:t>
            </a:r>
            <a:r>
              <a:rPr lang="ko-KR" altLang="en-US" dirty="0"/>
              <a:t>에서 받아온 데이터를 </a:t>
            </a:r>
            <a:r>
              <a:rPr lang="en-US" altLang="ko-KR" dirty="0"/>
              <a:t>UI(</a:t>
            </a:r>
            <a:r>
              <a:rPr lang="en-US" altLang="ko-KR" dirty="0" err="1"/>
              <a:t>RecyclerView</a:t>
            </a:r>
            <a:r>
              <a:rPr lang="en-US" altLang="ko-KR" dirty="0"/>
              <a:t>)</a:t>
            </a:r>
            <a:r>
              <a:rPr lang="ko-KR" altLang="en-US" dirty="0"/>
              <a:t>에 설정하는 과정이 필요하다</a:t>
            </a:r>
            <a:endParaRPr lang="en-US" altLang="ko-KR" dirty="0"/>
          </a:p>
          <a:p>
            <a:pPr lvl="1"/>
            <a:r>
              <a:rPr lang="en-US" altLang="ko-KR" dirty="0"/>
              <a:t>MainActivity.java</a:t>
            </a:r>
          </a:p>
          <a:p>
            <a:pPr lvl="2"/>
            <a:r>
              <a:rPr lang="ko-KR" altLang="en-US" dirty="0"/>
              <a:t>전역 변수로 </a:t>
            </a:r>
            <a:r>
              <a:rPr lang="en-US" altLang="ko-KR" dirty="0" err="1"/>
              <a:t>WordViewModel</a:t>
            </a:r>
            <a:r>
              <a:rPr lang="en-US" altLang="ko-KR" dirty="0"/>
              <a:t> </a:t>
            </a:r>
            <a:r>
              <a:rPr lang="ko-KR" altLang="en-US" dirty="0"/>
              <a:t>변수를 생성한다</a:t>
            </a:r>
            <a:endParaRPr lang="en-US" altLang="ko-KR" dirty="0"/>
          </a:p>
          <a:p>
            <a:pPr lvl="3"/>
            <a:r>
              <a:rPr lang="en-US" altLang="ko-KR" dirty="0"/>
              <a:t>private </a:t>
            </a:r>
            <a:r>
              <a:rPr lang="en-US" altLang="ko-KR" dirty="0" err="1"/>
              <a:t>WordViewModel</a:t>
            </a:r>
            <a:r>
              <a:rPr lang="en-US" altLang="ko-KR" dirty="0"/>
              <a:t> </a:t>
            </a:r>
            <a:r>
              <a:rPr lang="en-US" altLang="ko-KR" dirty="0" err="1"/>
              <a:t>mWordViewModel</a:t>
            </a:r>
            <a:r>
              <a:rPr lang="en-US" altLang="ko-KR" dirty="0"/>
              <a:t>;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ViewModel</a:t>
            </a:r>
            <a:r>
              <a:rPr lang="ko-KR" altLang="en-US" dirty="0"/>
              <a:t>을 가져온다</a:t>
            </a:r>
            <a:endParaRPr lang="en-US" altLang="ko-KR" dirty="0"/>
          </a:p>
          <a:p>
            <a:pPr lvl="3"/>
            <a:r>
              <a:rPr lang="en-US" altLang="ko-KR" dirty="0" err="1"/>
              <a:t>mWordViewModel</a:t>
            </a:r>
            <a:r>
              <a:rPr lang="en-US" altLang="ko-KR" dirty="0"/>
              <a:t> = </a:t>
            </a:r>
            <a:r>
              <a:rPr lang="en-US" altLang="ko-KR" dirty="0" err="1"/>
              <a:t>ViewModelProviders.of</a:t>
            </a:r>
            <a:r>
              <a:rPr lang="en-US" altLang="ko-KR" dirty="0"/>
              <a:t>(this).get(</a:t>
            </a:r>
            <a:r>
              <a:rPr lang="en-US" altLang="ko-KR" dirty="0" err="1"/>
              <a:t>WordViewModel.class</a:t>
            </a:r>
            <a:r>
              <a:rPr lang="en-US" altLang="ko-KR" dirty="0"/>
              <a:t>);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 err="1"/>
              <a:t>ViewModel</a:t>
            </a:r>
            <a:r>
              <a:rPr lang="ko-KR" altLang="en-US" dirty="0"/>
              <a:t>에 </a:t>
            </a:r>
            <a:r>
              <a:rPr lang="en-US" altLang="ko-KR" dirty="0" err="1"/>
              <a:t>LiveData</a:t>
            </a:r>
            <a:r>
              <a:rPr lang="ko-KR" altLang="en-US" dirty="0"/>
              <a:t>의 변화를 관찰하는 </a:t>
            </a:r>
            <a:r>
              <a:rPr lang="en-US" altLang="ko-KR" dirty="0"/>
              <a:t>Observer</a:t>
            </a:r>
            <a:r>
              <a:rPr lang="ko-KR" altLang="en-US" dirty="0"/>
              <a:t>를 작성한다</a:t>
            </a:r>
            <a:endParaRPr lang="en-US" altLang="ko-KR" dirty="0"/>
          </a:p>
          <a:p>
            <a:pPr lvl="3"/>
            <a:r>
              <a:rPr lang="en-US" altLang="ko-KR" dirty="0" err="1"/>
              <a:t>mWordViewModel.getAllWords</a:t>
            </a:r>
            <a:r>
              <a:rPr lang="en-US" altLang="ko-KR" dirty="0"/>
              <a:t>().observe(this, new Observer&lt;List&lt;Word&gt;&gt;() {</a:t>
            </a:r>
          </a:p>
          <a:p>
            <a:pPr lvl="4"/>
            <a:r>
              <a:rPr lang="en-US" altLang="ko-KR" dirty="0"/>
              <a:t>@Override</a:t>
            </a:r>
          </a:p>
          <a:p>
            <a:pPr lvl="4"/>
            <a:r>
              <a:rPr lang="en-US" altLang="ko-KR" dirty="0"/>
              <a:t>public void </a:t>
            </a:r>
            <a:r>
              <a:rPr lang="en-US" altLang="ko-KR" dirty="0" err="1"/>
              <a:t>onChanged</a:t>
            </a:r>
            <a:r>
              <a:rPr lang="en-US" altLang="ko-KR" dirty="0"/>
              <a:t>(@Nullable final List&lt;Word&gt; words) {</a:t>
            </a:r>
          </a:p>
          <a:p>
            <a:pPr lvl="5"/>
            <a:r>
              <a:rPr lang="en-US" altLang="ko-KR" dirty="0" err="1"/>
              <a:t>adapter.setWords</a:t>
            </a:r>
            <a:r>
              <a:rPr lang="en-US" altLang="ko-KR" dirty="0"/>
              <a:t>(words);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197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93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 rot="10800000">
            <a:off x="9037283" y="126876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5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MainActivity</a:t>
            </a:r>
            <a:r>
              <a:rPr lang="ko-KR" altLang="en-US" dirty="0"/>
              <a:t>의 버튼과 연결되는 새로운 </a:t>
            </a:r>
            <a:r>
              <a:rPr lang="en-US" altLang="ko-KR" dirty="0"/>
              <a:t>Activity</a:t>
            </a:r>
            <a:r>
              <a:rPr lang="ko-KR" altLang="en-US" dirty="0"/>
              <a:t>를 통해 데이터를 추가할 것이다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Empty Activity</a:t>
            </a:r>
            <a:r>
              <a:rPr lang="ko-KR" altLang="en-US" dirty="0"/>
              <a:t>로 </a:t>
            </a:r>
            <a:r>
              <a:rPr lang="en-US" altLang="ko-KR" dirty="0" err="1"/>
              <a:t>NewWordActivity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1"/>
            <a:r>
              <a:rPr lang="en-US" altLang="ko-KR" dirty="0"/>
              <a:t>Layout</a:t>
            </a:r>
            <a:r>
              <a:rPr lang="ko-KR" altLang="en-US" dirty="0"/>
              <a:t>을 아래의 코드대로 작성한다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en-US" altLang="ko-KR" dirty="0" err="1"/>
              <a:t>xmlns:android</a:t>
            </a:r>
            <a:r>
              <a:rPr lang="en-US" altLang="ko-KR" dirty="0"/>
              <a:t>="http://schemas.android.com/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/res/android"</a:t>
            </a:r>
          </a:p>
          <a:p>
            <a:pPr lvl="3"/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pPr lvl="3"/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pPr lvl="3"/>
            <a:r>
              <a:rPr lang="en-US" altLang="ko-KR" dirty="0" err="1"/>
              <a:t>android:background</a:t>
            </a:r>
            <a:r>
              <a:rPr lang="en-US" altLang="ko-KR" dirty="0"/>
              <a:t>="@color/</a:t>
            </a:r>
            <a:r>
              <a:rPr lang="en-US" altLang="ko-KR" dirty="0" err="1"/>
              <a:t>colorScreenBackground</a:t>
            </a:r>
            <a:r>
              <a:rPr lang="en-US" altLang="ko-KR" dirty="0"/>
              <a:t>"</a:t>
            </a:r>
          </a:p>
          <a:p>
            <a:pPr lvl="3"/>
            <a:r>
              <a:rPr lang="en-US" altLang="ko-KR" dirty="0" err="1"/>
              <a:t>android:orientation</a:t>
            </a:r>
            <a:r>
              <a:rPr lang="en-US" altLang="ko-KR" dirty="0"/>
              <a:t>="vertical"</a:t>
            </a:r>
          </a:p>
          <a:p>
            <a:pPr lvl="3"/>
            <a:r>
              <a:rPr lang="en-US" altLang="ko-KR" dirty="0" err="1"/>
              <a:t>android:padding</a:t>
            </a:r>
            <a:r>
              <a:rPr lang="en-US" altLang="ko-KR" dirty="0"/>
              <a:t>="24dp"&gt;</a:t>
            </a:r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EditText</a:t>
            </a:r>
            <a:endParaRPr lang="en-US" altLang="ko-KR" dirty="0"/>
          </a:p>
          <a:p>
            <a:pPr lvl="4"/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edit_word</a:t>
            </a:r>
            <a:r>
              <a:rPr lang="en-US" altLang="ko-KR" dirty="0"/>
              <a:t>"</a:t>
            </a:r>
          </a:p>
          <a:p>
            <a:pPr lvl="4"/>
            <a:r>
              <a:rPr lang="en-US" altLang="ko-KR" dirty="0"/>
              <a:t>style="@style/</a:t>
            </a:r>
            <a:r>
              <a:rPr lang="en-US" altLang="ko-KR" dirty="0" err="1"/>
              <a:t>text_view_style</a:t>
            </a:r>
            <a:r>
              <a:rPr lang="en-US" altLang="ko-KR" dirty="0"/>
              <a:t>"</a:t>
            </a:r>
          </a:p>
          <a:p>
            <a:pPr lvl="4"/>
            <a:r>
              <a:rPr lang="en-US" altLang="ko-KR" dirty="0" err="1"/>
              <a:t>android:hint</a:t>
            </a:r>
            <a:r>
              <a:rPr lang="en-US" altLang="ko-KR" dirty="0"/>
              <a:t>="@string/</a:t>
            </a:r>
            <a:r>
              <a:rPr lang="en-US" altLang="ko-KR" dirty="0" err="1"/>
              <a:t>hint_word</a:t>
            </a:r>
            <a:r>
              <a:rPr lang="en-US" altLang="ko-KR" dirty="0"/>
              <a:t>"</a:t>
            </a:r>
          </a:p>
          <a:p>
            <a:pPr lvl="4"/>
            <a:r>
              <a:rPr lang="en-US" altLang="ko-KR" dirty="0" err="1"/>
              <a:t>android:inputType</a:t>
            </a:r>
            <a:r>
              <a:rPr lang="en-US" altLang="ko-KR" dirty="0"/>
              <a:t>="</a:t>
            </a:r>
            <a:r>
              <a:rPr lang="en-US" altLang="ko-KR" dirty="0" err="1"/>
              <a:t>textAutoComplete</a:t>
            </a:r>
            <a:r>
              <a:rPr lang="en-US" altLang="ko-KR" dirty="0"/>
              <a:t>" /&gt;</a:t>
            </a:r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&lt;Button</a:t>
            </a:r>
          </a:p>
          <a:p>
            <a:pPr lvl="4"/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button_save</a:t>
            </a:r>
            <a:r>
              <a:rPr lang="en-US" altLang="ko-KR" dirty="0"/>
              <a:t>"</a:t>
            </a:r>
          </a:p>
          <a:p>
            <a:pPr lvl="4"/>
            <a:r>
              <a:rPr lang="en-US" altLang="ko-KR" dirty="0"/>
              <a:t>style="@style/</a:t>
            </a:r>
            <a:r>
              <a:rPr lang="en-US" altLang="ko-KR" dirty="0" err="1"/>
              <a:t>button_style</a:t>
            </a:r>
            <a:r>
              <a:rPr lang="en-US" altLang="ko-KR" dirty="0"/>
              <a:t>"</a:t>
            </a:r>
          </a:p>
          <a:p>
            <a:pPr lvl="4"/>
            <a:r>
              <a:rPr lang="en-US" altLang="ko-KR" dirty="0" err="1"/>
              <a:t>android:text</a:t>
            </a:r>
            <a:r>
              <a:rPr lang="en-US" altLang="ko-KR" dirty="0"/>
              <a:t>="@string/</a:t>
            </a:r>
            <a:r>
              <a:rPr lang="en-US" altLang="ko-KR" dirty="0" err="1"/>
              <a:t>button_save</a:t>
            </a:r>
            <a:r>
              <a:rPr lang="en-US" altLang="ko-KR" dirty="0"/>
              <a:t>" /&gt;</a:t>
            </a:r>
          </a:p>
          <a:p>
            <a:pPr lvl="2"/>
            <a:r>
              <a:rPr lang="en-US" altLang="ko-KR" dirty="0"/>
              <a:t>&lt;/</a:t>
            </a:r>
            <a:r>
              <a:rPr lang="en-US" altLang="ko-KR" dirty="0" err="1"/>
              <a:t>LinearLayout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067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NewWordActivity</a:t>
            </a:r>
            <a:r>
              <a:rPr lang="ko-KR" altLang="en-US" dirty="0"/>
              <a:t>에서 </a:t>
            </a:r>
            <a:r>
              <a:rPr lang="en-US" altLang="ko-KR" dirty="0" err="1"/>
              <a:t>EditText</a:t>
            </a:r>
            <a:r>
              <a:rPr lang="ko-KR" altLang="en-US" dirty="0"/>
              <a:t>에 글을 작성한 뒤 </a:t>
            </a:r>
            <a:r>
              <a:rPr lang="en-US" altLang="ko-KR" dirty="0"/>
              <a:t>button</a:t>
            </a:r>
            <a:r>
              <a:rPr lang="ko-KR" altLang="en-US" dirty="0"/>
              <a:t>을 누르면 </a:t>
            </a:r>
            <a:r>
              <a:rPr lang="en-US" altLang="ko-KR" dirty="0" err="1"/>
              <a:t>MainActivity</a:t>
            </a:r>
            <a:r>
              <a:rPr lang="ko-KR" altLang="en-US" dirty="0"/>
              <a:t>로 데이터를 전달하고 종료한다</a:t>
            </a:r>
            <a:endParaRPr lang="en-US" altLang="ko-KR" dirty="0"/>
          </a:p>
          <a:p>
            <a:pPr lvl="1"/>
            <a:r>
              <a:rPr lang="en-US" altLang="ko-KR" dirty="0"/>
              <a:t>private  </a:t>
            </a:r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en-US" altLang="ko-KR" dirty="0" err="1"/>
              <a:t>mEditWordView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@Override</a:t>
            </a:r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onCreate</a:t>
            </a:r>
            <a:r>
              <a:rPr lang="en-US" altLang="ko-KR" dirty="0"/>
              <a:t>(Bundle </a:t>
            </a:r>
            <a:r>
              <a:rPr lang="en-US" altLang="ko-KR" dirty="0" err="1"/>
              <a:t>savedInstanceState</a:t>
            </a:r>
            <a:r>
              <a:rPr lang="en-US" altLang="ko-KR" dirty="0"/>
              <a:t>) {</a:t>
            </a:r>
          </a:p>
          <a:p>
            <a:pPr lvl="2"/>
            <a:r>
              <a:rPr lang="en-US" altLang="ko-KR" dirty="0" err="1"/>
              <a:t>super.onCreate</a:t>
            </a:r>
            <a:r>
              <a:rPr lang="en-US" altLang="ko-KR" dirty="0"/>
              <a:t>(</a:t>
            </a:r>
            <a:r>
              <a:rPr lang="en-US" altLang="ko-KR" dirty="0" err="1"/>
              <a:t>savedInstanceState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 err="1"/>
              <a:t>setContentView</a:t>
            </a:r>
            <a:r>
              <a:rPr lang="en-US" altLang="ko-KR" dirty="0"/>
              <a:t>(</a:t>
            </a:r>
            <a:r>
              <a:rPr lang="en-US" altLang="ko-KR" dirty="0" err="1"/>
              <a:t>R.layout.activity_new_word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 err="1"/>
              <a:t>mEditWordView</a:t>
            </a:r>
            <a:r>
              <a:rPr lang="en-US" altLang="ko-KR" dirty="0"/>
              <a:t> =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R.id.edit_word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final Button </a:t>
            </a:r>
            <a:r>
              <a:rPr lang="en-US" altLang="ko-KR" dirty="0" err="1"/>
              <a:t>button</a:t>
            </a:r>
            <a:r>
              <a:rPr lang="en-US" altLang="ko-KR" dirty="0"/>
              <a:t> =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R.id.button_save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 err="1"/>
              <a:t>button.setOnClickListener</a:t>
            </a:r>
            <a:r>
              <a:rPr lang="en-US" altLang="ko-KR" dirty="0"/>
              <a:t>(new </a:t>
            </a:r>
            <a:r>
              <a:rPr lang="en-US" altLang="ko-KR" dirty="0" err="1"/>
              <a:t>View.OnClickListener</a:t>
            </a:r>
            <a:r>
              <a:rPr lang="en-US" altLang="ko-KR" dirty="0"/>
              <a:t>() {</a:t>
            </a:r>
          </a:p>
          <a:p>
            <a:pPr lvl="3"/>
            <a:r>
              <a:rPr lang="en-US" altLang="ko-KR" dirty="0"/>
              <a:t>public void </a:t>
            </a:r>
            <a:r>
              <a:rPr lang="en-US" altLang="ko-KR" dirty="0" err="1"/>
              <a:t>onClick</a:t>
            </a:r>
            <a:r>
              <a:rPr lang="en-US" altLang="ko-KR" dirty="0"/>
              <a:t>(View view) {</a:t>
            </a:r>
          </a:p>
          <a:p>
            <a:pPr lvl="4"/>
            <a:r>
              <a:rPr lang="en-US" altLang="ko-KR" dirty="0"/>
              <a:t>Intent </a:t>
            </a:r>
            <a:r>
              <a:rPr lang="en-US" altLang="ko-KR" dirty="0" err="1"/>
              <a:t>replyIntent</a:t>
            </a:r>
            <a:r>
              <a:rPr lang="en-US" altLang="ko-KR" dirty="0"/>
              <a:t> = new Intent();</a:t>
            </a:r>
          </a:p>
          <a:p>
            <a:pPr lvl="4"/>
            <a:r>
              <a:rPr lang="en-US" altLang="ko-KR" dirty="0"/>
              <a:t>if (</a:t>
            </a:r>
            <a:r>
              <a:rPr lang="en-US" altLang="ko-KR" dirty="0" err="1"/>
              <a:t>TextUtils.isEmpty</a:t>
            </a:r>
            <a:r>
              <a:rPr lang="en-US" altLang="ko-KR" dirty="0"/>
              <a:t>(</a:t>
            </a:r>
            <a:r>
              <a:rPr lang="en-US" altLang="ko-KR" dirty="0" err="1"/>
              <a:t>mEditWordView.getText</a:t>
            </a:r>
            <a:r>
              <a:rPr lang="en-US" altLang="ko-KR" dirty="0"/>
              <a:t>())) {</a:t>
            </a:r>
          </a:p>
          <a:p>
            <a:pPr lvl="5"/>
            <a:r>
              <a:rPr lang="en-US" altLang="ko-KR" dirty="0" err="1"/>
              <a:t>setResult</a:t>
            </a:r>
            <a:r>
              <a:rPr lang="en-US" altLang="ko-KR" dirty="0"/>
              <a:t>(RESULT_CANCELED, </a:t>
            </a:r>
            <a:r>
              <a:rPr lang="en-US" altLang="ko-KR" dirty="0" err="1"/>
              <a:t>replyIntent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} else {</a:t>
            </a:r>
          </a:p>
          <a:p>
            <a:pPr lvl="5"/>
            <a:r>
              <a:rPr lang="en-US" altLang="ko-KR" dirty="0"/>
              <a:t>String word = </a:t>
            </a:r>
            <a:r>
              <a:rPr lang="en-US" altLang="ko-KR" dirty="0" err="1"/>
              <a:t>mEditWordView.getText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();</a:t>
            </a:r>
          </a:p>
          <a:p>
            <a:pPr lvl="5"/>
            <a:r>
              <a:rPr lang="en-US" altLang="ko-KR" dirty="0" err="1"/>
              <a:t>replyIntent.putExtra</a:t>
            </a:r>
            <a:r>
              <a:rPr lang="en-US" altLang="ko-KR" dirty="0"/>
              <a:t>(“reply”, word);</a:t>
            </a:r>
          </a:p>
          <a:p>
            <a:pPr lvl="5"/>
            <a:r>
              <a:rPr lang="en-US" altLang="ko-KR" dirty="0" err="1"/>
              <a:t>setResult</a:t>
            </a:r>
            <a:r>
              <a:rPr lang="en-US" altLang="ko-KR" dirty="0"/>
              <a:t>(RESULT_OK, </a:t>
            </a:r>
            <a:r>
              <a:rPr lang="en-US" altLang="ko-KR" dirty="0" err="1"/>
              <a:t>replyIntent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}</a:t>
            </a:r>
          </a:p>
          <a:p>
            <a:pPr lvl="4"/>
            <a:r>
              <a:rPr lang="en-US" altLang="ko-KR" dirty="0"/>
              <a:t>finish();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});</a:t>
            </a:r>
          </a:p>
          <a:p>
            <a:pPr lvl="1"/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4556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MainActivity</a:t>
            </a:r>
            <a:r>
              <a:rPr lang="ko-KR" altLang="en-US" dirty="0"/>
              <a:t>에서 전역변수로 </a:t>
            </a:r>
            <a:r>
              <a:rPr lang="en-US" altLang="ko-KR" dirty="0"/>
              <a:t>NEW_WORD_ACTIVITY_REQUEST_CODE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1"/>
            <a:r>
              <a:rPr lang="en-US" altLang="ko-KR" dirty="0"/>
              <a:t>public static final int NEW_WORD_ACTIVITY_REQUEST_CODE = 1;</a:t>
            </a:r>
          </a:p>
          <a:p>
            <a:endParaRPr lang="en-US" altLang="ko-KR" dirty="0"/>
          </a:p>
          <a:p>
            <a:r>
              <a:rPr lang="en-US" altLang="ko-KR" dirty="0" err="1"/>
              <a:t>NewWordActivity</a:t>
            </a:r>
            <a:r>
              <a:rPr lang="ko-KR" altLang="en-US" dirty="0"/>
              <a:t>에서 값을 받은 후 </a:t>
            </a:r>
            <a:r>
              <a:rPr lang="en-US" altLang="ko-KR" dirty="0"/>
              <a:t>Database</a:t>
            </a:r>
            <a:r>
              <a:rPr lang="ko-KR" altLang="en-US" dirty="0"/>
              <a:t>에 추가하는 </a:t>
            </a:r>
            <a:r>
              <a:rPr lang="en-US" altLang="ko-KR" dirty="0" err="1"/>
              <a:t>onActivityResult</a:t>
            </a:r>
            <a:r>
              <a:rPr lang="en-US" altLang="ko-KR" dirty="0"/>
              <a:t> </a:t>
            </a:r>
            <a:r>
              <a:rPr lang="en-US" altLang="ko-KR" dirty="0" err="1"/>
              <a:t>metho</a:t>
            </a:r>
            <a:r>
              <a:rPr lang="ko-KR" altLang="en-US" dirty="0"/>
              <a:t>를 작성한다</a:t>
            </a:r>
            <a:endParaRPr lang="en-US" altLang="ko-KR" dirty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onActivityResult</a:t>
            </a:r>
            <a:r>
              <a:rPr lang="en-US" altLang="ko-KR" dirty="0"/>
              <a:t>(int </a:t>
            </a:r>
            <a:r>
              <a:rPr lang="en-US" altLang="ko-KR" dirty="0" err="1"/>
              <a:t>requestCode</a:t>
            </a:r>
            <a:r>
              <a:rPr lang="en-US" altLang="ko-KR" dirty="0"/>
              <a:t>, int </a:t>
            </a:r>
            <a:r>
              <a:rPr lang="en-US" altLang="ko-KR" dirty="0" err="1"/>
              <a:t>resultCode</a:t>
            </a:r>
            <a:r>
              <a:rPr lang="en-US" altLang="ko-KR" dirty="0"/>
              <a:t>, Intent data) {</a:t>
            </a:r>
          </a:p>
          <a:p>
            <a:pPr lvl="2"/>
            <a:r>
              <a:rPr lang="en-US" altLang="ko-KR" dirty="0" err="1"/>
              <a:t>super.onActivityResult</a:t>
            </a:r>
            <a:r>
              <a:rPr lang="en-US" altLang="ko-KR" dirty="0"/>
              <a:t>(</a:t>
            </a:r>
            <a:r>
              <a:rPr lang="en-US" altLang="ko-KR" dirty="0" err="1"/>
              <a:t>requestCode</a:t>
            </a:r>
            <a:r>
              <a:rPr lang="en-US" altLang="ko-KR" dirty="0"/>
              <a:t>, </a:t>
            </a:r>
            <a:r>
              <a:rPr lang="en-US" altLang="ko-KR" dirty="0" err="1"/>
              <a:t>resultCode</a:t>
            </a:r>
            <a:r>
              <a:rPr lang="en-US" altLang="ko-KR" dirty="0"/>
              <a:t>, data);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if (</a:t>
            </a:r>
            <a:r>
              <a:rPr lang="en-US" altLang="ko-KR" dirty="0" err="1"/>
              <a:t>requestCode</a:t>
            </a:r>
            <a:r>
              <a:rPr lang="en-US" altLang="ko-KR" dirty="0"/>
              <a:t> == NEW_WORD_ACTIVITY_REQUEST_CODE &amp;&amp; </a:t>
            </a:r>
            <a:r>
              <a:rPr lang="en-US" altLang="ko-KR" dirty="0" err="1"/>
              <a:t>resultCode</a:t>
            </a:r>
            <a:r>
              <a:rPr lang="en-US" altLang="ko-KR" dirty="0"/>
              <a:t> == RESULT_OK) {</a:t>
            </a:r>
          </a:p>
          <a:p>
            <a:pPr lvl="3"/>
            <a:r>
              <a:rPr lang="en-US" altLang="ko-KR" dirty="0"/>
              <a:t>Word </a:t>
            </a:r>
            <a:r>
              <a:rPr lang="en-US" altLang="ko-KR" dirty="0" err="1"/>
              <a:t>word</a:t>
            </a:r>
            <a:r>
              <a:rPr lang="en-US" altLang="ko-KR" dirty="0"/>
              <a:t> = new Word(</a:t>
            </a:r>
            <a:r>
              <a:rPr lang="en-US" altLang="ko-KR" dirty="0" err="1"/>
              <a:t>data.getStringExtra</a:t>
            </a:r>
            <a:r>
              <a:rPr lang="en-US" altLang="ko-KR" dirty="0"/>
              <a:t>(“reply”));</a:t>
            </a:r>
          </a:p>
          <a:p>
            <a:pPr lvl="3"/>
            <a:r>
              <a:rPr lang="en-US" altLang="ko-KR" dirty="0" err="1"/>
              <a:t>mWordViewModel.insert</a:t>
            </a:r>
            <a:r>
              <a:rPr lang="en-US" altLang="ko-KR" dirty="0"/>
              <a:t>(word);</a:t>
            </a:r>
          </a:p>
          <a:p>
            <a:pPr lvl="2"/>
            <a:r>
              <a:rPr lang="en-US" altLang="ko-KR" dirty="0"/>
              <a:t>} else {</a:t>
            </a:r>
          </a:p>
          <a:p>
            <a:pPr lvl="3"/>
            <a:r>
              <a:rPr lang="en-US" altLang="ko-KR" dirty="0" err="1"/>
              <a:t>Toast.makeText</a:t>
            </a:r>
            <a:r>
              <a:rPr lang="en-US" altLang="ko-KR" dirty="0"/>
              <a:t>(</a:t>
            </a:r>
          </a:p>
          <a:p>
            <a:pPr lvl="4"/>
            <a:r>
              <a:rPr lang="en-US" altLang="ko-KR" dirty="0" err="1"/>
              <a:t>getApplicationContext</a:t>
            </a:r>
            <a:r>
              <a:rPr lang="en-US" altLang="ko-KR" dirty="0"/>
              <a:t>(),</a:t>
            </a:r>
          </a:p>
          <a:p>
            <a:pPr lvl="4"/>
            <a:r>
              <a:rPr lang="en-US" altLang="ko-KR" dirty="0" err="1"/>
              <a:t>R.string.empty_not_saved</a:t>
            </a:r>
            <a:r>
              <a:rPr lang="en-US" altLang="ko-KR" dirty="0"/>
              <a:t>,</a:t>
            </a:r>
          </a:p>
          <a:p>
            <a:pPr lvl="4"/>
            <a:r>
              <a:rPr lang="en-US" altLang="ko-KR" dirty="0" err="1"/>
              <a:t>Toast.LENGTH_LONG</a:t>
            </a:r>
            <a:r>
              <a:rPr lang="en-US" altLang="ko-KR" dirty="0"/>
              <a:t>).show();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3765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FAB onclick </a:t>
            </a:r>
            <a:r>
              <a:rPr lang="ko-KR" altLang="en-US" dirty="0"/>
              <a:t>부분에 </a:t>
            </a:r>
            <a:r>
              <a:rPr lang="en-US" altLang="ko-KR" dirty="0" err="1"/>
              <a:t>NewWordActivity</a:t>
            </a:r>
            <a:r>
              <a:rPr lang="ko-KR" altLang="en-US" dirty="0"/>
              <a:t>로 이동하도록 작성한다</a:t>
            </a:r>
            <a:endParaRPr lang="en-US" altLang="ko-KR" dirty="0"/>
          </a:p>
          <a:p>
            <a:pPr lvl="1"/>
            <a:r>
              <a:rPr lang="en-US" altLang="ko-KR" dirty="0"/>
              <a:t>Intent </a:t>
            </a:r>
            <a:r>
              <a:rPr lang="en-US" altLang="ko-KR" dirty="0" err="1"/>
              <a:t>intent</a:t>
            </a:r>
            <a:r>
              <a:rPr lang="en-US" altLang="ko-KR" dirty="0"/>
              <a:t> = new Intent(</a:t>
            </a:r>
            <a:r>
              <a:rPr lang="en-US" altLang="ko-KR" dirty="0" err="1"/>
              <a:t>MainActivity.this</a:t>
            </a:r>
            <a:r>
              <a:rPr lang="en-US" altLang="ko-KR" dirty="0"/>
              <a:t>, </a:t>
            </a:r>
            <a:r>
              <a:rPr lang="en-US" altLang="ko-KR" dirty="0" err="1"/>
              <a:t>NewWordActivity.class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startActivityForResult</a:t>
            </a:r>
            <a:r>
              <a:rPr lang="en-US" altLang="ko-KR" dirty="0"/>
              <a:t>(intent, NEW_WORD_ACTIVITY_REQUEST_CODE);</a:t>
            </a:r>
          </a:p>
          <a:p>
            <a:endParaRPr lang="en-US" altLang="ko-KR" dirty="0"/>
          </a:p>
          <a:p>
            <a:r>
              <a:rPr lang="ko-KR" altLang="en-US" dirty="0"/>
              <a:t>지금의 코드로는 </a:t>
            </a:r>
            <a:r>
              <a:rPr lang="en-US" altLang="ko-KR" dirty="0"/>
              <a:t>primary key</a:t>
            </a:r>
            <a:r>
              <a:rPr lang="ko-KR" altLang="en-US" dirty="0"/>
              <a:t>를 유일하게 만들 수 없으므로 </a:t>
            </a:r>
            <a:r>
              <a:rPr lang="en-US" altLang="ko-KR" dirty="0" err="1"/>
              <a:t>WordDao</a:t>
            </a:r>
            <a:r>
              <a:rPr lang="ko-KR" altLang="en-US" dirty="0"/>
              <a:t>의 코드를 수정해야 한다</a:t>
            </a:r>
            <a:endParaRPr lang="en-US" altLang="ko-KR" dirty="0"/>
          </a:p>
          <a:p>
            <a:pPr lvl="1"/>
            <a:r>
              <a:rPr lang="en-US" altLang="ko-KR" dirty="0"/>
              <a:t>@Insert(</a:t>
            </a:r>
            <a:r>
              <a:rPr lang="en-US" altLang="ko-KR" dirty="0" err="1"/>
              <a:t>onConflict</a:t>
            </a:r>
            <a:r>
              <a:rPr lang="en-US" altLang="ko-KR" dirty="0"/>
              <a:t> = </a:t>
            </a:r>
            <a:r>
              <a:rPr lang="en-US" altLang="ko-KR" dirty="0" err="1"/>
              <a:t>OnConflictStrategy.IGNORE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139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Room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Room</a:t>
            </a:r>
            <a:r>
              <a:rPr lang="ko-KR" altLang="en-US" dirty="0"/>
              <a:t> </a:t>
            </a:r>
            <a:r>
              <a:rPr lang="en-US" altLang="ko-KR" dirty="0"/>
              <a:t>Database </a:t>
            </a:r>
            <a:r>
              <a:rPr lang="ko-KR" altLang="en-US" dirty="0"/>
              <a:t>구성 요소</a:t>
            </a:r>
            <a:endParaRPr lang="en-US" altLang="ko-KR" dirty="0"/>
          </a:p>
          <a:p>
            <a:pPr lvl="1"/>
            <a:r>
              <a:rPr lang="en-US" altLang="ko-KR" dirty="0"/>
              <a:t>Room</a:t>
            </a:r>
            <a:r>
              <a:rPr lang="ko-KR" altLang="en-US" dirty="0"/>
              <a:t>에는 </a:t>
            </a:r>
            <a:r>
              <a:rPr lang="en-US" altLang="ko-KR" dirty="0"/>
              <a:t>3</a:t>
            </a:r>
            <a:r>
              <a:rPr lang="ko-KR" altLang="en-US" dirty="0"/>
              <a:t>가지 구성요소가 있다</a:t>
            </a:r>
            <a:endParaRPr lang="en-US" altLang="ko-KR" dirty="0"/>
          </a:p>
          <a:p>
            <a:pPr lvl="2"/>
            <a:r>
              <a:rPr lang="en-US" altLang="ko-KR" b="1" dirty="0"/>
              <a:t>Database</a:t>
            </a:r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Holder</a:t>
            </a:r>
            <a:r>
              <a:rPr lang="ko-KR" altLang="en-US" dirty="0"/>
              <a:t>를 구성하며 관계형 데이터에 대한 연결을 해준다</a:t>
            </a:r>
            <a:endParaRPr lang="en-US" altLang="ko-KR" dirty="0"/>
          </a:p>
          <a:p>
            <a:pPr lvl="3"/>
            <a:r>
              <a:rPr lang="en-US" altLang="ko-KR" dirty="0" err="1"/>
              <a:t>RoomDatabase</a:t>
            </a:r>
            <a:r>
              <a:rPr lang="ko-KR" altLang="en-US" dirty="0"/>
              <a:t>를 </a:t>
            </a:r>
            <a:r>
              <a:rPr lang="en-US" altLang="ko-KR" dirty="0"/>
              <a:t>extend</a:t>
            </a:r>
            <a:r>
              <a:rPr lang="ko-KR" altLang="en-US" dirty="0"/>
              <a:t>하는 </a:t>
            </a:r>
            <a:r>
              <a:rPr lang="en-US" altLang="ko-KR" b="1" dirty="0"/>
              <a:t>abstract class</a:t>
            </a:r>
          </a:p>
          <a:p>
            <a:pPr lvl="3"/>
            <a:r>
              <a:rPr lang="en-US" altLang="ko-KR" dirty="0"/>
              <a:t>Entity(Table</a:t>
            </a:r>
            <a:r>
              <a:rPr lang="ko-KR" altLang="en-US" dirty="0"/>
              <a:t>의 구조와 연결되는 </a:t>
            </a:r>
            <a:r>
              <a:rPr lang="en-US" altLang="ko-KR" dirty="0"/>
              <a:t>class)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포함해야 한다</a:t>
            </a:r>
            <a:endParaRPr lang="en-US" altLang="ko-KR" dirty="0"/>
          </a:p>
          <a:p>
            <a:pPr lvl="3"/>
            <a:r>
              <a:rPr lang="en-US" altLang="ko-KR" dirty="0"/>
              <a:t>Class </a:t>
            </a:r>
            <a:r>
              <a:rPr lang="ko-KR" altLang="en-US" dirty="0"/>
              <a:t>내부에 </a:t>
            </a:r>
            <a:r>
              <a:rPr lang="en-US" altLang="ko-KR" dirty="0"/>
              <a:t>DAO</a:t>
            </a:r>
            <a:r>
              <a:rPr lang="ko-KR" altLang="en-US" dirty="0"/>
              <a:t>를 정의한다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Entity</a:t>
            </a:r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을 나타낸다</a:t>
            </a:r>
            <a:endParaRPr lang="en-US" altLang="ko-KR" dirty="0"/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entities </a:t>
            </a:r>
            <a:r>
              <a:rPr lang="en-US" altLang="ko-KR" dirty="0" err="1"/>
              <a:t>metho</a:t>
            </a:r>
            <a:r>
              <a:rPr lang="ko-KR" altLang="en-US" dirty="0"/>
              <a:t>를 통해 접근할 수 있다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DAO (Data Access Objects)</a:t>
            </a:r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에 접근하는 함수들이 정의되는 </a:t>
            </a:r>
            <a:r>
              <a:rPr lang="en-US" altLang="ko-KR" dirty="0"/>
              <a:t>class </a:t>
            </a:r>
            <a:r>
              <a:rPr lang="ko-KR" altLang="en-US" dirty="0"/>
              <a:t>또는 </a:t>
            </a:r>
            <a:r>
              <a:rPr lang="en-US" altLang="ko-KR" dirty="0"/>
              <a:t>interface</a:t>
            </a:r>
          </a:p>
          <a:p>
            <a:pPr lvl="3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28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Room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F55D62FC-D0AB-4ABA-85E6-93B6E014377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262038"/>
            <a:ext cx="4776161" cy="4333924"/>
          </a:xfr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BE4422F-B8EB-4100-B41A-1FC2EB769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2" y="1052736"/>
            <a:ext cx="6233997" cy="5116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B5B75-D735-4F80-9E10-D3097C617A43}"/>
              </a:ext>
            </a:extLst>
          </p:cNvPr>
          <p:cNvSpPr txBox="1"/>
          <p:nvPr/>
        </p:nvSpPr>
        <p:spPr>
          <a:xfrm>
            <a:off x="6888088" y="465313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Entity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26A04-BAFD-4DE5-B9D9-5B8D559853C7}"/>
              </a:ext>
            </a:extLst>
          </p:cNvPr>
          <p:cNvSpPr txBox="1"/>
          <p:nvPr/>
        </p:nvSpPr>
        <p:spPr>
          <a:xfrm>
            <a:off x="7896200" y="537301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DAO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53EA0-DC3B-4FF1-BF98-76B6B111133B}"/>
              </a:ext>
            </a:extLst>
          </p:cNvPr>
          <p:cNvSpPr txBox="1"/>
          <p:nvPr/>
        </p:nvSpPr>
        <p:spPr>
          <a:xfrm>
            <a:off x="8760296" y="4647602"/>
            <a:ext cx="107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Database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393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– Room Dependency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Room</a:t>
            </a:r>
            <a:r>
              <a:rPr lang="ko-KR" altLang="en-US" dirty="0"/>
              <a:t>을 사용하기 위해서는 </a:t>
            </a:r>
            <a:r>
              <a:rPr lang="en-US" altLang="ko-KR" dirty="0" err="1"/>
              <a:t>build.gradle</a:t>
            </a:r>
            <a:r>
              <a:rPr lang="en-US" altLang="ko-KR" dirty="0"/>
              <a:t> (Module : app) </a:t>
            </a:r>
            <a:r>
              <a:rPr lang="ko-KR" altLang="en-US" dirty="0"/>
              <a:t>파일에 </a:t>
            </a:r>
            <a:r>
              <a:rPr lang="en-US" altLang="ko-KR" dirty="0"/>
              <a:t>Dependency</a:t>
            </a:r>
            <a:r>
              <a:rPr lang="ko-KR" altLang="en-US" dirty="0"/>
              <a:t>를 추가해야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dependencies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def </a:t>
            </a:r>
            <a:r>
              <a:rPr lang="en-US" altLang="ko-KR" dirty="0" err="1"/>
              <a:t>roomVersion</a:t>
            </a:r>
            <a:r>
              <a:rPr lang="en-US" altLang="ko-KR" dirty="0"/>
              <a:t> = “2.2.2”</a:t>
            </a:r>
          </a:p>
          <a:p>
            <a:pPr lvl="2"/>
            <a:r>
              <a:rPr lang="en-US" altLang="ko-KR" dirty="0"/>
              <a:t>def </a:t>
            </a:r>
            <a:r>
              <a:rPr lang="en-US" altLang="ko-KR" dirty="0" err="1"/>
              <a:t>archLifecycleVersion</a:t>
            </a:r>
            <a:r>
              <a:rPr lang="en-US" altLang="ko-KR" dirty="0"/>
              <a:t> = “2.1.0”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// Room components</a:t>
            </a:r>
          </a:p>
          <a:p>
            <a:pPr lvl="2"/>
            <a:r>
              <a:rPr lang="en-US" altLang="ko-KR" dirty="0"/>
              <a:t>implementation "</a:t>
            </a:r>
            <a:r>
              <a:rPr lang="en-US" altLang="ko-KR" dirty="0" err="1"/>
              <a:t>android.arch.persistence.room:runtime</a:t>
            </a:r>
            <a:r>
              <a:rPr lang="en-US" altLang="ko-KR" dirty="0"/>
              <a:t>:$</a:t>
            </a:r>
            <a:r>
              <a:rPr lang="en-US" altLang="ko-KR" dirty="0" err="1"/>
              <a:t>roomVersion</a:t>
            </a:r>
            <a:r>
              <a:rPr lang="en-US" altLang="ko-KR" dirty="0"/>
              <a:t>"</a:t>
            </a:r>
          </a:p>
          <a:p>
            <a:pPr lvl="2"/>
            <a:r>
              <a:rPr lang="en-US" altLang="ko-KR" dirty="0" err="1"/>
              <a:t>annotationProcessor</a:t>
            </a:r>
            <a:r>
              <a:rPr lang="en-US" altLang="ko-KR" dirty="0"/>
              <a:t> "</a:t>
            </a:r>
            <a:r>
              <a:rPr lang="en-US" altLang="ko-KR" dirty="0" err="1"/>
              <a:t>android.arch.persistence.room:compiler</a:t>
            </a:r>
            <a:r>
              <a:rPr lang="en-US" altLang="ko-KR" dirty="0"/>
              <a:t>:$</a:t>
            </a:r>
            <a:r>
              <a:rPr lang="en-US" altLang="ko-KR" dirty="0" err="1"/>
              <a:t>roomVersion</a:t>
            </a:r>
            <a:r>
              <a:rPr lang="en-US" altLang="ko-KR" dirty="0"/>
              <a:t>"</a:t>
            </a:r>
          </a:p>
          <a:p>
            <a:pPr lvl="2"/>
            <a:r>
              <a:rPr lang="en-US" altLang="ko-KR" dirty="0" err="1"/>
              <a:t>androidTestImplementation</a:t>
            </a:r>
            <a:r>
              <a:rPr lang="en-US" altLang="ko-KR" dirty="0"/>
              <a:t> "</a:t>
            </a:r>
            <a:r>
              <a:rPr lang="en-US" altLang="ko-KR" dirty="0" err="1"/>
              <a:t>android.arch.persistence.room:testing</a:t>
            </a:r>
            <a:r>
              <a:rPr lang="en-US" altLang="ko-KR" dirty="0"/>
              <a:t>:$</a:t>
            </a:r>
            <a:r>
              <a:rPr lang="en-US" altLang="ko-KR" dirty="0" err="1"/>
              <a:t>roomVersion</a:t>
            </a:r>
            <a:r>
              <a:rPr lang="en-US" altLang="ko-KR" dirty="0"/>
              <a:t>"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// Lifecycle components</a:t>
            </a:r>
          </a:p>
          <a:p>
            <a:pPr lvl="2"/>
            <a:r>
              <a:rPr lang="en-US" altLang="ko-KR" dirty="0"/>
              <a:t>implementation "</a:t>
            </a:r>
            <a:r>
              <a:rPr lang="en-US" altLang="ko-KR" dirty="0" err="1"/>
              <a:t>android.arch.lifecycle:extensions</a:t>
            </a:r>
            <a:r>
              <a:rPr lang="en-US" altLang="ko-KR" dirty="0"/>
              <a:t>:$</a:t>
            </a:r>
            <a:r>
              <a:rPr lang="en-US" altLang="ko-KR" dirty="0" err="1"/>
              <a:t>archLifecycleVersion</a:t>
            </a:r>
            <a:r>
              <a:rPr lang="en-US" altLang="ko-KR" dirty="0"/>
              <a:t>"</a:t>
            </a:r>
          </a:p>
          <a:p>
            <a:pPr lvl="2"/>
            <a:r>
              <a:rPr lang="en-US" altLang="ko-KR" dirty="0" err="1"/>
              <a:t>annotationProcessor</a:t>
            </a:r>
            <a:r>
              <a:rPr lang="en-US" altLang="ko-KR" dirty="0"/>
              <a:t> "</a:t>
            </a:r>
            <a:r>
              <a:rPr lang="en-US" altLang="ko-KR" dirty="0" err="1"/>
              <a:t>android.arch.lifecycle:compiler</a:t>
            </a:r>
            <a:r>
              <a:rPr lang="en-US" altLang="ko-KR" dirty="0"/>
              <a:t>:$</a:t>
            </a:r>
            <a:r>
              <a:rPr lang="en-US" altLang="ko-KR" dirty="0" err="1"/>
              <a:t>archLifecycleVersion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44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Entity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9739CB-D079-40C4-8AE9-73D61B8E5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93" y="1102274"/>
            <a:ext cx="6276925" cy="5152028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33D254-7D3F-4E43-B183-13681412FF9C}"/>
              </a:ext>
            </a:extLst>
          </p:cNvPr>
          <p:cNvSpPr/>
          <p:nvPr/>
        </p:nvSpPr>
        <p:spPr>
          <a:xfrm>
            <a:off x="3791744" y="494116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Entity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15F3747-003D-49D3-B4E8-7EFC94ABFF8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5" y="3696391"/>
            <a:ext cx="4448175" cy="1819275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B4346C-ABD2-41E1-B8CE-963E10AC0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38" y="1342335"/>
            <a:ext cx="6572250" cy="1819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F3EB3A-6D51-4960-BF22-B99CBB5F0372}"/>
              </a:ext>
            </a:extLst>
          </p:cNvPr>
          <p:cNvSpPr/>
          <p:nvPr/>
        </p:nvSpPr>
        <p:spPr>
          <a:xfrm>
            <a:off x="3711575" y="3933056"/>
            <a:ext cx="4448175" cy="36004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BB646-74E5-4D47-9DB5-FF7F79667BB2}"/>
              </a:ext>
            </a:extLst>
          </p:cNvPr>
          <p:cNvSpPr txBox="1"/>
          <p:nvPr/>
        </p:nvSpPr>
        <p:spPr>
          <a:xfrm>
            <a:off x="2279576" y="39237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9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Database - Entity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Entity</a:t>
            </a:r>
            <a:r>
              <a:rPr lang="ko-KR" altLang="en-US" dirty="0"/>
              <a:t>는 </a:t>
            </a:r>
            <a:r>
              <a:rPr lang="en-US" altLang="ko-KR" dirty="0"/>
              <a:t>Database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을 나타낸다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com.example.sampleroomdatabase</a:t>
            </a:r>
            <a:r>
              <a:rPr lang="en-US" altLang="ko-KR" dirty="0"/>
              <a:t> </a:t>
            </a:r>
            <a:r>
              <a:rPr lang="ko-KR" altLang="en-US" dirty="0"/>
              <a:t>디렉토리에 </a:t>
            </a:r>
            <a:r>
              <a:rPr lang="en-US" altLang="ko-KR" dirty="0"/>
              <a:t>New – Java Class </a:t>
            </a:r>
            <a:r>
              <a:rPr lang="ko-KR" altLang="en-US" dirty="0"/>
              <a:t>를 통해 </a:t>
            </a:r>
            <a:r>
              <a:rPr lang="en-US" altLang="ko-KR" dirty="0"/>
              <a:t>Word class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Word class </a:t>
            </a:r>
            <a:r>
              <a:rPr lang="ko-KR" altLang="en-US" dirty="0"/>
              <a:t>안에 아래의 소스 코드를 작성합니다</a:t>
            </a:r>
            <a:endParaRPr lang="en-US" altLang="ko-KR" dirty="0"/>
          </a:p>
          <a:p>
            <a:pPr lvl="1"/>
            <a:r>
              <a:rPr lang="en-US" altLang="ko-KR" dirty="0"/>
              <a:t>private String </a:t>
            </a:r>
            <a:r>
              <a:rPr lang="en-US" altLang="ko-KR" dirty="0" err="1"/>
              <a:t>mWord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public Word(@</a:t>
            </a:r>
            <a:r>
              <a:rPr lang="en-US" altLang="ko-KR" dirty="0" err="1"/>
              <a:t>NonNull</a:t>
            </a:r>
            <a:r>
              <a:rPr lang="en-US" altLang="ko-KR" dirty="0"/>
              <a:t> String word) {</a:t>
            </a:r>
            <a:r>
              <a:rPr lang="en-US" altLang="ko-KR" dirty="0" err="1"/>
              <a:t>this.mWord</a:t>
            </a:r>
            <a:r>
              <a:rPr lang="en-US" altLang="ko-KR" dirty="0"/>
              <a:t> = word;}</a:t>
            </a:r>
          </a:p>
          <a:p>
            <a:pPr lvl="1"/>
            <a:r>
              <a:rPr lang="en-US" altLang="ko-KR" dirty="0"/>
              <a:t>public String </a:t>
            </a:r>
            <a:r>
              <a:rPr lang="en-US" altLang="ko-KR" dirty="0" err="1"/>
              <a:t>getWord</a:t>
            </a:r>
            <a:r>
              <a:rPr lang="en-US" altLang="ko-KR" dirty="0"/>
              <a:t>(){return </a:t>
            </a:r>
            <a:r>
              <a:rPr lang="en-US" altLang="ko-KR" dirty="0" err="1"/>
              <a:t>this.mWord</a:t>
            </a:r>
            <a:r>
              <a:rPr lang="en-US" altLang="ko-KR" dirty="0"/>
              <a:t>;}</a:t>
            </a:r>
          </a:p>
          <a:p>
            <a:endParaRPr lang="en-US" altLang="ko-KR" dirty="0"/>
          </a:p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class Word </a:t>
            </a:r>
            <a:r>
              <a:rPr lang="ko-KR" altLang="en-US" dirty="0"/>
              <a:t>위에 </a:t>
            </a:r>
            <a:r>
              <a:rPr lang="en-US" altLang="ko-KR" dirty="0"/>
              <a:t>@Entity(</a:t>
            </a:r>
            <a:r>
              <a:rPr lang="en-US" altLang="ko-KR" dirty="0" err="1"/>
              <a:t>tableName</a:t>
            </a:r>
            <a:r>
              <a:rPr lang="en-US" altLang="ko-KR" dirty="0"/>
              <a:t> = “</a:t>
            </a:r>
            <a:r>
              <a:rPr lang="en-US" altLang="ko-KR" dirty="0" err="1"/>
              <a:t>word_table</a:t>
            </a:r>
            <a:r>
              <a:rPr lang="en-US" altLang="ko-KR" dirty="0"/>
              <a:t>”) </a:t>
            </a:r>
            <a:r>
              <a:rPr lang="ko-KR" altLang="en-US" dirty="0"/>
              <a:t>코드를 작성합니다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mWord</a:t>
            </a:r>
            <a:r>
              <a:rPr lang="en-US" altLang="ko-KR" dirty="0"/>
              <a:t> </a:t>
            </a:r>
            <a:r>
              <a:rPr lang="ko-KR" altLang="en-US" dirty="0"/>
              <a:t>위에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PrimaryKey</a:t>
            </a:r>
            <a:endParaRPr lang="en-US" altLang="ko-KR" dirty="0"/>
          </a:p>
          <a:p>
            <a:pPr lvl="2"/>
            <a:r>
              <a:rPr lang="en-US" altLang="ko-KR" dirty="0"/>
              <a:t>Row</a:t>
            </a:r>
            <a:r>
              <a:rPr lang="ko-KR" altLang="en-US" dirty="0"/>
              <a:t>를 식별하기 위해 </a:t>
            </a:r>
            <a:r>
              <a:rPr lang="en-US" altLang="ko-KR" dirty="0"/>
              <a:t>Table</a:t>
            </a:r>
            <a:r>
              <a:rPr lang="ko-KR" altLang="en-US" dirty="0"/>
              <a:t> 안에서 유일한 값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NonNull</a:t>
            </a:r>
            <a:endParaRPr lang="en-US" altLang="ko-KR" dirty="0"/>
          </a:p>
          <a:p>
            <a:pPr lvl="2"/>
            <a:r>
              <a:rPr lang="en-US" altLang="ko-KR" dirty="0" err="1"/>
              <a:t>mWord</a:t>
            </a:r>
            <a:r>
              <a:rPr lang="ko-KR" altLang="en-US" dirty="0"/>
              <a:t>에 </a:t>
            </a:r>
            <a:r>
              <a:rPr lang="en-US" altLang="ko-KR" dirty="0"/>
              <a:t>null </a:t>
            </a:r>
            <a:r>
              <a:rPr lang="ko-KR" altLang="en-US" dirty="0"/>
              <a:t>값이 들어가는 것을 금지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ColumnInfo</a:t>
            </a:r>
            <a:r>
              <a:rPr lang="en-US" altLang="ko-KR" dirty="0"/>
              <a:t>(name = “word”)</a:t>
            </a:r>
          </a:p>
          <a:p>
            <a:pPr lvl="2"/>
            <a:r>
              <a:rPr lang="en-US" altLang="ko-KR" dirty="0" err="1"/>
              <a:t>mWord</a:t>
            </a:r>
            <a:r>
              <a:rPr lang="ko-KR" altLang="en-US" dirty="0"/>
              <a:t>의 </a:t>
            </a:r>
            <a:r>
              <a:rPr lang="en-US" altLang="ko-KR" dirty="0"/>
              <a:t>column </a:t>
            </a:r>
            <a:r>
              <a:rPr lang="ko-KR" altLang="en-US" dirty="0"/>
              <a:t>이름을 </a:t>
            </a:r>
            <a:r>
              <a:rPr lang="en-US" altLang="ko-KR" dirty="0"/>
              <a:t>word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작성합니다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84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12050</TotalTime>
  <Words>2565</Words>
  <Application>Microsoft Office PowerPoint</Application>
  <PresentationFormat>와이드스크린</PresentationFormat>
  <Paragraphs>531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DataBase</vt:lpstr>
      <vt:lpstr>DataBase</vt:lpstr>
      <vt:lpstr>DataBase</vt:lpstr>
      <vt:lpstr>Room Database - Room</vt:lpstr>
      <vt:lpstr>Room Database - Room</vt:lpstr>
      <vt:lpstr>Room Database – Room Dependency</vt:lpstr>
      <vt:lpstr>Room Database - Entity</vt:lpstr>
      <vt:lpstr>Room Database - Entity</vt:lpstr>
      <vt:lpstr>Room Database - Entity</vt:lpstr>
      <vt:lpstr>Room Database - Dao</vt:lpstr>
      <vt:lpstr>Room Database - Dao</vt:lpstr>
      <vt:lpstr>Room Database – LiveData</vt:lpstr>
      <vt:lpstr>Room Database - LiveData</vt:lpstr>
      <vt:lpstr>Room Database - Database</vt:lpstr>
      <vt:lpstr>Room Database - Database</vt:lpstr>
      <vt:lpstr>Room Database - Database</vt:lpstr>
      <vt:lpstr>Room Database - Database</vt:lpstr>
      <vt:lpstr>Room Database - Repository</vt:lpstr>
      <vt:lpstr>Room Database - Repository</vt:lpstr>
      <vt:lpstr>Room Database - Repository</vt:lpstr>
      <vt:lpstr>Room Database – Repository</vt:lpstr>
      <vt:lpstr>Room Database - ViewModel</vt:lpstr>
      <vt:lpstr>Room Database - ViewModel</vt:lpstr>
      <vt:lpstr>Room Database - ViewModel</vt:lpstr>
      <vt:lpstr>Room Database – RecyclerView and Adapter</vt:lpstr>
      <vt:lpstr>Room Database – RecyclerView and Adapter</vt:lpstr>
      <vt:lpstr>Room Database – RecyclerView and Adapter</vt:lpstr>
      <vt:lpstr>Room Database – RecyclerView and Adapter</vt:lpstr>
      <vt:lpstr>Room Database – RecyclerView and Adapter</vt:lpstr>
      <vt:lpstr>Room Database – Populating Database</vt:lpstr>
      <vt:lpstr>Room Database – Populating Database</vt:lpstr>
      <vt:lpstr>Room Database - Connecting UI and Data</vt:lpstr>
      <vt:lpstr>Room Database – Connecting UI and Data</vt:lpstr>
      <vt:lpstr>Room Database – Adding New Data</vt:lpstr>
      <vt:lpstr>Room Database – Adding New Data</vt:lpstr>
      <vt:lpstr>Room Database – Adding New Data</vt:lpstr>
      <vt:lpstr>Room Database – Adding New Data</vt:lpstr>
      <vt:lpstr>Room Database – Adding New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1006</cp:revision>
  <dcterms:created xsi:type="dcterms:W3CDTF">2014-02-12T09:15:05Z</dcterms:created>
  <dcterms:modified xsi:type="dcterms:W3CDTF">2020-02-03T02:06:19Z</dcterms:modified>
</cp:coreProperties>
</file>