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0" r:id="rId2"/>
    <p:sldId id="322" r:id="rId3"/>
    <p:sldId id="301" r:id="rId4"/>
    <p:sldId id="303" r:id="rId5"/>
    <p:sldId id="321" r:id="rId6"/>
    <p:sldId id="323" r:id="rId7"/>
    <p:sldId id="304" r:id="rId8"/>
    <p:sldId id="305" r:id="rId9"/>
    <p:sldId id="318" r:id="rId10"/>
    <p:sldId id="31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183F8-89CC-4C29-94C5-C31045902F07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2749-71F1-4AA8-B9A0-526460B04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4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11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4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6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5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2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1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9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F9629-3063-4593-9FD8-4EA03CC328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4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12174" y="2505670"/>
            <a:ext cx="4767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Section3 Project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329604" y="3917911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AI_13_</a:t>
            </a:r>
            <a:r>
              <a:rPr lang="ko-KR" altLang="en-US" dirty="0">
                <a:solidFill>
                  <a:schemeClr val="bg1"/>
                </a:solidFill>
              </a:rPr>
              <a:t>추윤식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DB2EF-ABC7-1F55-160F-FB6F7642DB5D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결론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50259C-2D05-17EA-45E6-EE42744C643A}"/>
              </a:ext>
            </a:extLst>
          </p:cNvPr>
          <p:cNvSpPr/>
          <p:nvPr/>
        </p:nvSpPr>
        <p:spPr>
          <a:xfrm>
            <a:off x="556381" y="1246274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부족한 점 및 개선 방안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◆</a:t>
            </a:r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수집한 데이터 양 부족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     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</a:t>
            </a:r>
            <a:r>
              <a:rPr lang="ko-KR" altLang="en-US" sz="2400" dirty="0">
                <a:solidFill>
                  <a:schemeClr val="tx1"/>
                </a:solidFill>
              </a:rPr>
              <a:t>중고차 사이트 </a:t>
            </a:r>
            <a:r>
              <a:rPr lang="ko-KR" altLang="en-US" sz="2400" dirty="0" err="1">
                <a:solidFill>
                  <a:schemeClr val="tx1"/>
                </a:solidFill>
              </a:rPr>
              <a:t>크롤링</a:t>
            </a:r>
            <a:r>
              <a:rPr lang="ko-KR" altLang="en-US" sz="2400" dirty="0">
                <a:solidFill>
                  <a:schemeClr val="tx1"/>
                </a:solidFill>
              </a:rPr>
              <a:t> 파이프라인 구축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◆</a:t>
            </a:r>
            <a:r>
              <a:rPr lang="en-US" altLang="ko-KR" sz="2400" dirty="0">
                <a:solidFill>
                  <a:schemeClr val="tx1"/>
                </a:solidFill>
              </a:rPr>
              <a:t>  EDA </a:t>
            </a:r>
            <a:r>
              <a:rPr lang="ko-KR" altLang="en-US" sz="2400" dirty="0">
                <a:solidFill>
                  <a:schemeClr val="tx1"/>
                </a:solidFill>
              </a:rPr>
              <a:t>시간 부족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모델 성능 저하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EDA</a:t>
            </a:r>
            <a:r>
              <a:rPr lang="ko-KR" altLang="en-US" sz="2400" dirty="0">
                <a:solidFill>
                  <a:schemeClr val="tx1"/>
                </a:solidFill>
              </a:rPr>
              <a:t>에 더 투자한다면 모델 성능 개선 가능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◆</a:t>
            </a:r>
            <a:r>
              <a:rPr lang="en-US" altLang="ko-KR" sz="2400" dirty="0">
                <a:solidFill>
                  <a:schemeClr val="tx1"/>
                </a:solidFill>
              </a:rPr>
              <a:t>   </a:t>
            </a:r>
            <a:r>
              <a:rPr lang="ko-KR" altLang="en-US" sz="2400" dirty="0">
                <a:solidFill>
                  <a:schemeClr val="tx1"/>
                </a:solidFill>
              </a:rPr>
              <a:t>웹 디자인 기술력 부족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</a:t>
            </a:r>
            <a:r>
              <a:rPr lang="ko-KR" altLang="en-US" sz="2400" dirty="0">
                <a:solidFill>
                  <a:schemeClr val="tx1"/>
                </a:solidFill>
              </a:rPr>
              <a:t>협업을 통해 개선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BBFC9AE-E4FF-FFF4-85DF-265027DBEBDE}"/>
              </a:ext>
            </a:extLst>
          </p:cNvPr>
          <p:cNvSpPr/>
          <p:nvPr/>
        </p:nvSpPr>
        <p:spPr>
          <a:xfrm>
            <a:off x="1143000" y="3001405"/>
            <a:ext cx="426720" cy="3352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65CA36-FA78-9DF1-A2AF-476AEB0640CF}"/>
              </a:ext>
            </a:extLst>
          </p:cNvPr>
          <p:cNvSpPr/>
          <p:nvPr/>
        </p:nvSpPr>
        <p:spPr>
          <a:xfrm>
            <a:off x="1138164" y="5928713"/>
            <a:ext cx="426720" cy="3352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92137BA-6F80-51D9-5799-DC3C7C025178}"/>
              </a:ext>
            </a:extLst>
          </p:cNvPr>
          <p:cNvSpPr/>
          <p:nvPr/>
        </p:nvSpPr>
        <p:spPr>
          <a:xfrm>
            <a:off x="1138164" y="4480299"/>
            <a:ext cx="426720" cy="3352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0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4464784" y="2222212"/>
            <a:ext cx="3262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651790" y="2967335"/>
            <a:ext cx="6888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</a:rPr>
              <a:t>중고차 가격 예측 모델</a:t>
            </a:r>
          </a:p>
        </p:txBody>
      </p:sp>
    </p:spTree>
    <p:extLst>
      <p:ext uri="{BB962C8B-B14F-4D97-AF65-F5344CB8AC3E}">
        <p14:creationId xmlns:p14="http://schemas.microsoft.com/office/powerpoint/2010/main" val="767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27832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27832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46520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511494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프로젝트  개요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59782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59782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79504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809732"/>
            <a:ext cx="252505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개발 프로세스</a:t>
            </a:r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391732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391732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11454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88208-4D3B-DCF2-EFE2-5CAC55A2B4D4}"/>
              </a:ext>
            </a:extLst>
          </p:cNvPr>
          <p:cNvSpPr txBox="1"/>
          <p:nvPr/>
        </p:nvSpPr>
        <p:spPr>
          <a:xfrm>
            <a:off x="2945222" y="4114543"/>
            <a:ext cx="209865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서비스 시연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AB135-BB51-9A2F-97E5-D33F7C745766}"/>
              </a:ext>
            </a:extLst>
          </p:cNvPr>
          <p:cNvSpPr/>
          <p:nvPr/>
        </p:nvSpPr>
        <p:spPr>
          <a:xfrm>
            <a:off x="1282238" y="5224158"/>
            <a:ext cx="1168400" cy="104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DF475B-8C12-5234-7630-A4B6A559FDEA}"/>
              </a:ext>
            </a:extLst>
          </p:cNvPr>
          <p:cNvSpPr/>
          <p:nvPr/>
        </p:nvSpPr>
        <p:spPr>
          <a:xfrm>
            <a:off x="2691938" y="5224158"/>
            <a:ext cx="8242300" cy="104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4146A-DACA-706A-7885-8EE423A4B740}"/>
              </a:ext>
            </a:extLst>
          </p:cNvPr>
          <p:cNvSpPr txBox="1"/>
          <p:nvPr/>
        </p:nvSpPr>
        <p:spPr>
          <a:xfrm>
            <a:off x="1650922" y="5421373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E22AAF-2201-FAC9-8DE5-0088B4C6EE70}"/>
              </a:ext>
            </a:extLst>
          </p:cNvPr>
          <p:cNvSpPr txBox="1"/>
          <p:nvPr/>
        </p:nvSpPr>
        <p:spPr>
          <a:xfrm>
            <a:off x="2949032" y="5421373"/>
            <a:ext cx="247054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프로젝트 결론</a:t>
            </a:r>
          </a:p>
        </p:txBody>
      </p:sp>
    </p:spTree>
    <p:extLst>
      <p:ext uri="{BB962C8B-B14F-4D97-AF65-F5344CB8AC3E}">
        <p14:creationId xmlns:p14="http://schemas.microsoft.com/office/powerpoint/2010/main" val="4406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개요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7" y="1086620"/>
            <a:ext cx="3933825" cy="1126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1086620"/>
            <a:ext cx="3933825" cy="112658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1086620"/>
            <a:ext cx="3933825" cy="1126585"/>
          </a:xfrm>
          <a:prstGeom prst="homePlate">
            <a:avLst/>
          </a:prstGeom>
          <a:solidFill>
            <a:schemeClr val="accent6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923251" y="1261922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구매 시 중고차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비율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4950878" y="1250767"/>
            <a:ext cx="247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중고차 가격 비교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어려움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541678" y="1438632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중고차 가격 예측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2626C7-07C1-E7D2-603E-51247614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2797639"/>
            <a:ext cx="6192114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D66772-7DA4-4064-DFD8-CAB9B8647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" y="5109952"/>
            <a:ext cx="4544059" cy="10193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A50529-D78A-01DA-17B5-A47CBE779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122" y="3852676"/>
            <a:ext cx="4572638" cy="9526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00F276D-B318-CAE6-B852-08AFC4FDD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30" y="3805044"/>
            <a:ext cx="457263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개요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7" y="1086620"/>
            <a:ext cx="3933825" cy="112658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1086620"/>
            <a:ext cx="3933825" cy="1126585"/>
          </a:xfrm>
          <a:prstGeom prst="chevron">
            <a:avLst/>
          </a:prstGeom>
          <a:solidFill>
            <a:schemeClr val="accent3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1086620"/>
            <a:ext cx="3933825" cy="112658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923251" y="1261922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구매 시 중고차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비율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4950878" y="1250767"/>
            <a:ext cx="247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중고차 가격 비교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어려움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541678" y="1438632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중고차 가격 예측 모델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15EF41F-F997-B084-96C1-74C7201D7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" y="2993858"/>
            <a:ext cx="2267266" cy="790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9D95A3C-6044-964E-AA3D-867FD5D2F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" y="3784543"/>
            <a:ext cx="2267266" cy="20100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7776A8E-799D-0E32-40D8-66487427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928" y="2993858"/>
            <a:ext cx="2276793" cy="28007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805571-1620-7999-E430-8AC4DAE03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132" y="2857121"/>
            <a:ext cx="5797091" cy="311604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AB4D9ED-D3C9-939F-B5F7-27BCA10F99F4}"/>
              </a:ext>
            </a:extLst>
          </p:cNvPr>
          <p:cNvSpPr/>
          <p:nvPr/>
        </p:nvSpPr>
        <p:spPr>
          <a:xfrm>
            <a:off x="559787" y="5836009"/>
            <a:ext cx="4719881" cy="6020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출처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중고차 판매 사이트 </a:t>
            </a:r>
            <a:r>
              <a:rPr lang="ko-KR" altLang="en-US" dirty="0" err="1">
                <a:solidFill>
                  <a:schemeClr val="tx1"/>
                </a:solidFill>
              </a:rPr>
              <a:t>엔카</a:t>
            </a:r>
            <a:r>
              <a:rPr lang="ko-KR" altLang="en-US" dirty="0">
                <a:solidFill>
                  <a:schemeClr val="tx1"/>
                </a:solidFill>
              </a:rPr>
              <a:t> 홈페이지</a:t>
            </a:r>
          </a:p>
        </p:txBody>
      </p:sp>
    </p:spTree>
    <p:extLst>
      <p:ext uri="{BB962C8B-B14F-4D97-AF65-F5344CB8AC3E}">
        <p14:creationId xmlns:p14="http://schemas.microsoft.com/office/powerpoint/2010/main" val="21792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개요</a:t>
            </a:r>
          </a:p>
        </p:txBody>
      </p:sp>
      <p:sp>
        <p:nvSpPr>
          <p:cNvPr id="10" name="갈매기형 수장 5">
            <a:extLst>
              <a:ext uri="{FF2B5EF4-FFF2-40B4-BE49-F238E27FC236}">
                <a16:creationId xmlns:a16="http://schemas.microsoft.com/office/drawing/2014/main" id="{1CABAF0A-198C-4992-B7B0-4B084BD61064}"/>
              </a:ext>
            </a:extLst>
          </p:cNvPr>
          <p:cNvSpPr/>
          <p:nvPr/>
        </p:nvSpPr>
        <p:spPr>
          <a:xfrm>
            <a:off x="7743827" y="1086620"/>
            <a:ext cx="3933825" cy="1126585"/>
          </a:xfrm>
          <a:prstGeom prst="chevron">
            <a:avLst/>
          </a:prstGeom>
          <a:solidFill>
            <a:schemeClr val="accent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AAD8210A-010D-4E5D-881B-5A056565008D}"/>
              </a:ext>
            </a:extLst>
          </p:cNvPr>
          <p:cNvSpPr/>
          <p:nvPr/>
        </p:nvSpPr>
        <p:spPr>
          <a:xfrm>
            <a:off x="4129087" y="1086620"/>
            <a:ext cx="3933825" cy="112658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32439DA9-BCC3-453A-AB7F-A6E155193FDE}"/>
              </a:ext>
            </a:extLst>
          </p:cNvPr>
          <p:cNvSpPr/>
          <p:nvPr/>
        </p:nvSpPr>
        <p:spPr>
          <a:xfrm>
            <a:off x="514350" y="1086620"/>
            <a:ext cx="3933825" cy="112658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B10E6-E104-471D-8D2E-2FA0DD279594}"/>
              </a:ext>
            </a:extLst>
          </p:cNvPr>
          <p:cNvSpPr txBox="1"/>
          <p:nvPr/>
        </p:nvSpPr>
        <p:spPr>
          <a:xfrm>
            <a:off x="923251" y="1261922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 구매 시 중고차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 비율 증가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CB2336-2DC1-41D1-AC03-3C274E99293A}"/>
              </a:ext>
            </a:extLst>
          </p:cNvPr>
          <p:cNvSpPr txBox="1"/>
          <p:nvPr/>
        </p:nvSpPr>
        <p:spPr>
          <a:xfrm>
            <a:off x="4950878" y="1250767"/>
            <a:ext cx="247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중고차 가격 비교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어려움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C9224-6BFE-4B92-BA7E-42C9CD1E5C67}"/>
              </a:ext>
            </a:extLst>
          </p:cNvPr>
          <p:cNvSpPr txBox="1"/>
          <p:nvPr/>
        </p:nvSpPr>
        <p:spPr>
          <a:xfrm>
            <a:off x="8541678" y="1438632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중고차 가격 예측 모델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AB4D9ED-D3C9-939F-B5F7-27BCA10F99F4}"/>
              </a:ext>
            </a:extLst>
          </p:cNvPr>
          <p:cNvSpPr/>
          <p:nvPr/>
        </p:nvSpPr>
        <p:spPr>
          <a:xfrm>
            <a:off x="483870" y="2473777"/>
            <a:ext cx="11296650" cy="41261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■  중고차 가격 예측 </a:t>
            </a:r>
            <a:r>
              <a:rPr lang="en-US" altLang="ko-KR" sz="2400" dirty="0">
                <a:solidFill>
                  <a:schemeClr val="tx1"/>
                </a:solidFill>
              </a:rPr>
              <a:t>Web Application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  차량의 브랜드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주행거리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연식</a:t>
            </a:r>
            <a:r>
              <a:rPr lang="en-US" altLang="ko-KR" sz="2400" dirty="0">
                <a:solidFill>
                  <a:schemeClr val="tx1"/>
                </a:solidFill>
              </a:rPr>
              <a:t> , </a:t>
            </a:r>
            <a:r>
              <a:rPr lang="ko-KR" altLang="en-US" sz="2400" dirty="0">
                <a:solidFill>
                  <a:schemeClr val="tx1"/>
                </a:solidFill>
              </a:rPr>
              <a:t>제원</a:t>
            </a:r>
            <a:r>
              <a:rPr lang="en-US" altLang="ko-KR" sz="2400" dirty="0">
                <a:solidFill>
                  <a:schemeClr val="tx1"/>
                </a:solidFill>
              </a:rPr>
              <a:t>,</a:t>
            </a:r>
            <a:r>
              <a:rPr lang="ko-KR" altLang="en-US" sz="2400" dirty="0">
                <a:solidFill>
                  <a:schemeClr val="tx1"/>
                </a:solidFill>
              </a:rPr>
              <a:t> 옵션 등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입력 값을 바탕으로 중고차 가격 예측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■  프로젝트 목적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원하는 조건의 중고차 가격을 빠르게 예측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대략적인 금액을 예측함으로써 중고차 사기 방지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7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프로세스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3C40EB-7A2F-FA47-42D2-53F0F5626735}"/>
              </a:ext>
            </a:extLst>
          </p:cNvPr>
          <p:cNvSpPr/>
          <p:nvPr/>
        </p:nvSpPr>
        <p:spPr>
          <a:xfrm>
            <a:off x="9044436" y="2577638"/>
            <a:ext cx="478314" cy="57911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4F6612D-5E38-F928-DCDC-B9A54E9A046F}"/>
              </a:ext>
            </a:extLst>
          </p:cNvPr>
          <p:cNvSpPr/>
          <p:nvPr/>
        </p:nvSpPr>
        <p:spPr>
          <a:xfrm>
            <a:off x="3290279" y="2327149"/>
            <a:ext cx="2431591" cy="1080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ML </a:t>
            </a:r>
            <a:r>
              <a:rPr lang="ko-KR" altLang="en-US" sz="2800" dirty="0">
                <a:solidFill>
                  <a:schemeClr val="tx1"/>
                </a:solidFill>
              </a:rPr>
              <a:t>모델링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9B4711-1BEA-296C-9D72-EB9032743790}"/>
              </a:ext>
            </a:extLst>
          </p:cNvPr>
          <p:cNvSpPr/>
          <p:nvPr/>
        </p:nvSpPr>
        <p:spPr>
          <a:xfrm>
            <a:off x="6470131" y="2333391"/>
            <a:ext cx="2431591" cy="1080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FLASK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72F253-4B1A-A474-318F-17E53EB3BE0F}"/>
              </a:ext>
            </a:extLst>
          </p:cNvPr>
          <p:cNvSpPr/>
          <p:nvPr/>
        </p:nvSpPr>
        <p:spPr>
          <a:xfrm>
            <a:off x="9676188" y="1982586"/>
            <a:ext cx="2127293" cy="32746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어플리케이션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3CEBDF1-750C-AD03-4490-E61D20100AC0}"/>
              </a:ext>
            </a:extLst>
          </p:cNvPr>
          <p:cNvSpPr/>
          <p:nvPr/>
        </p:nvSpPr>
        <p:spPr>
          <a:xfrm>
            <a:off x="5894718" y="2577638"/>
            <a:ext cx="478314" cy="57911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ADD0E5-810B-ABDE-412C-C03033565EC3}"/>
              </a:ext>
            </a:extLst>
          </p:cNvPr>
          <p:cNvSpPr/>
          <p:nvPr/>
        </p:nvSpPr>
        <p:spPr>
          <a:xfrm>
            <a:off x="3309689" y="3986922"/>
            <a:ext cx="2431591" cy="1080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DB </a:t>
            </a:r>
            <a:r>
              <a:rPr lang="ko-KR" altLang="en-US" sz="2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E8C565-A774-3CAD-91C3-1EDEF1627FB2}"/>
              </a:ext>
            </a:extLst>
          </p:cNvPr>
          <p:cNvSpPr/>
          <p:nvPr/>
        </p:nvSpPr>
        <p:spPr>
          <a:xfrm>
            <a:off x="6459407" y="3986924"/>
            <a:ext cx="2431591" cy="1080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7FFDADE-85A0-E0C2-6B4A-CF10350E95E3}"/>
              </a:ext>
            </a:extLst>
          </p:cNvPr>
          <p:cNvSpPr/>
          <p:nvPr/>
        </p:nvSpPr>
        <p:spPr>
          <a:xfrm>
            <a:off x="9044436" y="4237413"/>
            <a:ext cx="478314" cy="57911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A51CD6D-B8A5-A709-ABD3-35899B09B152}"/>
              </a:ext>
            </a:extLst>
          </p:cNvPr>
          <p:cNvSpPr/>
          <p:nvPr/>
        </p:nvSpPr>
        <p:spPr>
          <a:xfrm>
            <a:off x="2754477" y="4237413"/>
            <a:ext cx="478314" cy="57911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F43E10D-D75D-0A70-302F-1AC4BFD79975}"/>
              </a:ext>
            </a:extLst>
          </p:cNvPr>
          <p:cNvSpPr/>
          <p:nvPr/>
        </p:nvSpPr>
        <p:spPr>
          <a:xfrm>
            <a:off x="431698" y="1982586"/>
            <a:ext cx="2101462" cy="32746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데이터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B70AA22-703D-C2A3-A782-6C872344A941}"/>
              </a:ext>
            </a:extLst>
          </p:cNvPr>
          <p:cNvSpPr/>
          <p:nvPr/>
        </p:nvSpPr>
        <p:spPr>
          <a:xfrm>
            <a:off x="5894718" y="4237411"/>
            <a:ext cx="478314" cy="57911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F00AD70-52D1-426A-C635-46944034E05B}"/>
              </a:ext>
            </a:extLst>
          </p:cNvPr>
          <p:cNvSpPr/>
          <p:nvPr/>
        </p:nvSpPr>
        <p:spPr>
          <a:xfrm>
            <a:off x="2706008" y="2577638"/>
            <a:ext cx="478314" cy="57911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925DB60-F732-F375-347B-D0596CDE6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11" y="1154146"/>
            <a:ext cx="2378411" cy="9931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740B127-F9E7-2E79-0B1F-AF28527D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33" y="5253100"/>
            <a:ext cx="2528690" cy="113405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531C385-D5C1-A0E9-0F54-753B32B6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948" y="5253100"/>
            <a:ext cx="2511332" cy="11854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72C412-9102-EEDD-6600-7F2A169CA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626" y="1154146"/>
            <a:ext cx="2414244" cy="10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098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서비스 시연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7510E7-D2B6-8D78-4DCE-6F490D5BF6C4}"/>
              </a:ext>
            </a:extLst>
          </p:cNvPr>
          <p:cNvSpPr/>
          <p:nvPr/>
        </p:nvSpPr>
        <p:spPr>
          <a:xfrm>
            <a:off x="556381" y="1291994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서비스 시연</a:t>
            </a:r>
          </a:p>
        </p:txBody>
      </p:sp>
    </p:spTree>
    <p:extLst>
      <p:ext uri="{BB962C8B-B14F-4D97-AF65-F5344CB8AC3E}">
        <p14:creationId xmlns:p14="http://schemas.microsoft.com/office/powerpoint/2010/main" val="413144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결론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449900-0A5C-EFCE-8FB0-400B1EDD734F}"/>
              </a:ext>
            </a:extLst>
          </p:cNvPr>
          <p:cNvSpPr/>
          <p:nvPr/>
        </p:nvSpPr>
        <p:spPr>
          <a:xfrm>
            <a:off x="556381" y="1246274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ko-KR" altLang="en-US" sz="2800" dirty="0">
                <a:solidFill>
                  <a:schemeClr val="tx1"/>
                </a:solidFill>
              </a:rPr>
              <a:t>기대 효과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◆</a:t>
            </a:r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매물을 자세히 찾아보기 전 대략적인 금액 예측 가능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     </a:t>
            </a: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</a:t>
            </a:r>
            <a:r>
              <a:rPr lang="ko-KR" altLang="en-US" sz="2400" dirty="0">
                <a:solidFill>
                  <a:schemeClr val="tx1"/>
                </a:solidFill>
              </a:rPr>
              <a:t>중고차 사기 예방 가능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tx1"/>
                </a:solidFill>
              </a:rPr>
              <a:t>◆</a:t>
            </a:r>
            <a:r>
              <a:rPr lang="en-US" altLang="ko-KR" sz="2400" dirty="0">
                <a:solidFill>
                  <a:schemeClr val="tx1"/>
                </a:solidFill>
              </a:rPr>
              <a:t>  </a:t>
            </a:r>
            <a:r>
              <a:rPr lang="ko-KR" altLang="en-US" sz="2400" dirty="0">
                <a:solidFill>
                  <a:schemeClr val="tx1"/>
                </a:solidFill>
              </a:rPr>
              <a:t>중고차 매물 상담 시 활용 가능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</a:t>
            </a:r>
            <a:r>
              <a:rPr lang="ko-KR" altLang="en-US" sz="2400" dirty="0">
                <a:solidFill>
                  <a:schemeClr val="tx1"/>
                </a:solidFill>
              </a:rPr>
              <a:t>조건에 따른 중고차 가격 빠르게 예측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                 </a:t>
            </a:r>
          </a:p>
          <a:p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A97127F-8A16-D89A-26BE-39D98EACB03D}"/>
              </a:ext>
            </a:extLst>
          </p:cNvPr>
          <p:cNvSpPr/>
          <p:nvPr/>
        </p:nvSpPr>
        <p:spPr>
          <a:xfrm>
            <a:off x="1143000" y="3001405"/>
            <a:ext cx="426720" cy="3352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DF07FC7-8571-5341-EDC9-C69CE878D813}"/>
              </a:ext>
            </a:extLst>
          </p:cNvPr>
          <p:cNvSpPr/>
          <p:nvPr/>
        </p:nvSpPr>
        <p:spPr>
          <a:xfrm>
            <a:off x="1138164" y="4480299"/>
            <a:ext cx="426720" cy="33528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234</Words>
  <Application>Microsoft Office PowerPoint</Application>
  <PresentationFormat>와이드스크린</PresentationFormat>
  <Paragraphs>92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PC</cp:lastModifiedBy>
  <cp:revision>37</cp:revision>
  <dcterms:created xsi:type="dcterms:W3CDTF">2020-11-18T01:48:02Z</dcterms:created>
  <dcterms:modified xsi:type="dcterms:W3CDTF">2022-06-26T14:51:07Z</dcterms:modified>
</cp:coreProperties>
</file>