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58" r:id="rId3"/>
    <p:sldId id="285" r:id="rId4"/>
    <p:sldId id="270" r:id="rId5"/>
    <p:sldId id="28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00"/>
    <a:srgbClr val="0000FF"/>
    <a:srgbClr val="00FFCC"/>
    <a:srgbClr val="99FF66"/>
    <a:srgbClr val="00CC00"/>
    <a:srgbClr val="FF00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000" autoAdjust="0"/>
  </p:normalViewPr>
  <p:slideViewPr>
    <p:cSldViewPr>
      <p:cViewPr varScale="1">
        <p:scale>
          <a:sx n="68" d="100"/>
          <a:sy n="68" d="100"/>
        </p:scale>
        <p:origin x="79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255674"/>
            <a:ext cx="1369532" cy="1105166"/>
          </a:xfrm>
          <a:prstGeom prst="ellipse">
            <a:avLst/>
          </a:prstGeom>
          <a:solidFill>
            <a:srgbClr val="FBE655"/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8976320" y="4725144"/>
            <a:ext cx="2400267" cy="1698754"/>
          </a:xfrm>
          <a:prstGeom prst="ellipse">
            <a:avLst/>
          </a:prstGeom>
          <a:solidFill>
            <a:srgbClr val="FB9D17"/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7786559" y="5717340"/>
            <a:ext cx="1655787" cy="1140501"/>
          </a:xfrm>
          <a:prstGeom prst="ellipse">
            <a:avLst/>
          </a:prstGeom>
          <a:solidFill>
            <a:srgbClr val="FFCC00"/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692401" y="1556792"/>
            <a:ext cx="671901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58709" y="17096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5720" y="3403269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第三章 移动应用网页实战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7808" y="155679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移动端网页实战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</a:t>
            </a:r>
            <a:r>
              <a:rPr lang="zh-CN" altLang="en-US" dirty="0" smtClean="0"/>
              <a:t>析</a:t>
            </a:r>
            <a:r>
              <a:rPr lang="zh-CN" altLang="en-US" dirty="0"/>
              <a:t>同程</a:t>
            </a:r>
            <a:r>
              <a:rPr lang="zh-CN" altLang="en-US" dirty="0" smtClean="0"/>
              <a:t>旅行</a:t>
            </a:r>
            <a:r>
              <a:rPr lang="zh-CN" altLang="en-US" dirty="0"/>
              <a:t>网的首页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124744"/>
            <a:ext cx="4536504" cy="5641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55440" y="1124744"/>
            <a:ext cx="4536504" cy="504056"/>
          </a:xfrm>
          <a:prstGeom prst="rect">
            <a:avLst/>
          </a:prstGeom>
          <a:solidFill>
            <a:srgbClr val="FBE65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096000" y="126876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096000" y="3861048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096000" y="622292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36792" y="1837828"/>
            <a:ext cx="4536504" cy="3679403"/>
          </a:xfrm>
          <a:prstGeom prst="rect">
            <a:avLst/>
          </a:prstGeom>
          <a:solidFill>
            <a:srgbClr val="FBE65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55440" y="5658626"/>
            <a:ext cx="4536504" cy="1128588"/>
          </a:xfrm>
          <a:prstGeom prst="rect">
            <a:avLst/>
          </a:prstGeom>
          <a:solidFill>
            <a:srgbClr val="FBE65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00256" y="112474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00256" y="3727938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417728" y="603825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94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同程旅行网的首页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	</a:t>
            </a:r>
            <a:r>
              <a:rPr lang="zh-CN" altLang="en-US" dirty="0"/>
              <a:t>运用</a:t>
            </a:r>
            <a:r>
              <a:rPr lang="en-US" altLang="zh-CN" dirty="0"/>
              <a:t>HTML5</a:t>
            </a:r>
            <a:r>
              <a:rPr lang="zh-CN" altLang="en-US" dirty="0"/>
              <a:t>及</a:t>
            </a:r>
            <a:r>
              <a:rPr lang="en-US" altLang="zh-CN" dirty="0"/>
              <a:t>CSS3</a:t>
            </a:r>
            <a:r>
              <a:rPr lang="zh-CN" altLang="en-US" dirty="0"/>
              <a:t>实现移动端首页及个人中心</a:t>
            </a:r>
            <a:r>
              <a:rPr lang="zh-CN" altLang="en-US" dirty="0" smtClean="0"/>
              <a:t>页。</a:t>
            </a:r>
            <a:endParaRPr lang="en-US" altLang="zh-CN" dirty="0" smtClean="0"/>
          </a:p>
          <a:p>
            <a:r>
              <a:rPr lang="en-US" altLang="zh-CN" dirty="0"/>
              <a:t>2.	</a:t>
            </a:r>
            <a:r>
              <a:rPr lang="zh-CN" altLang="en-US" dirty="0"/>
              <a:t>运用</a:t>
            </a:r>
            <a:r>
              <a:rPr lang="en-US" altLang="zh-CN" dirty="0"/>
              <a:t>JavaScript</a:t>
            </a:r>
            <a:r>
              <a:rPr lang="zh-CN" altLang="en-US" dirty="0"/>
              <a:t>实现动画效果及页面切换。</a:t>
            </a:r>
          </a:p>
          <a:p>
            <a:r>
              <a:rPr lang="en-US" altLang="zh-CN" dirty="0"/>
              <a:t>3.	</a:t>
            </a:r>
            <a:r>
              <a:rPr lang="zh-CN" altLang="en-US" dirty="0"/>
              <a:t>使用</a:t>
            </a:r>
            <a:r>
              <a:rPr lang="en-US" altLang="zh-CN" dirty="0"/>
              <a:t>rem</a:t>
            </a:r>
            <a:r>
              <a:rPr lang="zh-CN" altLang="en-US" dirty="0"/>
              <a:t>实现移动端响应式布局。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40</Words>
  <Application>Microsoft Office PowerPoint</Application>
  <PresentationFormat>宽屏</PresentationFormat>
  <Paragraphs>16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探析同程旅行网的首页</vt:lpstr>
      <vt:lpstr>同程旅行网的首页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156</cp:revision>
  <dcterms:created xsi:type="dcterms:W3CDTF">2016-04-12T06:35:46Z</dcterms:created>
  <dcterms:modified xsi:type="dcterms:W3CDTF">2017-09-02T04:26:55Z</dcterms:modified>
</cp:coreProperties>
</file>