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58" r:id="rId3"/>
    <p:sldId id="328" r:id="rId4"/>
    <p:sldId id="270" r:id="rId5"/>
    <p:sldId id="320" r:id="rId6"/>
    <p:sldId id="321" r:id="rId7"/>
    <p:sldId id="322" r:id="rId8"/>
    <p:sldId id="297" r:id="rId9"/>
    <p:sldId id="307" r:id="rId10"/>
    <p:sldId id="304" r:id="rId11"/>
    <p:sldId id="323" r:id="rId12"/>
    <p:sldId id="324" r:id="rId13"/>
    <p:sldId id="325" r:id="rId14"/>
    <p:sldId id="311" r:id="rId15"/>
    <p:sldId id="268" r:id="rId16"/>
    <p:sldId id="312" r:id="rId17"/>
    <p:sldId id="326" r:id="rId18"/>
    <p:sldId id="327" r:id="rId19"/>
    <p:sldId id="329" r:id="rId20"/>
    <p:sldId id="2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660066"/>
    <a:srgbClr val="FF6600"/>
    <a:srgbClr val="FF0066"/>
    <a:srgbClr val="FFCCFF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否则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将只截取图片左上方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像素的部分进行显示。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做一个按钮综合的例子，标注出各个按钮的类型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多少肺腑之言被当作口头玩笑无人欣赏 多少无心之失被当做有意为之瑕疵必报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369532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8976320" y="4725144"/>
            <a:ext cx="2400267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7786559" y="5717340"/>
            <a:ext cx="1655787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2037539"/>
            <a:ext cx="671902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831579" y="5437727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13554" y="4129752"/>
            <a:ext cx="671915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31577" y="414883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1904" y="3378614"/>
            <a:ext cx="527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第五章 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按钮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组合按钮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1464" y="1268760"/>
            <a:ext cx="9069541" cy="42496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9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可以将按钮在水平或者竖直方向进行组合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9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controlgroup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属性和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data-type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 “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horizontal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vertical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一起使用来规定是否水平或垂直组合按钮。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9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组合按钮默认是垂直的，之间没有外边距和空间。并且只有第一个和最后一个按钮是圆角，以便它们组合在一起的时候创建一个漂亮的外观。</a:t>
            </a: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0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组合按钮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0694" y="1324684"/>
            <a:ext cx="8910613" cy="263149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controlgroup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data-type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="horizontal"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&lt;p&gt;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水平分组：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&lt;/p&gt;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按钮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按钮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按钮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365105"/>
            <a:ext cx="4171950" cy="226198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4355341"/>
            <a:ext cx="4133850" cy="230032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24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后退</a:t>
            </a:r>
            <a:r>
              <a:rPr lang="zh-CN" altLang="en-US" dirty="0" smtClean="0"/>
              <a:t>按钮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6274" y="2780928"/>
            <a:ext cx="8199723" cy="129266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="back"&gt;</a:t>
            </a:r>
          </a:p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返回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6274" y="1340769"/>
            <a:ext cx="7808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后退按钮，需设置</a:t>
            </a:r>
            <a:r>
              <a:rPr lang="en-US" altLang="zh-CN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8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="back" </a:t>
            </a: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后退按钮会忽略锚的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87955" y="5373217"/>
            <a:ext cx="22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buttons.html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按钮的其他属性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19808"/>
              </p:ext>
            </p:extLst>
          </p:nvPr>
        </p:nvGraphicFramePr>
        <p:xfrm>
          <a:off x="2351087" y="2420889"/>
          <a:ext cx="7273305" cy="280831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5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83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属性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</a:rPr>
                        <a:t>值</a:t>
                      </a:r>
                      <a:endParaRPr lang="zh-CN" altLang="en-US" sz="2400" b="1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描述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494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data-corners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true | false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规定按钮是否圆角</a:t>
                      </a:r>
                      <a:endParaRPr lang="zh-CN" alt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94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data-mini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true | false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规定按钮是否更小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494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data-shadow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true | false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规定按钮是否有阴影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51087" y="1464972"/>
            <a:ext cx="4651262" cy="474155"/>
          </a:xfrm>
          <a:prstGeom prst="rect">
            <a:avLst/>
          </a:prstGeom>
          <a:solidFill>
            <a:srgbClr val="8AC0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501" tIns="0" bIns="42849" anchor="ctr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更多用于按钮的 </a:t>
            </a:r>
            <a:r>
              <a:rPr lang="zh-CN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data-*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属性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5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按钮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按钮图标</a:t>
            </a: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5440" y="1196752"/>
            <a:ext cx="10009112" cy="5155138"/>
          </a:xfrm>
        </p:spPr>
        <p:txBody>
          <a:bodyPr/>
          <a:lstStyle/>
          <a:p>
            <a:r>
              <a:rPr lang="en-US" altLang="zh-CN" sz="2800" dirty="0" err="1"/>
              <a:t>jQuery</a:t>
            </a:r>
            <a:r>
              <a:rPr lang="en-US" altLang="zh-CN" sz="2800" dirty="0"/>
              <a:t> Mobile </a:t>
            </a:r>
            <a:r>
              <a:rPr lang="zh-CN" altLang="en-US" sz="2800" dirty="0"/>
              <a:t>提供一套图标令按钮更具吸引力。</a:t>
            </a:r>
          </a:p>
          <a:p>
            <a:r>
              <a:rPr lang="zh-CN" altLang="en-US" sz="2800" dirty="0"/>
              <a:t>添加图标到按钮，使用 </a:t>
            </a:r>
            <a:r>
              <a:rPr lang="en-US" altLang="zh-CN" sz="2800" dirty="0">
                <a:solidFill>
                  <a:srgbClr val="FF0000"/>
                </a:solidFill>
              </a:rPr>
              <a:t>data-icon</a:t>
            </a:r>
            <a:r>
              <a:rPr lang="en-US" altLang="zh-CN" sz="2800" dirty="0"/>
              <a:t> </a:t>
            </a:r>
            <a:r>
              <a:rPr lang="zh-CN" altLang="en-US" sz="2800" dirty="0"/>
              <a:t>属性。</a:t>
            </a:r>
          </a:p>
          <a:p>
            <a:r>
              <a:rPr lang="en-US" altLang="zh-CN" sz="2800" dirty="0"/>
              <a:t>data-icon</a:t>
            </a:r>
            <a:r>
              <a:rPr lang="zh-CN" altLang="en-US" sz="2800" dirty="0"/>
              <a:t>属性在</a:t>
            </a:r>
            <a:r>
              <a:rPr lang="en-US" altLang="zh-CN" sz="2800" dirty="0"/>
              <a:t>&lt;a&gt;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&lt;button&gt; </a:t>
            </a:r>
            <a:r>
              <a:rPr lang="zh-CN" altLang="en-US" sz="2800" dirty="0"/>
              <a:t>或 </a:t>
            </a:r>
            <a:r>
              <a:rPr lang="en-US" altLang="zh-CN" sz="2800" dirty="0"/>
              <a:t>&lt;input&gt; </a:t>
            </a:r>
            <a:r>
              <a:rPr lang="zh-CN" altLang="en-US" sz="2800" dirty="0"/>
              <a:t>元素上均可使用。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19706" y="3573016"/>
            <a:ext cx="8006778" cy="1512168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8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="#" 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="button" 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="search"&gt;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</a:t>
            </a:r>
            <a:r>
              <a:rPr lang="zh-CN" altLang="en-US" sz="2600" dirty="0">
                <a:latin typeface="+mn-lt"/>
                <a:ea typeface="微软雅黑" pitchFamily="34" charset="-122"/>
              </a:rPr>
              <a:t>搜索</a:t>
            </a:r>
            <a:endParaRPr lang="en-US" altLang="zh-CN" sz="2600" dirty="0">
              <a:latin typeface="+mn-lt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06" y="5208756"/>
            <a:ext cx="3156214" cy="164924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0241" y="1247523"/>
            <a:ext cx="2642699" cy="474155"/>
          </a:xfrm>
          <a:prstGeom prst="rect">
            <a:avLst/>
          </a:prstGeom>
          <a:solidFill>
            <a:srgbClr val="8AC0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501" tIns="0" bIns="42849" anchor="ctr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常用的按钮图标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9435"/>
              </p:ext>
            </p:extLst>
          </p:nvPr>
        </p:nvGraphicFramePr>
        <p:xfrm>
          <a:off x="2338604" y="2144306"/>
          <a:ext cx="6903738" cy="46085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0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9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属性值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1437" marR="21437" marT="21437" marB="2143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effectLst/>
                        </a:rPr>
                        <a:t>描述</a:t>
                      </a:r>
                      <a:endParaRPr lang="zh-CN" altLang="en-US" sz="2400" b="1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1437" marR="21437" marT="21437" marB="2143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dirty="0">
                          <a:effectLst/>
                        </a:rPr>
                        <a:t>图标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effectLst/>
                        <a:latin typeface="Microsoft Yahei"/>
                      </a:endParaRPr>
                    </a:p>
                  </a:txBody>
                  <a:tcPr marL="21437" marR="21437" marT="21437" marB="2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data-icon="arrow-l"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</a:rPr>
                        <a:t>左箭头</a:t>
                      </a:r>
                      <a:endParaRPr lang="zh-CN" alt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data-icon="arrow-r"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右箭头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data-icon="delete"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删除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data-icon="info"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信息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data-icon="home"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首页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data-icon="back"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后退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0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data-icon="search"</a:t>
                      </a:r>
                      <a:endParaRPr 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</a:rPr>
                        <a:t>搜索</a:t>
                      </a:r>
                      <a:endParaRPr lang="zh-CN" altLang="en-US" sz="240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7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data-icon="grid"</a:t>
                      </a:r>
                      <a:endParaRPr 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网格</a:t>
                      </a:r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2400" dirty="0">
                        <a:effectLst/>
                        <a:latin typeface="Microsoft Yahei"/>
                      </a:endParaRPr>
                    </a:p>
                  </a:txBody>
                  <a:tcPr marL="35728" marR="35728" marT="50019" marB="500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348880"/>
            <a:ext cx="6355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892660"/>
            <a:ext cx="635548" cy="4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3422283"/>
            <a:ext cx="635548" cy="5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3974992"/>
            <a:ext cx="63554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4448562"/>
            <a:ext cx="635548" cy="4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5003999"/>
            <a:ext cx="635548" cy="4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5454000"/>
            <a:ext cx="635548" cy="49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7" y="6015601"/>
            <a:ext cx="635547" cy="47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75920" y="1260936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http://www.w3school.com.cn/jquerymobile/jquerymobile_ref_icons.asp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1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124744"/>
            <a:ext cx="9034821" cy="5589240"/>
          </a:xfrm>
        </p:spPr>
        <p:txBody>
          <a:bodyPr/>
          <a:lstStyle/>
          <a:p>
            <a:r>
              <a:rPr lang="zh-CN" altLang="en-US" sz="2800" dirty="0"/>
              <a:t>可以规定图标定位在按钮的什么部位</a:t>
            </a:r>
            <a:endParaRPr lang="en-US" altLang="zh-CN" sz="2800" dirty="0"/>
          </a:p>
          <a:p>
            <a:r>
              <a:rPr lang="zh-CN" altLang="en-US" sz="2800" dirty="0"/>
              <a:t>设置</a:t>
            </a:r>
            <a:r>
              <a:rPr lang="en-US" altLang="zh-CN" sz="2800" dirty="0">
                <a:solidFill>
                  <a:srgbClr val="FF0000"/>
                </a:solidFill>
              </a:rPr>
              <a:t>data-</a:t>
            </a:r>
            <a:r>
              <a:rPr lang="en-US" altLang="zh-CN" sz="2800" dirty="0" err="1">
                <a:solidFill>
                  <a:srgbClr val="FF0000"/>
                </a:solidFill>
              </a:rPr>
              <a:t>iconpos</a:t>
            </a:r>
            <a:r>
              <a:rPr lang="en-US" altLang="zh-CN" sz="2800" dirty="0"/>
              <a:t> </a:t>
            </a:r>
            <a:r>
              <a:rPr lang="zh-CN" altLang="en-US" sz="2800" dirty="0"/>
              <a:t>属性：</a:t>
            </a:r>
            <a:endParaRPr lang="en-US" altLang="zh-CN" sz="2800" dirty="0"/>
          </a:p>
          <a:p>
            <a:pPr lvl="1"/>
            <a:r>
              <a:rPr lang="zh-CN" altLang="en-US" dirty="0" smtClean="0"/>
              <a:t>顶部</a:t>
            </a:r>
            <a:r>
              <a:rPr lang="zh-CN" altLang="en-US" dirty="0"/>
              <a:t>（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）、右侧（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底部</a:t>
            </a:r>
            <a:r>
              <a:rPr lang="zh-CN" altLang="en-US" dirty="0"/>
              <a:t>（</a:t>
            </a:r>
            <a:r>
              <a:rPr lang="en-US" altLang="zh-CN" dirty="0"/>
              <a:t>bottom</a:t>
            </a:r>
            <a:r>
              <a:rPr lang="zh-CN" altLang="en-US" dirty="0" smtClean="0"/>
              <a:t>）、左侧</a:t>
            </a:r>
            <a:r>
              <a:rPr lang="zh-CN" altLang="en-US" dirty="0"/>
              <a:t>（</a:t>
            </a:r>
            <a:r>
              <a:rPr lang="en-US" altLang="zh-CN" dirty="0"/>
              <a:t>left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219706" y="3429000"/>
            <a:ext cx="7980750" cy="32849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="search"        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="top"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上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="search" 	            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="right"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右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="search"       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="bottom"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下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 marL="36000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="#"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="button"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="search"	 </a:t>
            </a:r>
            <a:r>
              <a:rPr lang="en-US" altLang="zh-CN" sz="24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4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="left"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左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如果不想显示按钮，只想显示图标，需设置 </a:t>
            </a:r>
            <a:r>
              <a:rPr lang="en-US" altLang="zh-CN" sz="2800" dirty="0"/>
              <a:t>data-</a:t>
            </a:r>
            <a:r>
              <a:rPr lang="en-US" altLang="zh-CN" sz="2800" dirty="0" err="1"/>
              <a:t>iconpos</a:t>
            </a:r>
            <a:r>
              <a:rPr lang="en-US" altLang="zh-CN" sz="2800" dirty="0"/>
              <a:t> ="</a:t>
            </a:r>
            <a:r>
              <a:rPr lang="en-US" altLang="zh-CN" sz="2800" dirty="0" err="1"/>
              <a:t>notext</a:t>
            </a:r>
            <a:r>
              <a:rPr lang="en-US" altLang="zh-CN" sz="2800" dirty="0"/>
              <a:t>"</a:t>
            </a:r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219706" y="2708920"/>
            <a:ext cx="8006778" cy="194421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&lt;a </a:t>
            </a:r>
            <a:r>
              <a:rPr lang="en-US" altLang="zh-CN" sz="28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href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="#" 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data-role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="button" 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data-icon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="search" 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data-</a:t>
            </a:r>
            <a:r>
              <a:rPr lang="en-US" altLang="zh-CN" sz="2800" dirty="0" err="1">
                <a:solidFill>
                  <a:srgbClr val="009900"/>
                </a:solidFill>
                <a:latin typeface="+mn-lt"/>
                <a:ea typeface="微软雅黑" pitchFamily="34" charset="-122"/>
              </a:rPr>
              <a:t>iconpos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notext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 </a:t>
            </a:r>
            <a:r>
              <a:rPr lang="en-US" altLang="zh-CN" sz="2800" dirty="0">
                <a:ea typeface="微软雅黑" pitchFamily="34" charset="-122"/>
              </a:rPr>
              <a:t>"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</a:t>
            </a:r>
            <a:r>
              <a:rPr lang="zh-CN" altLang="en-US" sz="2600" dirty="0">
                <a:latin typeface="+mn-lt"/>
                <a:ea typeface="微软雅黑" pitchFamily="34" charset="-122"/>
              </a:rPr>
              <a:t>搜索</a:t>
            </a:r>
            <a:endParaRPr lang="en-US" altLang="zh-CN" sz="2600" dirty="0">
              <a:latin typeface="+mn-lt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&lt;/a&gt;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598" y="4869160"/>
            <a:ext cx="3286339" cy="16808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456040" y="602128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icons.html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8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按钮图标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1200512"/>
            <a:ext cx="9289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AutoNum type="arabicPeriod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准备好图片，保存在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目录下。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AutoNum type="arabicPeriod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在页面中添加一个新的样式，名称为 </a:t>
            </a:r>
            <a:r>
              <a:rPr lang="en-US" altLang="zh-CN" sz="2400" dirty="0">
                <a:ea typeface="微软雅黑" pitchFamily="34" charset="-122"/>
              </a:rPr>
              <a:t>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-icon-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图片的名字</a:t>
            </a:r>
            <a:r>
              <a:rPr lang="en-US" altLang="zh-CN" sz="2400" dirty="0">
                <a:ea typeface="微软雅黑" pitchFamily="34" charset="-122"/>
              </a:rPr>
              <a:t>"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892640" y="2580069"/>
            <a:ext cx="8006778" cy="257052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&lt;style </a:t>
            </a:r>
            <a:r>
              <a:rPr lang="en-US" altLang="zh-CN" sz="2800" dirty="0">
                <a:solidFill>
                  <a:srgbClr val="009900"/>
                </a:solidFill>
                <a:latin typeface="+mn-lt"/>
                <a:ea typeface="微软雅黑" pitchFamily="34" charset="-122"/>
              </a:rPr>
              <a:t>type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="text/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css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"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.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ui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-icon-circle{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	background-image: </a:t>
            </a:r>
            <a:r>
              <a:rPr lang="en-US" altLang="zh-CN" sz="2800" dirty="0" err="1">
                <a:latin typeface="+mn-lt"/>
                <a:ea typeface="微软雅黑" pitchFamily="34" charset="-122"/>
              </a:rPr>
              <a:t>url</a:t>
            </a:r>
            <a:r>
              <a:rPr lang="en-US" altLang="zh-CN" sz="2800" dirty="0">
                <a:latin typeface="+mn-lt"/>
                <a:ea typeface="微软雅黑" pitchFamily="34" charset="-122"/>
              </a:rPr>
              <a:t>(image/circle.png);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	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itchFamily="34" charset="-122"/>
              </a:rPr>
              <a:t>&lt;/style&gt;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440" y="5404417"/>
            <a:ext cx="86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data-icon="circle"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6425" y="602763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在自定义图标样式时，一定要保证图标的尺寸为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18×18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6280" y="537711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59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按钮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按钮图标</a:t>
            </a: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移动应用程序构建于触控操作的便利性之上。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40" y="1974210"/>
            <a:ext cx="280831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59682" y="6193066"/>
            <a:ext cx="22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demo5_1.html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353" y="1974210"/>
            <a:ext cx="271726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3432" y="1340768"/>
            <a:ext cx="93610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中，按钮可通过三种方式创建：</a:t>
            </a: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&lt;button&gt;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&lt;input&gt;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ts val="3600"/>
              </a:lnSpc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使用带有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data-role="button"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&lt;a&gt;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4437113"/>
            <a:ext cx="864096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中，按钮会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自动样式化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，让它们在移动设备上更具吸引力和可用性。</a:t>
            </a: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/>
              <a:t>&lt;button&gt; </a:t>
            </a:r>
            <a:r>
              <a:rPr lang="zh-CN" altLang="en-US" dirty="0"/>
              <a:t>元素创建按钮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464" y="134076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创建方法：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&lt;button&gt;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&lt;/button&gt;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182" y="2852936"/>
            <a:ext cx="6163669" cy="25922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1464" y="5805265"/>
            <a:ext cx="8856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&lt;button&gt;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元素进行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表单提交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07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/>
              <a:t>&lt;input&gt;</a:t>
            </a:r>
            <a:r>
              <a:rPr lang="zh-CN" altLang="en-US" dirty="0" smtClean="0"/>
              <a:t>元素</a:t>
            </a:r>
            <a:r>
              <a:rPr lang="zh-CN" altLang="en-US" dirty="0"/>
              <a:t>创建按钮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456" y="1340769"/>
            <a:ext cx="9145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创建方法：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&lt;input type="button" value="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"&gt;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182" y="2852936"/>
            <a:ext cx="6163669" cy="25922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456" y="5805265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&lt;input&gt;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元素进行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表单提交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39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/>
              <a:t>&lt;a&gt;</a:t>
            </a:r>
            <a:r>
              <a:rPr lang="zh-CN" altLang="en-US" dirty="0" smtClean="0"/>
              <a:t>元素</a:t>
            </a:r>
            <a:r>
              <a:rPr lang="zh-CN" altLang="en-US" dirty="0"/>
              <a:t>创建按钮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5440" y="1340769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创建方法：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="#" data-role="button"&gt;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182" y="2852936"/>
            <a:ext cx="6163669" cy="25922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5440" y="5661248"/>
            <a:ext cx="90370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推荐使用带有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data-role=“button"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元素在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页面间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06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导航按钮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83432" y="1268761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当通过按钮在页面间进行链接，使用带有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data-role=“button”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&lt;a&gt;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1041" y="2564905"/>
            <a:ext cx="8320840" cy="136191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pagetwo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访问第二个页面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17" y="4202039"/>
            <a:ext cx="4081462" cy="21113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67" y="4221088"/>
            <a:ext cx="3960812" cy="207168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内联按钮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1424" y="1268760"/>
            <a:ext cx="10873208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默认情况下，按钮占满整个屏幕宽度。如果想要一个仅是与内容一样宽的按钮，或者想要并排显示多个按钮，需设置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data-inline=“true”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6449" y="2773745"/>
            <a:ext cx="8245475" cy="178510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pagetwo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 </a:t>
            </a:r>
            <a:r>
              <a:rPr lang="en-US" altLang="zh-CN" sz="2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data-inline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="true"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ts val="3300"/>
              </a:lnSpc>
              <a:buClr>
                <a:schemeClr val="tx1"/>
              </a:buClr>
              <a:buSzPct val="75000"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访问第二个页面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chemeClr val="tx1"/>
              </a:buClr>
              <a:buSzPct val="75000"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50" y="4653137"/>
            <a:ext cx="3468687" cy="201622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62" y="4653136"/>
            <a:ext cx="4500563" cy="201622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772</Words>
  <Application>Microsoft Office PowerPoint</Application>
  <PresentationFormat>宽屏</PresentationFormat>
  <Paragraphs>144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按钮</vt:lpstr>
      <vt:lpstr>jQuery Mobile按钮</vt:lpstr>
      <vt:lpstr>使用 &lt;button&gt; 元素创建按钮</vt:lpstr>
      <vt:lpstr>使用 &lt;input&gt;元素创建按钮</vt:lpstr>
      <vt:lpstr>使用 &lt;a&gt;元素创建按钮</vt:lpstr>
      <vt:lpstr>导航按钮</vt:lpstr>
      <vt:lpstr>内联按钮</vt:lpstr>
      <vt:lpstr>组合按钮 </vt:lpstr>
      <vt:lpstr>组合按钮 </vt:lpstr>
      <vt:lpstr>后退按钮 </vt:lpstr>
      <vt:lpstr>按钮的其他属性 </vt:lpstr>
      <vt:lpstr>PowerPoint 演示文稿</vt:lpstr>
      <vt:lpstr>jQuery Mobile按钮图标 </vt:lpstr>
      <vt:lpstr>jQuery Mobile按钮图标 </vt:lpstr>
      <vt:lpstr>定位图标 </vt:lpstr>
      <vt:lpstr>jQuery Mobile按钮图标 </vt:lpstr>
      <vt:lpstr>自定义按钮图标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283</cp:revision>
  <dcterms:created xsi:type="dcterms:W3CDTF">2016-04-12T06:35:46Z</dcterms:created>
  <dcterms:modified xsi:type="dcterms:W3CDTF">2017-09-04T08:55:21Z</dcterms:modified>
</cp:coreProperties>
</file>