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1" r:id="rId2"/>
    <p:sldId id="258" r:id="rId3"/>
    <p:sldId id="270" r:id="rId4"/>
    <p:sldId id="307" r:id="rId5"/>
    <p:sldId id="311" r:id="rId6"/>
    <p:sldId id="313" r:id="rId7"/>
    <p:sldId id="327" r:id="rId8"/>
    <p:sldId id="328" r:id="rId9"/>
    <p:sldId id="329" r:id="rId10"/>
    <p:sldId id="330" r:id="rId11"/>
    <p:sldId id="314" r:id="rId12"/>
    <p:sldId id="312" r:id="rId13"/>
    <p:sldId id="320" r:id="rId14"/>
    <p:sldId id="318" r:id="rId15"/>
    <p:sldId id="319" r:id="rId16"/>
    <p:sldId id="315" r:id="rId17"/>
    <p:sldId id="331" r:id="rId18"/>
    <p:sldId id="332" r:id="rId19"/>
    <p:sldId id="333" r:id="rId20"/>
    <p:sldId id="334" r:id="rId21"/>
    <p:sldId id="316" r:id="rId22"/>
    <p:sldId id="317" r:id="rId23"/>
    <p:sldId id="321" r:id="rId24"/>
    <p:sldId id="322" r:id="rId25"/>
    <p:sldId id="325" r:id="rId26"/>
    <p:sldId id="324" r:id="rId27"/>
    <p:sldId id="323" r:id="rId28"/>
    <p:sldId id="326" r:id="rId29"/>
    <p:sldId id="335" r:id="rId30"/>
    <p:sldId id="336" r:id="rId31"/>
    <p:sldId id="28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FF"/>
    <a:srgbClr val="660066"/>
    <a:srgbClr val="009900"/>
    <a:srgbClr val="FF6600"/>
    <a:srgbClr val="FF0066"/>
    <a:srgbClr val="CCFFFF"/>
    <a:srgbClr val="FFFF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4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3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02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6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00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3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44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7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35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8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9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99" y="188640"/>
            <a:ext cx="7646871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8134270" y="5255674"/>
            <a:ext cx="1027149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6732240" y="4725144"/>
            <a:ext cx="1800200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5839919" y="5717339"/>
            <a:ext cx="1241840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504" y="908720"/>
            <a:ext cx="88033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07504" y="1052736"/>
            <a:ext cx="880333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0"/>
            <a:ext cx="9268146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" y="0"/>
            <a:ext cx="9144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0" y="0"/>
            <a:ext cx="2214563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5003800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035175" y="2037539"/>
            <a:ext cx="542843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242620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123684" y="5437726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035165" y="4129752"/>
            <a:ext cx="542843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123682" y="4148834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9492" y="3392745"/>
            <a:ext cx="588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插件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399" y="1148745"/>
            <a:ext cx="83529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图片上的参数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pagination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显示页码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thumbnails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：是否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显示缩略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data-thumb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缩略图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232248"/>
          </a:xfrm>
        </p:spPr>
        <p:txBody>
          <a:bodyPr/>
          <a:lstStyle/>
          <a:p>
            <a:r>
              <a:rPr lang="zh-CN" altLang="en-US" sz="2800" dirty="0"/>
              <a:t>相册类插件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1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camera</a:t>
            </a:r>
            <a:r>
              <a:rPr lang="zh-CN" altLang="en-US" sz="2400" dirty="0" smtClean="0"/>
              <a:t>插件实现</a:t>
            </a:r>
            <a:r>
              <a:rPr lang="en-US" altLang="zh-CN" sz="2400" dirty="0" smtClean="0"/>
              <a:t>3~5</a:t>
            </a:r>
            <a:r>
              <a:rPr lang="zh-CN" altLang="en-US" sz="2400" dirty="0" smtClean="0"/>
              <a:t>张图片的轮播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17412" y="639633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demo.html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0" y="2636912"/>
            <a:ext cx="6377960" cy="3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302" y="1340768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PhotoSwipe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源免费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的专为移动触屏设备设计的相册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画廊展示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Blackberry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等主流平台及桌面浏览器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底层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实现基于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不依赖任何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非常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适合想要让移动站点的相册体验和原生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一样的设计师和开发者。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cms.csdnimg.cn/article/201311/22/528f1783023fe_mid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43" y="4437112"/>
            <a:ext cx="3072193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PhotoSwipe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302" y="1340768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PhotoSwipe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支持移动设备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手势操作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，如手势触摸滑动、放大和关闭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有图集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模式、列表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模式两种图片展示效果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http://photoswipe.com/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1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PhotoSwipe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302" y="1340768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PhotoSwipe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大图展示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大图展示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操作方便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，支持键盘左右切换，按下箭头关闭，支持触屏来切换图像。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467524"/>
            <a:ext cx="532859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PhotoSwipe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302" y="1340768"/>
            <a:ext cx="835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PhotoSwipe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手势操作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10" y="2538549"/>
            <a:ext cx="4302512" cy="43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808312"/>
          </a:xfrm>
        </p:spPr>
        <p:txBody>
          <a:bodyPr/>
          <a:lstStyle/>
          <a:p>
            <a:r>
              <a:rPr lang="zh-CN" altLang="en-US" sz="2800" dirty="0" smtClean="0"/>
              <a:t>滚动选择时间插件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Mobiscroll</a:t>
            </a:r>
            <a:endParaRPr lang="en-US" altLang="zh-CN" sz="2800" dirty="0" smtClean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/>
              <a:t>完美支持多种框架，包括</a:t>
            </a:r>
            <a:r>
              <a:rPr lang="en-US" altLang="zh-CN" sz="2400" dirty="0" err="1"/>
              <a:t>jQuery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jQuery</a:t>
            </a:r>
            <a:r>
              <a:rPr lang="en-US" altLang="zh-CN" sz="2400" dirty="0"/>
              <a:t> Mobile</a:t>
            </a:r>
            <a:r>
              <a:rPr lang="zh-CN" altLang="en-US" sz="2400" dirty="0"/>
              <a:t>、</a:t>
            </a:r>
            <a:r>
              <a:rPr lang="en-US" altLang="zh-CN" sz="2400" dirty="0"/>
              <a:t>Zepto.JS</a:t>
            </a:r>
            <a:r>
              <a:rPr lang="zh-CN" altLang="en-US" sz="2400" dirty="0"/>
              <a:t>和</a:t>
            </a:r>
            <a:r>
              <a:rPr lang="en-US" altLang="zh-CN" sz="2400" dirty="0"/>
              <a:t>Intel App Framework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/>
              <a:t>用于触屏设备的旋转滚动</a:t>
            </a:r>
            <a:r>
              <a:rPr lang="en-US" altLang="zh-CN" sz="2400" dirty="0"/>
              <a:t>/</a:t>
            </a:r>
            <a:r>
              <a:rPr lang="zh-CN" altLang="en-US" sz="2400" dirty="0"/>
              <a:t>日期和时间选择。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/>
              <a:t>https://demo.mobiscroll.com/datetime/datetime/</a:t>
            </a:r>
            <a:endParaRPr lang="zh-CN" altLang="en-US" sz="2400" dirty="0"/>
          </a:p>
        </p:txBody>
      </p:sp>
      <p:pic>
        <p:nvPicPr>
          <p:cNvPr id="4098" name="Picture 2" descr="http://cms.csdnimg.cn/article/201311/22/528f168824c1c_mid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73" y="4239604"/>
            <a:ext cx="4608512" cy="25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808312"/>
          </a:xfrm>
        </p:spPr>
        <p:txBody>
          <a:bodyPr/>
          <a:lstStyle/>
          <a:p>
            <a:r>
              <a:rPr lang="en-US" altLang="zh-CN" sz="2800" dirty="0" err="1" smtClean="0"/>
              <a:t>Mobiscroll</a:t>
            </a:r>
            <a:r>
              <a:rPr lang="zh-CN" altLang="en-US" sz="2800" dirty="0" smtClean="0"/>
              <a:t>插件使用方法</a:t>
            </a:r>
            <a:endParaRPr lang="en-US" altLang="zh-CN" sz="2800" dirty="0" smtClean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</a:rPr>
              <a:t>1. </a:t>
            </a:r>
            <a:r>
              <a:rPr lang="zh-CN" altLang="en-US" sz="2800" dirty="0" smtClean="0">
                <a:solidFill>
                  <a:srgbClr val="0000FF"/>
                </a:solidFill>
              </a:rPr>
              <a:t>引入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js</a:t>
            </a:r>
            <a:r>
              <a:rPr lang="zh-CN" altLang="en-US" sz="2800" dirty="0" smtClean="0">
                <a:solidFill>
                  <a:srgbClr val="0000FF"/>
                </a:solidFill>
              </a:rPr>
              <a:t>和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css</a:t>
            </a:r>
            <a:r>
              <a:rPr lang="zh-CN" altLang="en-US" sz="2800" dirty="0" smtClean="0">
                <a:solidFill>
                  <a:srgbClr val="0000FF"/>
                </a:solidFill>
              </a:rPr>
              <a:t>文件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31" y="2492896"/>
            <a:ext cx="7108439" cy="29225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5831" y="5661248"/>
            <a:ext cx="7108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mobiscroll.custom-3.0.0-beta6.min.js</a:t>
            </a:r>
          </a:p>
          <a:p>
            <a:r>
              <a:rPr lang="en-US" altLang="zh-CN" sz="2400" dirty="0"/>
              <a:t>mobiscroll.custom-3.0.0-beta6.min.css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376264"/>
          </a:xfrm>
          <a:solidFill>
            <a:srgbClr val="FFCCFF"/>
          </a:solidFill>
        </p:spPr>
        <p:txBody>
          <a:bodyPr/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</a:rPr>
              <a:t>添加</a:t>
            </a:r>
            <a:r>
              <a:rPr lang="en-US" altLang="zh-CN" sz="2800" dirty="0">
                <a:solidFill>
                  <a:srgbClr val="0000FF"/>
                </a:solidFill>
              </a:rPr>
              <a:t>HTML</a:t>
            </a:r>
            <a:r>
              <a:rPr lang="zh-CN" altLang="en-US" sz="2800" dirty="0" smtClean="0">
                <a:solidFill>
                  <a:srgbClr val="0000FF"/>
                </a:solidFill>
              </a:rPr>
              <a:t>元素、完成相应设置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&lt;input class</a:t>
            </a:r>
            <a:r>
              <a:rPr lang="en-US" altLang="zh-CN" sz="2200" dirty="0" smtClean="0"/>
              <a:t>=“demo-wrapper demo-wrapper-</a:t>
            </a:r>
            <a:r>
              <a:rPr lang="en-US" altLang="zh-CN" sz="2200" dirty="0" err="1" smtClean="0"/>
              <a:t>datetimeDate</a:t>
            </a:r>
            <a:r>
              <a:rPr lang="en-US" altLang="zh-CN" sz="2200" dirty="0" smtClean="0"/>
              <a:t>” </a:t>
            </a:r>
            <a:r>
              <a:rPr lang="en-US" altLang="zh-CN" sz="2200" dirty="0"/>
              <a:t>placeholder</a:t>
            </a:r>
            <a:r>
              <a:rPr lang="en-US" altLang="zh-CN" sz="2200" dirty="0" smtClean="0"/>
              <a:t>=“</a:t>
            </a:r>
            <a:r>
              <a:rPr lang="zh-CN" altLang="en-US" sz="2200" dirty="0" smtClean="0"/>
              <a:t>请选择日期</a:t>
            </a:r>
            <a:r>
              <a:rPr lang="en-US" altLang="zh-CN" sz="2200" dirty="0" smtClean="0"/>
              <a:t>" </a:t>
            </a:r>
            <a:r>
              <a:rPr lang="en-US" altLang="zh-CN" sz="2200" dirty="0"/>
              <a:t>/&gt;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&lt;button id="clear"&gt;Clear&lt;/button&gt;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&lt;button id="show"&gt;Show&lt;/button&gt; </a:t>
            </a:r>
            <a:endParaRPr lang="en-US" altLang="zh-CN" sz="2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53" y="3747056"/>
            <a:ext cx="3897723" cy="31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  <a:solidFill>
            <a:srgbClr val="FFCCFF"/>
          </a:solidFill>
        </p:spPr>
        <p:txBody>
          <a:bodyPr/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</a:rPr>
              <a:t>添加</a:t>
            </a:r>
            <a:r>
              <a:rPr lang="en-US" altLang="zh-CN" sz="2800" dirty="0">
                <a:solidFill>
                  <a:srgbClr val="0000FF"/>
                </a:solidFill>
              </a:rPr>
              <a:t>HTML</a:t>
            </a:r>
            <a:r>
              <a:rPr lang="zh-CN" altLang="en-US" sz="2800" dirty="0" smtClean="0">
                <a:solidFill>
                  <a:srgbClr val="0000FF"/>
                </a:solidFill>
              </a:rPr>
              <a:t>元素、完成相应设置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 smtClean="0"/>
              <a:t>$(</a:t>
            </a:r>
            <a:r>
              <a:rPr lang="en-US" altLang="zh-CN" sz="2200" dirty="0"/>
              <a:t>function </a:t>
            </a:r>
            <a:r>
              <a:rPr lang="en-US" altLang="zh-CN" sz="2200" dirty="0" smtClean="0"/>
              <a:t>() </a:t>
            </a:r>
            <a:r>
              <a:rPr lang="en-US" altLang="zh-CN" sz="2200" dirty="0"/>
              <a:t>{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$('#demo').</a:t>
            </a:r>
            <a:r>
              <a:rPr lang="en-US" altLang="zh-CN" sz="2200" dirty="0" err="1"/>
              <a:t>mobiscroll</a:t>
            </a:r>
            <a:r>
              <a:rPr lang="en-US" altLang="zh-CN" sz="2200" dirty="0"/>
              <a:t>().date({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    theme: '</a:t>
            </a:r>
            <a:r>
              <a:rPr lang="en-US" altLang="zh-CN" sz="2200" dirty="0" err="1"/>
              <a:t>mobiscroll</a:t>
            </a:r>
            <a:r>
              <a:rPr lang="en-US" altLang="zh-CN" sz="2200" dirty="0"/>
              <a:t>',  </a:t>
            </a:r>
            <a:r>
              <a:rPr lang="en-US" altLang="zh-CN" sz="2200" dirty="0" smtClean="0"/>
              <a:t>display</a:t>
            </a:r>
            <a:r>
              <a:rPr lang="en-US" altLang="zh-CN" sz="2200" dirty="0"/>
              <a:t>: 'bottom'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});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 smtClean="0"/>
              <a:t>    $('#show').click(function () {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 smtClean="0"/>
              <a:t>        $('#demo').</a:t>
            </a:r>
            <a:r>
              <a:rPr lang="en-US" altLang="zh-CN" sz="2200" dirty="0" err="1" smtClean="0"/>
              <a:t>mobiscroll</a:t>
            </a:r>
            <a:r>
              <a:rPr lang="en-US" altLang="zh-CN" sz="2200" dirty="0" smtClean="0"/>
              <a:t>('show');  return false;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 smtClean="0"/>
              <a:t>    });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 smtClean="0"/>
              <a:t>    $('#clear').click(function () {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 smtClean="0"/>
              <a:t>        </a:t>
            </a:r>
            <a:r>
              <a:rPr lang="en-US" altLang="zh-CN" sz="2200" dirty="0"/>
              <a:t>$('#demo').</a:t>
            </a:r>
            <a:r>
              <a:rPr lang="en-US" altLang="zh-CN" sz="2200" dirty="0" err="1"/>
              <a:t>mobiscroll</a:t>
            </a:r>
            <a:r>
              <a:rPr lang="en-US" altLang="zh-CN" sz="2200" dirty="0"/>
              <a:t>('clear');  </a:t>
            </a:r>
            <a:r>
              <a:rPr lang="en-US" altLang="zh-CN" sz="2200" dirty="0" smtClean="0"/>
              <a:t>return </a:t>
            </a:r>
            <a:r>
              <a:rPr lang="en-US" altLang="zh-CN" sz="2200" dirty="0"/>
              <a:t>false;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});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1347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6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选择获取插件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6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使用插件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  <a:noFill/>
        </p:spPr>
        <p:txBody>
          <a:bodyPr/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</a:rPr>
              <a:t>3. </a:t>
            </a:r>
            <a:r>
              <a:rPr lang="zh-CN" altLang="en-US" sz="2800" dirty="0" smtClean="0">
                <a:solidFill>
                  <a:srgbClr val="0000FF"/>
                </a:solidFill>
              </a:rPr>
              <a:t>设置参数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/>
              <a:t>theme</a:t>
            </a:r>
            <a:r>
              <a:rPr lang="zh-CN" altLang="en-US" sz="2400" dirty="0" smtClean="0"/>
              <a:t>：主题。值有</a:t>
            </a:r>
            <a:r>
              <a:rPr lang="en-US" altLang="zh-CN" sz="2400" dirty="0" smtClean="0"/>
              <a:t>iOS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安卓；</a:t>
            </a:r>
            <a:r>
              <a:rPr lang="en-US" altLang="zh-CN" sz="2400" dirty="0" err="1" smtClean="0"/>
              <a:t>mobiscroll</a:t>
            </a:r>
            <a:r>
              <a:rPr lang="zh-CN" altLang="en-US" sz="2400" dirty="0" smtClean="0"/>
              <a:t>默认样式</a:t>
            </a:r>
            <a:endParaRPr lang="en-US" altLang="zh-CN" sz="2400" dirty="0" smtClean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：弹</a:t>
            </a:r>
            <a:r>
              <a:rPr lang="zh-CN" altLang="en-US" sz="2400" dirty="0"/>
              <a:t>出框的</a:t>
            </a:r>
            <a:r>
              <a:rPr lang="zh-CN" altLang="en-US" sz="2400" dirty="0" smtClean="0"/>
              <a:t>位置。值有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bottom</a:t>
            </a:r>
            <a:r>
              <a:rPr lang="zh-CN" altLang="en-US" sz="2400" dirty="0" smtClean="0"/>
              <a:t>；</a:t>
            </a:r>
            <a:r>
              <a:rPr lang="en-US" altLang="zh-CN" sz="2400" dirty="0" err="1" smtClean="0"/>
              <a:t>nline</a:t>
            </a:r>
            <a:endParaRPr lang="en-US" altLang="zh-CN" sz="2400" dirty="0" smtClean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err="1" smtClean="0"/>
              <a:t>lang</a:t>
            </a:r>
            <a:r>
              <a:rPr lang="zh-CN" altLang="en-US" sz="2400" dirty="0"/>
              <a:t> ：</a:t>
            </a:r>
            <a:r>
              <a:rPr lang="zh-CN" altLang="en-US" sz="2400" dirty="0" smtClean="0"/>
              <a:t>语言。</a:t>
            </a:r>
            <a:endParaRPr lang="en-US" altLang="zh-CN" sz="2400" dirty="0" smtClean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/>
              <a:t>rows</a:t>
            </a:r>
            <a:r>
              <a:rPr lang="zh-CN" altLang="en-US" sz="2400" dirty="0"/>
              <a:t> ：</a:t>
            </a:r>
            <a:r>
              <a:rPr lang="zh-CN" altLang="en-US" sz="2400" dirty="0" smtClean="0"/>
              <a:t>显示行数。如定义</a:t>
            </a:r>
            <a:r>
              <a:rPr lang="en-US" altLang="zh-CN" sz="2400" dirty="0"/>
              <a:t>3</a:t>
            </a:r>
            <a:r>
              <a:rPr lang="zh-CN" altLang="en-US" sz="2400" dirty="0"/>
              <a:t>就显示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行</a:t>
            </a:r>
            <a:endParaRPr lang="en-US" altLang="zh-CN" sz="2400" dirty="0" smtClean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/>
              <a:t>wheels</a:t>
            </a:r>
            <a:r>
              <a:rPr lang="zh-CN" altLang="en-US" sz="2400" dirty="0"/>
              <a:t> ：</a:t>
            </a:r>
            <a:r>
              <a:rPr lang="zh-CN" altLang="en-US" sz="2400" dirty="0" smtClean="0"/>
              <a:t>当前定义</a:t>
            </a:r>
            <a:r>
              <a:rPr lang="zh-CN" altLang="en-US" sz="2400" dirty="0"/>
              <a:t>的数组</a:t>
            </a:r>
            <a:r>
              <a:rPr lang="en-US" altLang="zh-CN" sz="2400" dirty="0"/>
              <a:t>(</a:t>
            </a:r>
            <a:r>
              <a:rPr lang="zh-CN" altLang="en-US" sz="2400" dirty="0"/>
              <a:t>即要滚动的数组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自定义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样式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688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160240"/>
          </a:xfrm>
        </p:spPr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2</a:t>
            </a:r>
          </a:p>
          <a:p>
            <a:r>
              <a:rPr lang="zh-CN" altLang="en-US" sz="2600" dirty="0" smtClean="0"/>
              <a:t>使用</a:t>
            </a:r>
            <a:r>
              <a:rPr lang="en-US" altLang="zh-CN" sz="2600" dirty="0" err="1" smtClean="0"/>
              <a:t>Mobiscroll</a:t>
            </a:r>
            <a:r>
              <a:rPr lang="zh-CN" altLang="en-US" sz="2600" dirty="0" smtClean="0"/>
              <a:t>插件实现生日日期的选择</a:t>
            </a:r>
            <a:endParaRPr lang="en-US" altLang="zh-CN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2448272" cy="40770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471592" y="60212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index.jquery-mobile.html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76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302" y="1340768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移动端触摸滑动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Swiper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实现触屏焦点图、触屏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切换、触屏多图切换等常用效果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开源、免费、稳定、使用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简单。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无需加载公用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库，更加轻量级。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Swiper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也可以在加载了公共库的环境下安全的运行，如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jQuery,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Zepto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jQuery Mobile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http://www.swiper.com.cn/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196752"/>
            <a:ext cx="2138094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302" y="1340768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Swiper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插件，需要用到的文件有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swiper.min.js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swiper.min.css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0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如果页面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加载了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jQuery.js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选择使用更轻便的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swiper.jquery.min.js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0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0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http://www.swiper.com.cn/download/index.html#file7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531" y="1196752"/>
            <a:ext cx="8352928" cy="51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Swiper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基本结构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05" y="1916831"/>
            <a:ext cx="8146551" cy="4539263"/>
          </a:xfrm>
          <a:prstGeom prst="rect">
            <a:avLst/>
          </a:prstGeo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6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56994"/>
              </p:ext>
            </p:extLst>
          </p:nvPr>
        </p:nvGraphicFramePr>
        <p:xfrm>
          <a:off x="323528" y="1124744"/>
          <a:ext cx="8568952" cy="558124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66989">
                  <a:extLst>
                    <a:ext uri="{9D8B030D-6E8A-4147-A177-3AD203B41FA5}">
                      <a16:colId xmlns:a16="http://schemas.microsoft.com/office/drawing/2014/main" val="1932851281"/>
                    </a:ext>
                  </a:extLst>
                </a:gridCol>
                <a:gridCol w="6901963">
                  <a:extLst>
                    <a:ext uri="{9D8B030D-6E8A-4147-A177-3AD203B41FA5}">
                      <a16:colId xmlns:a16="http://schemas.microsoft.com/office/drawing/2014/main" val="2607798915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Swiper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整个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滑动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963501744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container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Swiper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的容器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，里面包括滑动块（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slides）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的封套（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wrapper)、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分页器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pagination)、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前进按钮等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80282348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wrapper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触控的对象，可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触摸区域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，移动的块的集合，过渡时会随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切换产生位移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519548257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slider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滑块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，可以包含文字、图片、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元素或另外一个</a:t>
                      </a:r>
                      <a:r>
                        <a:rPr lang="en-US" altLang="zh-CN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Swiper</a:t>
                      </a: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768225144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pagination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分页器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，指示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的数量和当前活动的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2332657288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active slide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活动滑块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，即当前看到的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(visible)slide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，当可视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不止一个时，默认最左边那个是活动滑块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251721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531" y="1196752"/>
            <a:ext cx="8352928" cy="51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714651"/>
            <a:ext cx="8784976" cy="509363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-container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-wrapper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-slide"&gt;Slide 1&lt;/div&gt;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-slide"&gt;Slide 2&lt;/div&gt;</a:t>
            </a:r>
          </a:p>
          <a:p>
            <a:pPr>
              <a:lnSpc>
                <a:spcPts val="2800"/>
              </a:lnSpc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&lt;/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ts val="2800"/>
              </a:lnSpc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-pagination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”&gt;&lt;/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	&lt;!--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页器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>
              <a:lnSpc>
                <a:spcPts val="2800"/>
              </a:lnSpc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-button-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"&gt;&lt;/div&gt;	&lt;!--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-button-next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ts val="2800"/>
              </a:lnSpc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-scrollbar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	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滚动条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</a:p>
          <a:p>
            <a:pPr>
              <a:lnSpc>
                <a:spcPts val="28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注：导航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等组件可以放在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</a:t>
            </a:r>
          </a:p>
        </p:txBody>
      </p:sp>
    </p:spTree>
    <p:extLst>
      <p:ext uri="{BB962C8B-B14F-4D97-AF65-F5344CB8AC3E}">
        <p14:creationId xmlns:p14="http://schemas.microsoft.com/office/powerpoint/2010/main" val="14895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531" y="1196752"/>
            <a:ext cx="8352928" cy="51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Swiper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738650"/>
            <a:ext cx="7704856" cy="447814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       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-container',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direction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'vertical',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loop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true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pagination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-pagination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nextButton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-button-next',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prevButton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'.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-button-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scrollbar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-scrollbar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})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script&gt;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需要保证在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页面加载完成后再初始化。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68144" y="627675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demo8_0.html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74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160240"/>
          </a:xfrm>
        </p:spPr>
        <p:txBody>
          <a:bodyPr/>
          <a:lstStyle/>
          <a:p>
            <a:r>
              <a:rPr lang="zh-CN" altLang="en-US" sz="2800" dirty="0" smtClean="0"/>
              <a:t>下拉更新插件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iScroll</a:t>
            </a:r>
            <a:r>
              <a:rPr lang="zh-CN" altLang="en-US" sz="2800" dirty="0" smtClean="0"/>
              <a:t>插件</a:t>
            </a:r>
            <a:endParaRPr lang="en-US" altLang="zh-CN" sz="2800" dirty="0" smtClean="0"/>
          </a:p>
          <a:p>
            <a:r>
              <a:rPr lang="en-US" altLang="zh-CN" sz="2800" dirty="0"/>
              <a:t>http://iscrolljs.com/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57554"/>
            <a:ext cx="2809851" cy="48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/>
          <a:lstStyle/>
          <a:p>
            <a:r>
              <a:rPr lang="en-US" altLang="zh-CN" sz="2800" dirty="0" err="1" smtClean="0"/>
              <a:t>iScroll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原理</a:t>
            </a:r>
            <a:endParaRPr lang="en-US" altLang="zh-CN" sz="2800" dirty="0" smtClean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/>
              <a:t>外层有一个溢出隐藏（</a:t>
            </a:r>
            <a:r>
              <a:rPr lang="en-US" altLang="zh-CN" sz="2400" dirty="0" err="1"/>
              <a:t>overflow:hidden</a:t>
            </a:r>
            <a:r>
              <a:rPr lang="en-US" altLang="zh-CN" sz="2400" dirty="0"/>
              <a:t>;</a:t>
            </a:r>
            <a:r>
              <a:rPr lang="zh-CN" altLang="en-US" sz="2400" dirty="0"/>
              <a:t>）的</a:t>
            </a:r>
            <a:r>
              <a:rPr lang="en-US" altLang="zh-CN" sz="2400" dirty="0"/>
              <a:t>DOM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此</a:t>
            </a:r>
            <a:r>
              <a:rPr lang="zh-CN" altLang="en-US" sz="2400" dirty="0" smtClean="0"/>
              <a:t>区域</a:t>
            </a:r>
            <a:r>
              <a:rPr lang="zh-CN" altLang="en-US" sz="2400" dirty="0"/>
              <a:t>内的第一个</a:t>
            </a:r>
            <a:r>
              <a:rPr lang="en-US" altLang="zh-CN" sz="2400" dirty="0"/>
              <a:t>DOM</a:t>
            </a:r>
            <a:r>
              <a:rPr lang="zh-CN" altLang="en-US" sz="2400" dirty="0"/>
              <a:t>结构会被实例化，其包裹的内容可以纵向或者横向的</a:t>
            </a:r>
            <a:r>
              <a:rPr lang="zh-CN" altLang="en-US" sz="2400" dirty="0" smtClean="0"/>
              <a:t>滚动。</a:t>
            </a:r>
            <a:endParaRPr lang="en-US" altLang="zh-CN" sz="2400" dirty="0" smtClean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所以</a:t>
            </a:r>
            <a:r>
              <a:rPr lang="zh-CN" altLang="en-US" sz="2400" dirty="0"/>
              <a:t>在使用</a:t>
            </a:r>
            <a:r>
              <a:rPr lang="en-US" altLang="zh-CN" sz="2400" dirty="0" err="1"/>
              <a:t>iScroll</a:t>
            </a:r>
            <a:r>
              <a:rPr lang="zh-CN" altLang="en-US" sz="2400" dirty="0"/>
              <a:t>的时候，滚动元素要尽量的简单，减少</a:t>
            </a:r>
            <a:r>
              <a:rPr lang="en-US" altLang="zh-CN" sz="2400" dirty="0"/>
              <a:t>DOM</a:t>
            </a:r>
            <a:r>
              <a:rPr lang="zh-CN" altLang="en-US" sz="2400" dirty="0"/>
              <a:t>个数，减少嵌套，因为</a:t>
            </a:r>
            <a:r>
              <a:rPr lang="en-US" altLang="zh-CN" sz="2400" dirty="0"/>
              <a:t>DOM</a:t>
            </a:r>
            <a:r>
              <a:rPr lang="zh-CN" altLang="en-US" sz="2400" dirty="0"/>
              <a:t>结构越是复杂</a:t>
            </a:r>
            <a:r>
              <a:rPr lang="en-US" altLang="zh-CN" sz="2400" dirty="0" err="1"/>
              <a:t>iScroll</a:t>
            </a:r>
            <a:r>
              <a:rPr lang="zh-CN" altLang="en-US" sz="2400" dirty="0"/>
              <a:t>运行起来就越是吃力，有可能会造成某些节点显示不正常的情况。 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65920" y="551723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里的第一个子元素（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）才可以被实例化滚动，并且要结合外层的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）才能实现滚动。</a:t>
            </a:r>
          </a:p>
        </p:txBody>
      </p:sp>
    </p:spTree>
    <p:extLst>
      <p:ext uri="{BB962C8B-B14F-4D97-AF65-F5344CB8AC3E}">
        <p14:creationId xmlns:p14="http://schemas.microsoft.com/office/powerpoint/2010/main" val="14227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/>
              <a:t>插件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423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插件大多依赖于主文件，在功能和样式上不会产生冲突。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插件主要分为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类：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移动相册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移动菜单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选择器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59"/>
            <a:ext cx="8229600" cy="720081"/>
          </a:xfrm>
        </p:spPr>
        <p:txBody>
          <a:bodyPr/>
          <a:lstStyle/>
          <a:p>
            <a:r>
              <a:rPr lang="zh-CN" altLang="en-US" sz="2800" dirty="0" smtClean="0"/>
              <a:t>推荐的结构</a:t>
            </a: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71600" y="1997928"/>
            <a:ext cx="7618311" cy="40934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&lt;div id="wrapper"&gt;//</a:t>
            </a:r>
            <a:r>
              <a:rPr lang="en-US" altLang="zh-CN" sz="2600" dirty="0" err="1"/>
              <a:t>overflow:hidden</a:t>
            </a:r>
            <a:r>
              <a:rPr lang="en-US" altLang="zh-CN" sz="2600" dirty="0"/>
              <a:t>;</a:t>
            </a:r>
          </a:p>
          <a:p>
            <a:r>
              <a:rPr lang="en-US" altLang="zh-CN" sz="2600" dirty="0"/>
              <a:t>    &lt;</a:t>
            </a:r>
            <a:r>
              <a:rPr lang="en-US" altLang="zh-CN" sz="2600" dirty="0" err="1"/>
              <a:t>ul</a:t>
            </a:r>
            <a:r>
              <a:rPr lang="en-US" altLang="zh-CN" sz="2600" dirty="0"/>
              <a:t>&gt;</a:t>
            </a:r>
          </a:p>
          <a:p>
            <a:r>
              <a:rPr lang="en-US" altLang="zh-CN" sz="2600" dirty="0"/>
              <a:t>    //</a:t>
            </a:r>
            <a:r>
              <a:rPr lang="zh-CN" altLang="en-US" sz="2600" dirty="0"/>
              <a:t>只有第一个</a:t>
            </a:r>
            <a:r>
              <a:rPr lang="en-US" altLang="zh-CN" sz="2600" dirty="0"/>
              <a:t>DOM</a:t>
            </a:r>
            <a:r>
              <a:rPr lang="zh-CN" altLang="en-US" sz="2600" dirty="0"/>
              <a:t>结构（</a:t>
            </a:r>
            <a:r>
              <a:rPr lang="en-US" altLang="zh-CN" sz="2600" dirty="0" err="1"/>
              <a:t>ul</a:t>
            </a:r>
            <a:r>
              <a:rPr lang="zh-CN" altLang="en-US" sz="2600" dirty="0"/>
              <a:t>）被实例化，这个</a:t>
            </a:r>
            <a:r>
              <a:rPr lang="en-US" altLang="zh-CN" sz="2600" dirty="0"/>
              <a:t>DOM</a:t>
            </a:r>
            <a:r>
              <a:rPr lang="zh-CN" altLang="en-US" sz="2600" dirty="0"/>
              <a:t>可以纵向或者横向的滚动，</a:t>
            </a:r>
          </a:p>
          <a:p>
            <a:r>
              <a:rPr lang="zh-CN" altLang="en-US" sz="2600" dirty="0"/>
              <a:t>    </a:t>
            </a:r>
            <a:r>
              <a:rPr lang="en-US" altLang="zh-CN" sz="2600" dirty="0"/>
              <a:t>//</a:t>
            </a:r>
            <a:r>
              <a:rPr lang="zh-CN" altLang="en-US" sz="2600" dirty="0"/>
              <a:t>多出的内容会被</a:t>
            </a:r>
            <a:r>
              <a:rPr lang="en-US" altLang="zh-CN" sz="2600" dirty="0"/>
              <a:t>wrapper</a:t>
            </a:r>
            <a:r>
              <a:rPr lang="zh-CN" altLang="en-US" sz="2600" dirty="0"/>
              <a:t>的样式</a:t>
            </a:r>
            <a:r>
              <a:rPr lang="en-US" altLang="zh-CN" sz="2600" dirty="0"/>
              <a:t>hidden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        </a:t>
            </a:r>
            <a:r>
              <a:rPr lang="en-US" altLang="zh-CN" sz="2600" dirty="0"/>
              <a:t>&lt;li&gt;1&lt;/li&gt;</a:t>
            </a:r>
          </a:p>
          <a:p>
            <a:r>
              <a:rPr lang="en-US" altLang="zh-CN" sz="2600" dirty="0"/>
              <a:t>        &lt;li&gt;2&lt;/li&gt;</a:t>
            </a:r>
          </a:p>
          <a:p>
            <a:r>
              <a:rPr lang="en-US" altLang="zh-CN" sz="2600" dirty="0"/>
              <a:t>        &lt;li&gt;3&lt;/li&gt;</a:t>
            </a:r>
          </a:p>
          <a:p>
            <a:r>
              <a:rPr lang="en-US" altLang="zh-CN" sz="2600" dirty="0"/>
              <a:t>    &lt;/</a:t>
            </a:r>
            <a:r>
              <a:rPr lang="en-US" altLang="zh-CN" sz="2600" dirty="0" err="1"/>
              <a:t>ul</a:t>
            </a:r>
            <a:r>
              <a:rPr lang="en-US" altLang="zh-CN" sz="2600" dirty="0"/>
              <a:t>&gt;</a:t>
            </a:r>
          </a:p>
          <a:p>
            <a:r>
              <a:rPr lang="en-US" altLang="zh-CN" sz="2600" dirty="0"/>
              <a:t>&lt;/div&gt;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950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2717654" y="2492896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如何选择获取插件？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插件来查找所需资源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搜索引擎查找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平时积累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98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选择获取插件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使用插件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302" y="1340768"/>
            <a:ext cx="83529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-Camera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插件的开源项目，功能是对所有指定的图片集实现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轮播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在轮播过程中，用户可以查看每一张图片的主题信息，手动终止播放过程。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://www.pixedelic.com/plugins/camera/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81128"/>
            <a:ext cx="2942895" cy="22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9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399" y="1225689"/>
            <a:ext cx="8352928" cy="501675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Camera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插件使用方法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CSS: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="jquery.min.js"&gt;&lt;/script&gt;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 type="text/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jquery.easing.1.3.js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"&gt;&lt;/script&gt;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 type="text/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camera.min.js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"&gt;&lt;/script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&lt;link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="stylesheet"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camera.css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type="text/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media="all"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6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399" y="1148745"/>
            <a:ext cx="8352928" cy="570925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添加图片，定义幻灯片缩略图</a:t>
            </a:r>
            <a:endParaRPr lang="en-US" altLang="zh-CN" sz="2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&lt;div class="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fluid_container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camera_wrap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camera_azure_skin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id="camera_wrap_1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data-thumb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="images/sanxing.jpg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data-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="images/sanxing.jpg"&gt;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camera_caption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fadeFromBottom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Note7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黯然离场 三星品牌岌岌可危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19838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399" y="1148745"/>
            <a:ext cx="8352928" cy="47859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设置参数</a:t>
            </a:r>
            <a:endParaRPr lang="en-US" altLang="zh-CN" sz="2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jQuery(function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(){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jQuery('#camera_wrap_1').camera({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  height:'36%',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  pagination: true,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  thumbnails: true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});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});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074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1373</Words>
  <Application>Microsoft Office PowerPoint</Application>
  <PresentationFormat>全屏显示(4:3)</PresentationFormat>
  <Paragraphs>227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jQuery Mobile插件 </vt:lpstr>
      <vt:lpstr>jQuery Mobile插件</vt:lpstr>
      <vt:lpstr>PowerPoint 演示文稿</vt:lpstr>
      <vt:lpstr>jQuery Mobile插件</vt:lpstr>
      <vt:lpstr>Camera插件</vt:lpstr>
      <vt:lpstr>Camera插件</vt:lpstr>
      <vt:lpstr>Camera插件</vt:lpstr>
      <vt:lpstr>Camera插件</vt:lpstr>
      <vt:lpstr>Camera插件</vt:lpstr>
      <vt:lpstr>jQuery Mobile插件</vt:lpstr>
      <vt:lpstr>PhotoSwipe插件</vt:lpstr>
      <vt:lpstr>PhotoSwipe插件</vt:lpstr>
      <vt:lpstr>PhotoSwipe插件</vt:lpstr>
      <vt:lpstr>jQuery Mobile插件</vt:lpstr>
      <vt:lpstr>Mobiscroll插件</vt:lpstr>
      <vt:lpstr>Mobiscroll插件</vt:lpstr>
      <vt:lpstr>Mobiscroll插件</vt:lpstr>
      <vt:lpstr>Mobiscroll插件</vt:lpstr>
      <vt:lpstr>Mobiscroll插件</vt:lpstr>
      <vt:lpstr>Swiper插件</vt:lpstr>
      <vt:lpstr>Swiper插件</vt:lpstr>
      <vt:lpstr>Swiper插件</vt:lpstr>
      <vt:lpstr>Swiper插件</vt:lpstr>
      <vt:lpstr>Swiper插件</vt:lpstr>
      <vt:lpstr>Swiper插件</vt:lpstr>
      <vt:lpstr>iScroll插件</vt:lpstr>
      <vt:lpstr>iScroll插件</vt:lpstr>
      <vt:lpstr>iScroll插件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324</cp:revision>
  <dcterms:created xsi:type="dcterms:W3CDTF">2016-04-12T06:35:46Z</dcterms:created>
  <dcterms:modified xsi:type="dcterms:W3CDTF">2017-07-04T02:37:34Z</dcterms:modified>
</cp:coreProperties>
</file>