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1169" r:id="rId3"/>
    <p:sldId id="292" r:id="rId4"/>
    <p:sldId id="1170" r:id="rId5"/>
    <p:sldId id="1171" r:id="rId6"/>
    <p:sldId id="1183" r:id="rId7"/>
    <p:sldId id="1172" r:id="rId8"/>
    <p:sldId id="1174" r:id="rId9"/>
    <p:sldId id="1184" r:id="rId10"/>
    <p:sldId id="1185" r:id="rId11"/>
    <p:sldId id="1186" r:id="rId12"/>
    <p:sldId id="1173" r:id="rId13"/>
    <p:sldId id="1257" r:id="rId14"/>
    <p:sldId id="1182" r:id="rId15"/>
    <p:sldId id="1176" r:id="rId16"/>
    <p:sldId id="11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8"/>
    <p:restoredTop sz="94629"/>
  </p:normalViewPr>
  <p:slideViewPr>
    <p:cSldViewPr snapToGrid="0" snapToObjects="1">
      <p:cViewPr varScale="1">
        <p:scale>
          <a:sx n="103" d="100"/>
          <a:sy n="103"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6A823D3-E815-43EE-BEE6-3E07B1BD172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B5C3BCCF-B14D-4195-9CBF-7377585D62C2}">
      <dgm:prSet/>
      <dgm:spPr/>
      <dgm:t>
        <a:bodyPr/>
        <a:lstStyle/>
        <a:p>
          <a:r>
            <a:rPr lang="en-US"/>
            <a:t>Visual Studio Code</a:t>
          </a:r>
        </a:p>
      </dgm:t>
    </dgm:pt>
    <dgm:pt modelId="{395856EA-7BB7-407B-A2BE-C5BFAB5185F8}" type="parTrans" cxnId="{514E9F94-E8D4-4541-AA4A-72F5FAAB1AC4}">
      <dgm:prSet/>
      <dgm:spPr/>
      <dgm:t>
        <a:bodyPr/>
        <a:lstStyle/>
        <a:p>
          <a:endParaRPr lang="en-US"/>
        </a:p>
      </dgm:t>
    </dgm:pt>
    <dgm:pt modelId="{6E3C22FD-C65B-457A-8F80-B4240C2D905F}" type="sibTrans" cxnId="{514E9F94-E8D4-4541-AA4A-72F5FAAB1AC4}">
      <dgm:prSet/>
      <dgm:spPr/>
      <dgm:t>
        <a:bodyPr/>
        <a:lstStyle/>
        <a:p>
          <a:endParaRPr lang="en-US"/>
        </a:p>
      </dgm:t>
    </dgm:pt>
    <dgm:pt modelId="{9C6D98C2-EF82-4D7E-904C-378AFF4FC619}">
      <dgm:prSet/>
      <dgm:spPr/>
      <dgm:t>
        <a:bodyPr/>
        <a:lstStyle/>
        <a:p>
          <a:r>
            <a:rPr lang="en-US" dirty="0" err="1"/>
            <a:t>Jupyter</a:t>
          </a:r>
          <a:r>
            <a:rPr lang="en-US" dirty="0"/>
            <a:t> Notebooks</a:t>
          </a:r>
        </a:p>
      </dgm:t>
    </dgm:pt>
    <dgm:pt modelId="{E0C9BA83-024F-4A6F-BA65-896CD0C33F78}" type="parTrans" cxnId="{A204211F-E099-4EA5-BEC7-B7860055EB09}">
      <dgm:prSet/>
      <dgm:spPr/>
      <dgm:t>
        <a:bodyPr/>
        <a:lstStyle/>
        <a:p>
          <a:endParaRPr lang="en-US"/>
        </a:p>
      </dgm:t>
    </dgm:pt>
    <dgm:pt modelId="{E5872462-9D95-4E7E-8FC2-A6A4AE09130A}" type="sibTrans" cxnId="{A204211F-E099-4EA5-BEC7-B7860055EB09}">
      <dgm:prSet/>
      <dgm:spPr/>
      <dgm:t>
        <a:bodyPr/>
        <a:lstStyle/>
        <a:p>
          <a:endParaRPr lang="en-US"/>
        </a:p>
      </dgm:t>
    </dgm:pt>
    <dgm:pt modelId="{C680F43B-BEBB-4E6E-8877-2FD3E19B755F}">
      <dgm:prSet/>
      <dgm:spPr/>
      <dgm:t>
        <a:bodyPr/>
        <a:lstStyle/>
        <a:p>
          <a:r>
            <a:rPr lang="en-US" dirty="0"/>
            <a:t>Google </a:t>
          </a:r>
          <a:r>
            <a:rPr lang="en-US" dirty="0" err="1"/>
            <a:t>Colab</a:t>
          </a:r>
          <a:endParaRPr lang="en-US" dirty="0"/>
        </a:p>
      </dgm:t>
    </dgm:pt>
    <dgm:pt modelId="{9B8B686F-4A78-4D53-A0A2-4E090FD9D133}" type="parTrans" cxnId="{A48C2946-CF2F-41BA-91EE-7F43076C0978}">
      <dgm:prSet/>
      <dgm:spPr/>
      <dgm:t>
        <a:bodyPr/>
        <a:lstStyle/>
        <a:p>
          <a:endParaRPr lang="en-US"/>
        </a:p>
      </dgm:t>
    </dgm:pt>
    <dgm:pt modelId="{7024E33E-9EE8-4CC7-9A27-D07CFE8B804A}" type="sibTrans" cxnId="{A48C2946-CF2F-41BA-91EE-7F43076C0978}">
      <dgm:prSet/>
      <dgm:spPr/>
      <dgm:t>
        <a:bodyPr/>
        <a:lstStyle/>
        <a:p>
          <a:endParaRPr lang="en-US"/>
        </a:p>
      </dgm:t>
    </dgm:pt>
    <dgm:pt modelId="{E002A660-5533-49E1-89C2-0C3F24F5CC32}">
      <dgm:prSet/>
      <dgm:spPr/>
      <dgm:t>
        <a:bodyPr/>
        <a:lstStyle/>
        <a:p>
          <a:r>
            <a:rPr lang="en-US" dirty="0" err="1"/>
            <a:t>Anaconda.Navigate</a:t>
          </a:r>
          <a:endParaRPr lang="en-US" dirty="0"/>
        </a:p>
      </dgm:t>
    </dgm:pt>
    <dgm:pt modelId="{201DE777-04D2-4BAB-9BC5-F3CE33BAE799}" type="parTrans" cxnId="{248A87FD-A0B3-4D70-9F39-855C6B0A0FA3}">
      <dgm:prSet/>
      <dgm:spPr/>
      <dgm:t>
        <a:bodyPr/>
        <a:lstStyle/>
        <a:p>
          <a:endParaRPr lang="en-US"/>
        </a:p>
      </dgm:t>
    </dgm:pt>
    <dgm:pt modelId="{61E256F8-0D67-42AB-BA9C-9AFDA0ABC272}" type="sibTrans" cxnId="{248A87FD-A0B3-4D70-9F39-855C6B0A0FA3}">
      <dgm:prSet/>
      <dgm:spPr/>
      <dgm:t>
        <a:bodyPr/>
        <a:lstStyle/>
        <a:p>
          <a:endParaRPr lang="en-US"/>
        </a:p>
      </dgm:t>
    </dgm:pt>
    <dgm:pt modelId="{1D1C66EC-0659-421D-A72B-13694BD8D0B5}">
      <dgm:prSet/>
      <dgm:spPr/>
      <dgm:t>
        <a:bodyPr/>
        <a:lstStyle/>
        <a:p>
          <a:r>
            <a:rPr lang="en-US" dirty="0"/>
            <a:t>Conda</a:t>
          </a:r>
        </a:p>
      </dgm:t>
    </dgm:pt>
    <dgm:pt modelId="{296FFCC0-90A8-431A-B13C-91EC03E18FF0}" type="parTrans" cxnId="{604C9A85-441D-47FD-8A08-72826C6E3177}">
      <dgm:prSet/>
      <dgm:spPr/>
      <dgm:t>
        <a:bodyPr/>
        <a:lstStyle/>
        <a:p>
          <a:endParaRPr lang="en-US"/>
        </a:p>
      </dgm:t>
    </dgm:pt>
    <dgm:pt modelId="{4AA697F3-885F-48FC-AA55-F0A176D30D76}" type="sibTrans" cxnId="{604C9A85-441D-47FD-8A08-72826C6E3177}">
      <dgm:prSet/>
      <dgm:spPr/>
      <dgm:t>
        <a:bodyPr/>
        <a:lstStyle/>
        <a:p>
          <a:endParaRPr lang="en-US"/>
        </a:p>
      </dgm:t>
    </dgm:pt>
    <dgm:pt modelId="{C1ABBB8F-0ACE-4E6D-96F9-990DECC0F24A}">
      <dgm:prSet/>
      <dgm:spPr/>
      <dgm:t>
        <a:bodyPr/>
        <a:lstStyle/>
        <a:p>
          <a:r>
            <a:rPr lang="en-US" dirty="0" err="1"/>
            <a:t>LateX</a:t>
          </a:r>
          <a:endParaRPr lang="en-US" dirty="0"/>
        </a:p>
      </dgm:t>
    </dgm:pt>
    <dgm:pt modelId="{1AC282F6-525B-4646-825F-CCC2052DFABF}" type="parTrans" cxnId="{3D7FB4AD-B2C9-4D97-A38A-6E1E0D8CA902}">
      <dgm:prSet/>
      <dgm:spPr/>
      <dgm:t>
        <a:bodyPr/>
        <a:lstStyle/>
        <a:p>
          <a:endParaRPr lang="en-US"/>
        </a:p>
      </dgm:t>
    </dgm:pt>
    <dgm:pt modelId="{C7EC2E8D-5784-497A-A8EF-CD17C5DAD628}" type="sibTrans" cxnId="{3D7FB4AD-B2C9-4D97-A38A-6E1E0D8CA902}">
      <dgm:prSet/>
      <dgm:spPr/>
      <dgm:t>
        <a:bodyPr/>
        <a:lstStyle/>
        <a:p>
          <a:endParaRPr lang="en-US"/>
        </a:p>
      </dgm:t>
    </dgm:pt>
    <dgm:pt modelId="{57E7252D-FA09-40F4-B5F7-0698E91103EF}">
      <dgm:prSet/>
      <dgm:spPr/>
      <dgm:t>
        <a:bodyPr/>
        <a:lstStyle/>
        <a:p>
          <a:r>
            <a:rPr lang="en-US" dirty="0"/>
            <a:t>Overleaf</a:t>
          </a:r>
        </a:p>
      </dgm:t>
    </dgm:pt>
    <dgm:pt modelId="{7912E575-606F-4BC0-9FB9-3476C097F437}" type="parTrans" cxnId="{8FB7808B-BA47-48C0-B70B-7FE307CC158E}">
      <dgm:prSet/>
      <dgm:spPr/>
      <dgm:t>
        <a:bodyPr/>
        <a:lstStyle/>
        <a:p>
          <a:endParaRPr lang="en-US"/>
        </a:p>
      </dgm:t>
    </dgm:pt>
    <dgm:pt modelId="{54414914-F99B-489C-99EC-EA277BA57726}" type="sibTrans" cxnId="{8FB7808B-BA47-48C0-B70B-7FE307CC158E}">
      <dgm:prSet/>
      <dgm:spPr/>
      <dgm:t>
        <a:bodyPr/>
        <a:lstStyle/>
        <a:p>
          <a:endParaRPr lang="en-US"/>
        </a:p>
      </dgm:t>
    </dgm:pt>
    <dgm:pt modelId="{4B7AF93C-43D0-4ECB-95B3-4E4AE63731EC}">
      <dgm:prSet/>
      <dgm:spPr/>
      <dgm:t>
        <a:bodyPr/>
        <a:lstStyle/>
        <a:p>
          <a:r>
            <a:rPr lang="en-US" dirty="0" err="1"/>
            <a:t>Github</a:t>
          </a:r>
          <a:endParaRPr lang="en-US" dirty="0"/>
        </a:p>
      </dgm:t>
    </dgm:pt>
    <dgm:pt modelId="{6968510D-1131-4AFB-899D-7C80480B58EE}" type="parTrans" cxnId="{CD79D15A-E02E-4E77-AC71-B314788285F5}">
      <dgm:prSet/>
      <dgm:spPr/>
      <dgm:t>
        <a:bodyPr/>
        <a:lstStyle/>
        <a:p>
          <a:endParaRPr lang="en-US"/>
        </a:p>
      </dgm:t>
    </dgm:pt>
    <dgm:pt modelId="{16F1AE6E-CFD6-441F-8730-FC48F242E336}" type="sibTrans" cxnId="{CD79D15A-E02E-4E77-AC71-B314788285F5}">
      <dgm:prSet/>
      <dgm:spPr/>
      <dgm:t>
        <a:bodyPr/>
        <a:lstStyle/>
        <a:p>
          <a:endParaRPr lang="en-US"/>
        </a:p>
      </dgm:t>
    </dgm:pt>
    <dgm:pt modelId="{A87CEA3A-84DD-4C37-8E89-A76B3046E418}">
      <dgm:prSet/>
      <dgm:spPr/>
      <dgm:t>
        <a:bodyPr/>
        <a:lstStyle/>
        <a:p>
          <a:r>
            <a:rPr lang="en-US" dirty="0"/>
            <a:t>AI Assistants</a:t>
          </a:r>
        </a:p>
      </dgm:t>
    </dgm:pt>
    <dgm:pt modelId="{DFBE4F1F-EC82-4237-A339-E71D137F15BC}" type="parTrans" cxnId="{FD39258C-4429-476B-8486-734DD4DA8342}">
      <dgm:prSet/>
      <dgm:spPr/>
      <dgm:t>
        <a:bodyPr/>
        <a:lstStyle/>
        <a:p>
          <a:endParaRPr lang="en-US"/>
        </a:p>
      </dgm:t>
    </dgm:pt>
    <dgm:pt modelId="{1FB734BA-BA8A-4A33-AB77-2D95CD86A599}" type="sibTrans" cxnId="{FD39258C-4429-476B-8486-734DD4DA8342}">
      <dgm:prSet/>
      <dgm:spPr/>
      <dgm:t>
        <a:bodyPr/>
        <a:lstStyle/>
        <a:p>
          <a:endParaRPr lang="en-US"/>
        </a:p>
      </dgm:t>
    </dgm:pt>
    <dgm:pt modelId="{FB4EC311-8411-4808-AE65-FD114DE6D31B}">
      <dgm:prSet/>
      <dgm:spPr/>
      <dgm:t>
        <a:bodyPr/>
        <a:lstStyle/>
        <a:p>
          <a:r>
            <a:rPr lang="en-US" dirty="0"/>
            <a:t>PyCharm</a:t>
          </a:r>
        </a:p>
      </dgm:t>
    </dgm:pt>
    <dgm:pt modelId="{63B5C74E-18AE-47D6-9B6F-5AE9B708B3ED}" type="sibTrans" cxnId="{2B790A16-D96D-46F8-B94C-2F16D7D77D06}">
      <dgm:prSet/>
      <dgm:spPr/>
      <dgm:t>
        <a:bodyPr/>
        <a:lstStyle/>
        <a:p>
          <a:endParaRPr lang="en-US"/>
        </a:p>
      </dgm:t>
    </dgm:pt>
    <dgm:pt modelId="{20D1127D-3B5B-4F37-8DBB-5F3E28074FB5}" type="parTrans" cxnId="{2B790A16-D96D-46F8-B94C-2F16D7D77D06}">
      <dgm:prSet/>
      <dgm:spPr/>
      <dgm:t>
        <a:bodyPr/>
        <a:lstStyle/>
        <a:p>
          <a:endParaRPr lang="en-US"/>
        </a:p>
      </dgm:t>
    </dgm:pt>
    <dgm:pt modelId="{BDD886DC-075F-8E45-99E4-C01816CF76BC}" type="pres">
      <dgm:prSet presAssocID="{76A823D3-E815-43EE-BEE6-3E07B1BD172A}" presName="diagram" presStyleCnt="0">
        <dgm:presLayoutVars>
          <dgm:dir/>
          <dgm:resizeHandles val="exact"/>
        </dgm:presLayoutVars>
      </dgm:prSet>
      <dgm:spPr/>
    </dgm:pt>
    <dgm:pt modelId="{2EC0C0FB-9E69-0844-B4CE-10C32A33BE74}" type="pres">
      <dgm:prSet presAssocID="{E002A660-5533-49E1-89C2-0C3F24F5CC32}" presName="node" presStyleLbl="node1" presStyleIdx="0" presStyleCnt="10">
        <dgm:presLayoutVars>
          <dgm:bulletEnabled val="1"/>
        </dgm:presLayoutVars>
      </dgm:prSet>
      <dgm:spPr/>
    </dgm:pt>
    <dgm:pt modelId="{4959BCF2-6E7B-454F-BFFD-74409123C2EF}" type="pres">
      <dgm:prSet presAssocID="{61E256F8-0D67-42AB-BA9C-9AFDA0ABC272}" presName="sibTrans" presStyleCnt="0"/>
      <dgm:spPr/>
    </dgm:pt>
    <dgm:pt modelId="{63943230-3ED4-7345-B937-AE19E6B4ACAB}" type="pres">
      <dgm:prSet presAssocID="{B5C3BCCF-B14D-4195-9CBF-7377585D62C2}" presName="node" presStyleLbl="node1" presStyleIdx="1" presStyleCnt="10">
        <dgm:presLayoutVars>
          <dgm:bulletEnabled val="1"/>
        </dgm:presLayoutVars>
      </dgm:prSet>
      <dgm:spPr/>
    </dgm:pt>
    <dgm:pt modelId="{BEAF119F-AE3F-B048-B3E8-3C8598956108}" type="pres">
      <dgm:prSet presAssocID="{6E3C22FD-C65B-457A-8F80-B4240C2D905F}" presName="sibTrans" presStyleCnt="0"/>
      <dgm:spPr/>
    </dgm:pt>
    <dgm:pt modelId="{22BA9C0F-68E3-294F-B8E8-2E6E2CEEECD4}" type="pres">
      <dgm:prSet presAssocID="{FB4EC311-8411-4808-AE65-FD114DE6D31B}" presName="node" presStyleLbl="node1" presStyleIdx="2" presStyleCnt="10">
        <dgm:presLayoutVars>
          <dgm:bulletEnabled val="1"/>
        </dgm:presLayoutVars>
      </dgm:prSet>
      <dgm:spPr/>
    </dgm:pt>
    <dgm:pt modelId="{34F2EA86-B0C2-EB42-B39E-5E86B3A92DF2}" type="pres">
      <dgm:prSet presAssocID="{63B5C74E-18AE-47D6-9B6F-5AE9B708B3ED}" presName="sibTrans" presStyleCnt="0"/>
      <dgm:spPr/>
    </dgm:pt>
    <dgm:pt modelId="{93A0C865-C9EB-5842-9E80-F629B65F2D16}" type="pres">
      <dgm:prSet presAssocID="{1D1C66EC-0659-421D-A72B-13694BD8D0B5}" presName="node" presStyleLbl="node1" presStyleIdx="3" presStyleCnt="10">
        <dgm:presLayoutVars>
          <dgm:bulletEnabled val="1"/>
        </dgm:presLayoutVars>
      </dgm:prSet>
      <dgm:spPr/>
    </dgm:pt>
    <dgm:pt modelId="{ADAA4AE9-07F5-9748-B7B7-36FFAE9521EE}" type="pres">
      <dgm:prSet presAssocID="{4AA697F3-885F-48FC-AA55-F0A176D30D76}" presName="sibTrans" presStyleCnt="0"/>
      <dgm:spPr/>
    </dgm:pt>
    <dgm:pt modelId="{E4E1D162-233B-2248-B7D2-D46B35E00FD6}" type="pres">
      <dgm:prSet presAssocID="{C680F43B-BEBB-4E6E-8877-2FD3E19B755F}" presName="node" presStyleLbl="node1" presStyleIdx="4" presStyleCnt="10">
        <dgm:presLayoutVars>
          <dgm:bulletEnabled val="1"/>
        </dgm:presLayoutVars>
      </dgm:prSet>
      <dgm:spPr/>
    </dgm:pt>
    <dgm:pt modelId="{E232919C-69B3-5342-868F-1F3A5D556178}" type="pres">
      <dgm:prSet presAssocID="{7024E33E-9EE8-4CC7-9A27-D07CFE8B804A}" presName="sibTrans" presStyleCnt="0"/>
      <dgm:spPr/>
    </dgm:pt>
    <dgm:pt modelId="{89B813CA-F1C0-634D-B4BD-9DCCC794D92F}" type="pres">
      <dgm:prSet presAssocID="{9C6D98C2-EF82-4D7E-904C-378AFF4FC619}" presName="node" presStyleLbl="node1" presStyleIdx="5" presStyleCnt="10">
        <dgm:presLayoutVars>
          <dgm:bulletEnabled val="1"/>
        </dgm:presLayoutVars>
      </dgm:prSet>
      <dgm:spPr/>
    </dgm:pt>
    <dgm:pt modelId="{4199B712-4673-9D44-BF6F-3F83E9FB0FD4}" type="pres">
      <dgm:prSet presAssocID="{E5872462-9D95-4E7E-8FC2-A6A4AE09130A}" presName="sibTrans" presStyleCnt="0"/>
      <dgm:spPr/>
    </dgm:pt>
    <dgm:pt modelId="{D131D599-AC69-D740-BFE6-53A8C0E1173B}" type="pres">
      <dgm:prSet presAssocID="{C1ABBB8F-0ACE-4E6D-96F9-990DECC0F24A}" presName="node" presStyleLbl="node1" presStyleIdx="6" presStyleCnt="10">
        <dgm:presLayoutVars>
          <dgm:bulletEnabled val="1"/>
        </dgm:presLayoutVars>
      </dgm:prSet>
      <dgm:spPr/>
    </dgm:pt>
    <dgm:pt modelId="{1B249173-131B-FB44-B34D-30A8A51B6766}" type="pres">
      <dgm:prSet presAssocID="{C7EC2E8D-5784-497A-A8EF-CD17C5DAD628}" presName="sibTrans" presStyleCnt="0"/>
      <dgm:spPr/>
    </dgm:pt>
    <dgm:pt modelId="{7BBF85CA-E02C-4248-91B9-D83995333B1A}" type="pres">
      <dgm:prSet presAssocID="{57E7252D-FA09-40F4-B5F7-0698E91103EF}" presName="node" presStyleLbl="node1" presStyleIdx="7" presStyleCnt="10">
        <dgm:presLayoutVars>
          <dgm:bulletEnabled val="1"/>
        </dgm:presLayoutVars>
      </dgm:prSet>
      <dgm:spPr/>
    </dgm:pt>
    <dgm:pt modelId="{3E82689D-CAB3-6646-950F-7F3D0ACEB539}" type="pres">
      <dgm:prSet presAssocID="{54414914-F99B-489C-99EC-EA277BA57726}" presName="sibTrans" presStyleCnt="0"/>
      <dgm:spPr/>
    </dgm:pt>
    <dgm:pt modelId="{91BBEF84-0CCA-6646-89F4-8D69AD4E11A1}" type="pres">
      <dgm:prSet presAssocID="{4B7AF93C-43D0-4ECB-95B3-4E4AE63731EC}" presName="node" presStyleLbl="node1" presStyleIdx="8" presStyleCnt="10">
        <dgm:presLayoutVars>
          <dgm:bulletEnabled val="1"/>
        </dgm:presLayoutVars>
      </dgm:prSet>
      <dgm:spPr/>
    </dgm:pt>
    <dgm:pt modelId="{4878B05F-221E-1446-B9D9-C195155CFE1F}" type="pres">
      <dgm:prSet presAssocID="{16F1AE6E-CFD6-441F-8730-FC48F242E336}" presName="sibTrans" presStyleCnt="0"/>
      <dgm:spPr/>
    </dgm:pt>
    <dgm:pt modelId="{B4E16446-C062-9E41-8B3B-6D9EDDE3B3BF}" type="pres">
      <dgm:prSet presAssocID="{A87CEA3A-84DD-4C37-8E89-A76B3046E418}" presName="node" presStyleLbl="node1" presStyleIdx="9" presStyleCnt="10">
        <dgm:presLayoutVars>
          <dgm:bulletEnabled val="1"/>
        </dgm:presLayoutVars>
      </dgm:prSet>
      <dgm:spPr/>
    </dgm:pt>
  </dgm:ptLst>
  <dgm:cxnLst>
    <dgm:cxn modelId="{2B790A16-D96D-46F8-B94C-2F16D7D77D06}" srcId="{76A823D3-E815-43EE-BEE6-3E07B1BD172A}" destId="{FB4EC311-8411-4808-AE65-FD114DE6D31B}" srcOrd="2" destOrd="0" parTransId="{20D1127D-3B5B-4F37-8DBB-5F3E28074FB5}" sibTransId="{63B5C74E-18AE-47D6-9B6F-5AE9B708B3ED}"/>
    <dgm:cxn modelId="{A204211F-E099-4EA5-BEC7-B7860055EB09}" srcId="{76A823D3-E815-43EE-BEE6-3E07B1BD172A}" destId="{9C6D98C2-EF82-4D7E-904C-378AFF4FC619}" srcOrd="5" destOrd="0" parTransId="{E0C9BA83-024F-4A6F-BA65-896CD0C33F78}" sibTransId="{E5872462-9D95-4E7E-8FC2-A6A4AE09130A}"/>
    <dgm:cxn modelId="{5BF78235-F668-124A-BE0B-55BB577F7E9E}" type="presOf" srcId="{B5C3BCCF-B14D-4195-9CBF-7377585D62C2}" destId="{63943230-3ED4-7345-B937-AE19E6B4ACAB}" srcOrd="0" destOrd="0" presId="urn:microsoft.com/office/officeart/2005/8/layout/default"/>
    <dgm:cxn modelId="{A3BA1D46-A196-2A47-88A0-F6D002B54CBE}" type="presOf" srcId="{A87CEA3A-84DD-4C37-8E89-A76B3046E418}" destId="{B4E16446-C062-9E41-8B3B-6D9EDDE3B3BF}" srcOrd="0" destOrd="0" presId="urn:microsoft.com/office/officeart/2005/8/layout/default"/>
    <dgm:cxn modelId="{A48C2946-CF2F-41BA-91EE-7F43076C0978}" srcId="{76A823D3-E815-43EE-BEE6-3E07B1BD172A}" destId="{C680F43B-BEBB-4E6E-8877-2FD3E19B755F}" srcOrd="4" destOrd="0" parTransId="{9B8B686F-4A78-4D53-A0A2-4E090FD9D133}" sibTransId="{7024E33E-9EE8-4CC7-9A27-D07CFE8B804A}"/>
    <dgm:cxn modelId="{CF5F5A52-46A3-9B43-8845-48DA81716CC2}" type="presOf" srcId="{9C6D98C2-EF82-4D7E-904C-378AFF4FC619}" destId="{89B813CA-F1C0-634D-B4BD-9DCCC794D92F}" srcOrd="0" destOrd="0" presId="urn:microsoft.com/office/officeart/2005/8/layout/default"/>
    <dgm:cxn modelId="{CD79D15A-E02E-4E77-AC71-B314788285F5}" srcId="{76A823D3-E815-43EE-BEE6-3E07B1BD172A}" destId="{4B7AF93C-43D0-4ECB-95B3-4E4AE63731EC}" srcOrd="8" destOrd="0" parTransId="{6968510D-1131-4AFB-899D-7C80480B58EE}" sibTransId="{16F1AE6E-CFD6-441F-8730-FC48F242E336}"/>
    <dgm:cxn modelId="{604C9A85-441D-47FD-8A08-72826C6E3177}" srcId="{76A823D3-E815-43EE-BEE6-3E07B1BD172A}" destId="{1D1C66EC-0659-421D-A72B-13694BD8D0B5}" srcOrd="3" destOrd="0" parTransId="{296FFCC0-90A8-431A-B13C-91EC03E18FF0}" sibTransId="{4AA697F3-885F-48FC-AA55-F0A176D30D76}"/>
    <dgm:cxn modelId="{8FB7808B-BA47-48C0-B70B-7FE307CC158E}" srcId="{76A823D3-E815-43EE-BEE6-3E07B1BD172A}" destId="{57E7252D-FA09-40F4-B5F7-0698E91103EF}" srcOrd="7" destOrd="0" parTransId="{7912E575-606F-4BC0-9FB9-3476C097F437}" sibTransId="{54414914-F99B-489C-99EC-EA277BA57726}"/>
    <dgm:cxn modelId="{FD39258C-4429-476B-8486-734DD4DA8342}" srcId="{76A823D3-E815-43EE-BEE6-3E07B1BD172A}" destId="{A87CEA3A-84DD-4C37-8E89-A76B3046E418}" srcOrd="9" destOrd="0" parTransId="{DFBE4F1F-EC82-4237-A339-E71D137F15BC}" sibTransId="{1FB734BA-BA8A-4A33-AB77-2D95CD86A599}"/>
    <dgm:cxn modelId="{E3C22591-2D4A-5D45-9DA4-CE39BF220EAC}" type="presOf" srcId="{57E7252D-FA09-40F4-B5F7-0698E91103EF}" destId="{7BBF85CA-E02C-4248-91B9-D83995333B1A}" srcOrd="0" destOrd="0" presId="urn:microsoft.com/office/officeart/2005/8/layout/default"/>
    <dgm:cxn modelId="{BBFDA892-17E6-084B-82D9-AFF0B6EE2412}" type="presOf" srcId="{C680F43B-BEBB-4E6E-8877-2FD3E19B755F}" destId="{E4E1D162-233B-2248-B7D2-D46B35E00FD6}" srcOrd="0" destOrd="0" presId="urn:microsoft.com/office/officeart/2005/8/layout/default"/>
    <dgm:cxn modelId="{514E9F94-E8D4-4541-AA4A-72F5FAAB1AC4}" srcId="{76A823D3-E815-43EE-BEE6-3E07B1BD172A}" destId="{B5C3BCCF-B14D-4195-9CBF-7377585D62C2}" srcOrd="1" destOrd="0" parTransId="{395856EA-7BB7-407B-A2BE-C5BFAB5185F8}" sibTransId="{6E3C22FD-C65B-457A-8F80-B4240C2D905F}"/>
    <dgm:cxn modelId="{B9F8B4A9-4566-6841-8CFE-BB264997BC98}" type="presOf" srcId="{1D1C66EC-0659-421D-A72B-13694BD8D0B5}" destId="{93A0C865-C9EB-5842-9E80-F629B65F2D16}" srcOrd="0" destOrd="0" presId="urn:microsoft.com/office/officeart/2005/8/layout/default"/>
    <dgm:cxn modelId="{3D7FB4AD-B2C9-4D97-A38A-6E1E0D8CA902}" srcId="{76A823D3-E815-43EE-BEE6-3E07B1BD172A}" destId="{C1ABBB8F-0ACE-4E6D-96F9-990DECC0F24A}" srcOrd="6" destOrd="0" parTransId="{1AC282F6-525B-4646-825F-CCC2052DFABF}" sibTransId="{C7EC2E8D-5784-497A-A8EF-CD17C5DAD628}"/>
    <dgm:cxn modelId="{2F2E4AC3-3B33-B24B-937C-0C93508FB418}" type="presOf" srcId="{C1ABBB8F-0ACE-4E6D-96F9-990DECC0F24A}" destId="{D131D599-AC69-D740-BFE6-53A8C0E1173B}" srcOrd="0" destOrd="0" presId="urn:microsoft.com/office/officeart/2005/8/layout/default"/>
    <dgm:cxn modelId="{36638DDD-E5F5-7D4D-BBFE-B4339189AECF}" type="presOf" srcId="{76A823D3-E815-43EE-BEE6-3E07B1BD172A}" destId="{BDD886DC-075F-8E45-99E4-C01816CF76BC}" srcOrd="0" destOrd="0" presId="urn:microsoft.com/office/officeart/2005/8/layout/default"/>
    <dgm:cxn modelId="{C269A6EE-9CA9-864B-BDB2-7D75D17ED791}" type="presOf" srcId="{E002A660-5533-49E1-89C2-0C3F24F5CC32}" destId="{2EC0C0FB-9E69-0844-B4CE-10C32A33BE74}" srcOrd="0" destOrd="0" presId="urn:microsoft.com/office/officeart/2005/8/layout/default"/>
    <dgm:cxn modelId="{DAB0A1EF-B606-7B40-BBA8-DCBD44D7653D}" type="presOf" srcId="{4B7AF93C-43D0-4ECB-95B3-4E4AE63731EC}" destId="{91BBEF84-0CCA-6646-89F4-8D69AD4E11A1}" srcOrd="0" destOrd="0" presId="urn:microsoft.com/office/officeart/2005/8/layout/default"/>
    <dgm:cxn modelId="{254D32F7-0CD2-D547-ACDC-F78896FF96C0}" type="presOf" srcId="{FB4EC311-8411-4808-AE65-FD114DE6D31B}" destId="{22BA9C0F-68E3-294F-B8E8-2E6E2CEEECD4}" srcOrd="0" destOrd="0" presId="urn:microsoft.com/office/officeart/2005/8/layout/default"/>
    <dgm:cxn modelId="{248A87FD-A0B3-4D70-9F39-855C6B0A0FA3}" srcId="{76A823D3-E815-43EE-BEE6-3E07B1BD172A}" destId="{E002A660-5533-49E1-89C2-0C3F24F5CC32}" srcOrd="0" destOrd="0" parTransId="{201DE777-04D2-4BAB-9BC5-F3CE33BAE799}" sibTransId="{61E256F8-0D67-42AB-BA9C-9AFDA0ABC272}"/>
    <dgm:cxn modelId="{6DFFE74D-C74B-BC4A-B76C-EE01685409ED}" type="presParOf" srcId="{BDD886DC-075F-8E45-99E4-C01816CF76BC}" destId="{2EC0C0FB-9E69-0844-B4CE-10C32A33BE74}" srcOrd="0" destOrd="0" presId="urn:microsoft.com/office/officeart/2005/8/layout/default"/>
    <dgm:cxn modelId="{C5AB1D06-4230-AD4C-A617-BF37B6BF2134}" type="presParOf" srcId="{BDD886DC-075F-8E45-99E4-C01816CF76BC}" destId="{4959BCF2-6E7B-454F-BFFD-74409123C2EF}" srcOrd="1" destOrd="0" presId="urn:microsoft.com/office/officeart/2005/8/layout/default"/>
    <dgm:cxn modelId="{7FF140AC-039B-6F47-AD53-3C3DF0A0CA53}" type="presParOf" srcId="{BDD886DC-075F-8E45-99E4-C01816CF76BC}" destId="{63943230-3ED4-7345-B937-AE19E6B4ACAB}" srcOrd="2" destOrd="0" presId="urn:microsoft.com/office/officeart/2005/8/layout/default"/>
    <dgm:cxn modelId="{1C76EED8-E335-AA48-8DC1-8443E546F051}" type="presParOf" srcId="{BDD886DC-075F-8E45-99E4-C01816CF76BC}" destId="{BEAF119F-AE3F-B048-B3E8-3C8598956108}" srcOrd="3" destOrd="0" presId="urn:microsoft.com/office/officeart/2005/8/layout/default"/>
    <dgm:cxn modelId="{AA7C3FEC-9501-1746-B473-6D5F5A0C4ADC}" type="presParOf" srcId="{BDD886DC-075F-8E45-99E4-C01816CF76BC}" destId="{22BA9C0F-68E3-294F-B8E8-2E6E2CEEECD4}" srcOrd="4" destOrd="0" presId="urn:microsoft.com/office/officeart/2005/8/layout/default"/>
    <dgm:cxn modelId="{301CBB55-AE3F-E64F-9D31-292D0257EE13}" type="presParOf" srcId="{BDD886DC-075F-8E45-99E4-C01816CF76BC}" destId="{34F2EA86-B0C2-EB42-B39E-5E86B3A92DF2}" srcOrd="5" destOrd="0" presId="urn:microsoft.com/office/officeart/2005/8/layout/default"/>
    <dgm:cxn modelId="{48874B57-7B9B-6C48-A2CE-FE0607795D0D}" type="presParOf" srcId="{BDD886DC-075F-8E45-99E4-C01816CF76BC}" destId="{93A0C865-C9EB-5842-9E80-F629B65F2D16}" srcOrd="6" destOrd="0" presId="urn:microsoft.com/office/officeart/2005/8/layout/default"/>
    <dgm:cxn modelId="{3B881B25-EED3-994E-A095-E5BAD4810956}" type="presParOf" srcId="{BDD886DC-075F-8E45-99E4-C01816CF76BC}" destId="{ADAA4AE9-07F5-9748-B7B7-36FFAE9521EE}" srcOrd="7" destOrd="0" presId="urn:microsoft.com/office/officeart/2005/8/layout/default"/>
    <dgm:cxn modelId="{249D2641-1FD5-754B-97A9-03588AEB77B9}" type="presParOf" srcId="{BDD886DC-075F-8E45-99E4-C01816CF76BC}" destId="{E4E1D162-233B-2248-B7D2-D46B35E00FD6}" srcOrd="8" destOrd="0" presId="urn:microsoft.com/office/officeart/2005/8/layout/default"/>
    <dgm:cxn modelId="{5D6D23A0-0D0C-F040-97AB-072287EDFDB0}" type="presParOf" srcId="{BDD886DC-075F-8E45-99E4-C01816CF76BC}" destId="{E232919C-69B3-5342-868F-1F3A5D556178}" srcOrd="9" destOrd="0" presId="urn:microsoft.com/office/officeart/2005/8/layout/default"/>
    <dgm:cxn modelId="{5C18BBC3-A12E-2D4B-932E-7C8F6EAD8E38}" type="presParOf" srcId="{BDD886DC-075F-8E45-99E4-C01816CF76BC}" destId="{89B813CA-F1C0-634D-B4BD-9DCCC794D92F}" srcOrd="10" destOrd="0" presId="urn:microsoft.com/office/officeart/2005/8/layout/default"/>
    <dgm:cxn modelId="{4F7FF5BB-8BBC-E14F-B848-523942A4A97F}" type="presParOf" srcId="{BDD886DC-075F-8E45-99E4-C01816CF76BC}" destId="{4199B712-4673-9D44-BF6F-3F83E9FB0FD4}" srcOrd="11" destOrd="0" presId="urn:microsoft.com/office/officeart/2005/8/layout/default"/>
    <dgm:cxn modelId="{758FCB49-539C-FC4D-B60F-6B597BA0475C}" type="presParOf" srcId="{BDD886DC-075F-8E45-99E4-C01816CF76BC}" destId="{D131D599-AC69-D740-BFE6-53A8C0E1173B}" srcOrd="12" destOrd="0" presId="urn:microsoft.com/office/officeart/2005/8/layout/default"/>
    <dgm:cxn modelId="{637667CA-4551-5747-A9B9-36CA91A2A090}" type="presParOf" srcId="{BDD886DC-075F-8E45-99E4-C01816CF76BC}" destId="{1B249173-131B-FB44-B34D-30A8A51B6766}" srcOrd="13" destOrd="0" presId="urn:microsoft.com/office/officeart/2005/8/layout/default"/>
    <dgm:cxn modelId="{E287DD59-6BF9-494A-AAE5-A73FD4790C46}" type="presParOf" srcId="{BDD886DC-075F-8E45-99E4-C01816CF76BC}" destId="{7BBF85CA-E02C-4248-91B9-D83995333B1A}" srcOrd="14" destOrd="0" presId="urn:microsoft.com/office/officeart/2005/8/layout/default"/>
    <dgm:cxn modelId="{3FF3B04E-B445-8442-B52B-1C8E52FF32BC}" type="presParOf" srcId="{BDD886DC-075F-8E45-99E4-C01816CF76BC}" destId="{3E82689D-CAB3-6646-950F-7F3D0ACEB539}" srcOrd="15" destOrd="0" presId="urn:microsoft.com/office/officeart/2005/8/layout/default"/>
    <dgm:cxn modelId="{6318C5FE-40BA-E442-AA07-452D31406C3C}" type="presParOf" srcId="{BDD886DC-075F-8E45-99E4-C01816CF76BC}" destId="{91BBEF84-0CCA-6646-89F4-8D69AD4E11A1}" srcOrd="16" destOrd="0" presId="urn:microsoft.com/office/officeart/2005/8/layout/default"/>
    <dgm:cxn modelId="{F88DCBF8-2012-0A4A-9B06-9C73143770FF}" type="presParOf" srcId="{BDD886DC-075F-8E45-99E4-C01816CF76BC}" destId="{4878B05F-221E-1446-B9D9-C195155CFE1F}" srcOrd="17" destOrd="0" presId="urn:microsoft.com/office/officeart/2005/8/layout/default"/>
    <dgm:cxn modelId="{AE490C98-3C31-3445-89F4-EC920EEB877B}" type="presParOf" srcId="{BDD886DC-075F-8E45-99E4-C01816CF76BC}" destId="{B4E16446-C062-9E41-8B3B-6D9EDDE3B3B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3CB4D1-886A-493A-ABB7-0BF13F82046B}"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723312FB-5810-44CA-8C10-F24B66882476}">
      <dgm:prSet/>
      <dgm:spPr/>
      <dgm:t>
        <a:bodyPr/>
        <a:lstStyle/>
        <a:p>
          <a:r>
            <a:rPr lang="en-US"/>
            <a:t>VS Code and PyCharm</a:t>
          </a:r>
        </a:p>
      </dgm:t>
    </dgm:pt>
    <dgm:pt modelId="{32C9347B-192F-48F2-A0FA-B818E64945E1}" type="parTrans" cxnId="{0E3D36C2-12B3-444E-AFE5-FAE4795D2319}">
      <dgm:prSet/>
      <dgm:spPr/>
      <dgm:t>
        <a:bodyPr/>
        <a:lstStyle/>
        <a:p>
          <a:endParaRPr lang="en-US"/>
        </a:p>
      </dgm:t>
    </dgm:pt>
    <dgm:pt modelId="{B7B3E11A-A695-4967-940B-4DC5D6A74802}" type="sibTrans" cxnId="{0E3D36C2-12B3-444E-AFE5-FAE4795D2319}">
      <dgm:prSet/>
      <dgm:spPr/>
      <dgm:t>
        <a:bodyPr/>
        <a:lstStyle/>
        <a:p>
          <a:endParaRPr lang="en-US"/>
        </a:p>
      </dgm:t>
    </dgm:pt>
    <dgm:pt modelId="{617A94BC-F4CB-4625-B284-57604FD52874}">
      <dgm:prSet/>
      <dgm:spPr/>
      <dgm:t>
        <a:bodyPr/>
        <a:lstStyle/>
        <a:p>
          <a:r>
            <a:rPr lang="en-US"/>
            <a:t>Python IDE</a:t>
          </a:r>
        </a:p>
      </dgm:t>
    </dgm:pt>
    <dgm:pt modelId="{BFE831FB-FE7E-473A-96DE-587BE6C602F6}" type="parTrans" cxnId="{AB660F9D-6320-4BFE-8E26-8610E0D31156}">
      <dgm:prSet/>
      <dgm:spPr/>
      <dgm:t>
        <a:bodyPr/>
        <a:lstStyle/>
        <a:p>
          <a:endParaRPr lang="en-US"/>
        </a:p>
      </dgm:t>
    </dgm:pt>
    <dgm:pt modelId="{F48FB97E-C1AF-4690-BCCA-01B0BC60647D}" type="sibTrans" cxnId="{AB660F9D-6320-4BFE-8E26-8610E0D31156}">
      <dgm:prSet/>
      <dgm:spPr/>
      <dgm:t>
        <a:bodyPr/>
        <a:lstStyle/>
        <a:p>
          <a:endParaRPr lang="en-US"/>
        </a:p>
      </dgm:t>
    </dgm:pt>
    <dgm:pt modelId="{17EFD885-EB44-47F6-BE80-143F769D682B}">
      <dgm:prSet/>
      <dgm:spPr/>
      <dgm:t>
        <a:bodyPr/>
        <a:lstStyle/>
        <a:p>
          <a:r>
            <a:rPr lang="en-US"/>
            <a:t>Multiple applications and IDEs can be run through Anaconda.Navigator</a:t>
          </a:r>
        </a:p>
      </dgm:t>
    </dgm:pt>
    <dgm:pt modelId="{C28AD126-94BA-4E15-93E4-6B05D42CFB6B}" type="parTrans" cxnId="{9DED2EDB-00F7-4BA1-8759-E56BB1AF794E}">
      <dgm:prSet/>
      <dgm:spPr/>
      <dgm:t>
        <a:bodyPr/>
        <a:lstStyle/>
        <a:p>
          <a:endParaRPr lang="en-US"/>
        </a:p>
      </dgm:t>
    </dgm:pt>
    <dgm:pt modelId="{A989CE34-2286-41D5-8DBE-6F0C98A4D4BF}" type="sibTrans" cxnId="{9DED2EDB-00F7-4BA1-8759-E56BB1AF794E}">
      <dgm:prSet/>
      <dgm:spPr/>
      <dgm:t>
        <a:bodyPr/>
        <a:lstStyle/>
        <a:p>
          <a:endParaRPr lang="en-US"/>
        </a:p>
      </dgm:t>
    </dgm:pt>
    <dgm:pt modelId="{7EB607FA-47C0-461F-B073-661086F94F5A}">
      <dgm:prSet/>
      <dgm:spPr/>
      <dgm:t>
        <a:bodyPr/>
        <a:lstStyle/>
        <a:p>
          <a:r>
            <a:rPr lang="en-US"/>
            <a:t>Jupyter Notebook (Google Colab alternative)</a:t>
          </a:r>
        </a:p>
      </dgm:t>
    </dgm:pt>
    <dgm:pt modelId="{BC848FF1-BBA0-4AB1-82C5-8AD485D423E0}" type="parTrans" cxnId="{74113EE0-DB7D-4ED1-AE94-8E0A8FA720AE}">
      <dgm:prSet/>
      <dgm:spPr/>
      <dgm:t>
        <a:bodyPr/>
        <a:lstStyle/>
        <a:p>
          <a:endParaRPr lang="en-US"/>
        </a:p>
      </dgm:t>
    </dgm:pt>
    <dgm:pt modelId="{526925FB-CDFF-4D3C-91CB-6927AF0EF87F}" type="sibTrans" cxnId="{74113EE0-DB7D-4ED1-AE94-8E0A8FA720AE}">
      <dgm:prSet/>
      <dgm:spPr/>
      <dgm:t>
        <a:bodyPr/>
        <a:lstStyle/>
        <a:p>
          <a:endParaRPr lang="en-US"/>
        </a:p>
      </dgm:t>
    </dgm:pt>
    <dgm:pt modelId="{8F0CC299-48EF-4CA6-836B-753629C565C6}">
      <dgm:prSet/>
      <dgm:spPr/>
      <dgm:t>
        <a:bodyPr/>
        <a:lstStyle/>
        <a:p>
          <a:r>
            <a:rPr lang="en-US"/>
            <a:t>Combination of Julia, Python, and R, highlighting its support for multiple languages through the use of different kernels</a:t>
          </a:r>
        </a:p>
      </dgm:t>
    </dgm:pt>
    <dgm:pt modelId="{6F094823-7B22-4B50-9359-4322F7E821A2}" type="parTrans" cxnId="{6772300B-0F9E-442D-8AF2-4846208EB345}">
      <dgm:prSet/>
      <dgm:spPr/>
      <dgm:t>
        <a:bodyPr/>
        <a:lstStyle/>
        <a:p>
          <a:endParaRPr lang="en-US"/>
        </a:p>
      </dgm:t>
    </dgm:pt>
    <dgm:pt modelId="{F31B6216-7ADD-48AB-AD8D-DF86334B9CED}" type="sibTrans" cxnId="{6772300B-0F9E-442D-8AF2-4846208EB345}">
      <dgm:prSet/>
      <dgm:spPr/>
      <dgm:t>
        <a:bodyPr/>
        <a:lstStyle/>
        <a:p>
          <a:endParaRPr lang="en-US"/>
        </a:p>
      </dgm:t>
    </dgm:pt>
    <dgm:pt modelId="{D9EB225B-8206-41FC-B8A7-29619B1798E4}">
      <dgm:prSet/>
      <dgm:spPr/>
      <dgm:t>
        <a:bodyPr/>
        <a:lstStyle/>
        <a:p>
          <a:r>
            <a:rPr lang="en-US" dirty="0"/>
            <a:t>Environment manager</a:t>
          </a:r>
        </a:p>
      </dgm:t>
    </dgm:pt>
    <dgm:pt modelId="{65D2C453-C31C-489E-9A88-577DB3636FC5}" type="parTrans" cxnId="{AA4E18CE-87A4-4054-AFEE-777C268C6C59}">
      <dgm:prSet/>
      <dgm:spPr/>
      <dgm:t>
        <a:bodyPr/>
        <a:lstStyle/>
        <a:p>
          <a:endParaRPr lang="en-US"/>
        </a:p>
      </dgm:t>
    </dgm:pt>
    <dgm:pt modelId="{D15B75F3-FF13-4643-AD4F-1B9EE1A119CC}" type="sibTrans" cxnId="{AA4E18CE-87A4-4054-AFEE-777C268C6C59}">
      <dgm:prSet/>
      <dgm:spPr/>
      <dgm:t>
        <a:bodyPr/>
        <a:lstStyle/>
        <a:p>
          <a:endParaRPr lang="en-US"/>
        </a:p>
      </dgm:t>
    </dgm:pt>
    <dgm:pt modelId="{018967CC-0912-4F60-88A6-BEA0D7CBCD59}">
      <dgm:prSet/>
      <dgm:spPr/>
      <dgm:t>
        <a:bodyPr/>
        <a:lstStyle/>
        <a:p>
          <a:r>
            <a:rPr lang="en-US"/>
            <a:t>Conda (alternative to pip)</a:t>
          </a:r>
        </a:p>
      </dgm:t>
    </dgm:pt>
    <dgm:pt modelId="{A8D33B05-8168-44EA-A9FE-05683FA76EFF}" type="parTrans" cxnId="{A29F6ECE-3BF6-4A15-9D88-47E1D7DD3B85}">
      <dgm:prSet/>
      <dgm:spPr/>
      <dgm:t>
        <a:bodyPr/>
        <a:lstStyle/>
        <a:p>
          <a:endParaRPr lang="en-US"/>
        </a:p>
      </dgm:t>
    </dgm:pt>
    <dgm:pt modelId="{A25BC3C0-A392-4554-836E-54A9ED754E0F}" type="sibTrans" cxnId="{A29F6ECE-3BF6-4A15-9D88-47E1D7DD3B85}">
      <dgm:prSet/>
      <dgm:spPr/>
      <dgm:t>
        <a:bodyPr/>
        <a:lstStyle/>
        <a:p>
          <a:endParaRPr lang="en-US"/>
        </a:p>
      </dgm:t>
    </dgm:pt>
    <dgm:pt modelId="{B5BB4664-802E-4EB9-A836-8B3922BB7EF0}">
      <dgm:prSet/>
      <dgm:spPr/>
      <dgm:t>
        <a:bodyPr/>
        <a:lstStyle/>
        <a:p>
          <a:r>
            <a:rPr lang="en-US"/>
            <a:t>Easy Package Management </a:t>
          </a:r>
        </a:p>
      </dgm:t>
    </dgm:pt>
    <dgm:pt modelId="{086F9BCC-450C-424B-B0D4-912465500719}" type="parTrans" cxnId="{4B091B8B-0006-4A94-A311-5A341A430BA7}">
      <dgm:prSet/>
      <dgm:spPr/>
      <dgm:t>
        <a:bodyPr/>
        <a:lstStyle/>
        <a:p>
          <a:endParaRPr lang="en-US"/>
        </a:p>
      </dgm:t>
    </dgm:pt>
    <dgm:pt modelId="{E3FF1042-2BC0-49AF-A332-D37DFC17175F}" type="sibTrans" cxnId="{4B091B8B-0006-4A94-A311-5A341A430BA7}">
      <dgm:prSet/>
      <dgm:spPr/>
      <dgm:t>
        <a:bodyPr/>
        <a:lstStyle/>
        <a:p>
          <a:endParaRPr lang="en-US"/>
        </a:p>
      </dgm:t>
    </dgm:pt>
    <dgm:pt modelId="{11B442E7-013D-4DD3-9FA6-0E21E5A16962}">
      <dgm:prSet/>
      <dgm:spPr/>
      <dgm:t>
        <a:bodyPr/>
        <a:lstStyle/>
        <a:p>
          <a:r>
            <a:rPr lang="en-US"/>
            <a:t>Many pre-installed packages generally used in machine learning and data science</a:t>
          </a:r>
        </a:p>
      </dgm:t>
    </dgm:pt>
    <dgm:pt modelId="{CE0512E0-A966-4E5B-BEBB-3EF26786C08F}" type="parTrans" cxnId="{9813A3E4-C10C-4889-BA7C-C3030C608456}">
      <dgm:prSet/>
      <dgm:spPr/>
      <dgm:t>
        <a:bodyPr/>
        <a:lstStyle/>
        <a:p>
          <a:endParaRPr lang="en-US"/>
        </a:p>
      </dgm:t>
    </dgm:pt>
    <dgm:pt modelId="{91EC3DD0-2CD5-44D7-A4F8-CD39667DCCAE}" type="sibTrans" cxnId="{9813A3E4-C10C-4889-BA7C-C3030C608456}">
      <dgm:prSet/>
      <dgm:spPr/>
      <dgm:t>
        <a:bodyPr/>
        <a:lstStyle/>
        <a:p>
          <a:endParaRPr lang="en-US"/>
        </a:p>
      </dgm:t>
    </dgm:pt>
    <dgm:pt modelId="{FB046C34-8DFA-DA46-9A4C-3E0CCB1A4177}" type="pres">
      <dgm:prSet presAssocID="{ED3CB4D1-886A-493A-ABB7-0BF13F82046B}" presName="Name0" presStyleCnt="0">
        <dgm:presLayoutVars>
          <dgm:dir/>
          <dgm:animLvl val="lvl"/>
          <dgm:resizeHandles val="exact"/>
        </dgm:presLayoutVars>
      </dgm:prSet>
      <dgm:spPr/>
    </dgm:pt>
    <dgm:pt modelId="{C0757636-3313-FA4E-B02F-F30FAB9E80A1}" type="pres">
      <dgm:prSet presAssocID="{723312FB-5810-44CA-8C10-F24B66882476}" presName="linNode" presStyleCnt="0"/>
      <dgm:spPr/>
    </dgm:pt>
    <dgm:pt modelId="{C9EC902A-CECF-F441-9DC3-D7D50AEEC2FF}" type="pres">
      <dgm:prSet presAssocID="{723312FB-5810-44CA-8C10-F24B66882476}" presName="parentText" presStyleLbl="node1" presStyleIdx="0" presStyleCnt="3">
        <dgm:presLayoutVars>
          <dgm:chMax val="1"/>
          <dgm:bulletEnabled val="1"/>
        </dgm:presLayoutVars>
      </dgm:prSet>
      <dgm:spPr/>
    </dgm:pt>
    <dgm:pt modelId="{147F097C-5272-EB41-B95B-C43D95BD0EF7}" type="pres">
      <dgm:prSet presAssocID="{723312FB-5810-44CA-8C10-F24B66882476}" presName="descendantText" presStyleLbl="alignAccFollowNode1" presStyleIdx="0" presStyleCnt="3">
        <dgm:presLayoutVars>
          <dgm:bulletEnabled val="1"/>
        </dgm:presLayoutVars>
      </dgm:prSet>
      <dgm:spPr/>
    </dgm:pt>
    <dgm:pt modelId="{9DC1D523-4585-EE4C-8055-B81A899E51F6}" type="pres">
      <dgm:prSet presAssocID="{B7B3E11A-A695-4967-940B-4DC5D6A74802}" presName="sp" presStyleCnt="0"/>
      <dgm:spPr/>
    </dgm:pt>
    <dgm:pt modelId="{A2D10AB3-7172-3647-BCEB-9FE135DFF2F1}" type="pres">
      <dgm:prSet presAssocID="{D9EB225B-8206-41FC-B8A7-29619B1798E4}" presName="linNode" presStyleCnt="0"/>
      <dgm:spPr/>
    </dgm:pt>
    <dgm:pt modelId="{0CE6373E-60F7-D74E-B7B3-A5579AD9D88D}" type="pres">
      <dgm:prSet presAssocID="{D9EB225B-8206-41FC-B8A7-29619B1798E4}" presName="parentText" presStyleLbl="node1" presStyleIdx="1" presStyleCnt="3">
        <dgm:presLayoutVars>
          <dgm:chMax val="1"/>
          <dgm:bulletEnabled val="1"/>
        </dgm:presLayoutVars>
      </dgm:prSet>
      <dgm:spPr/>
    </dgm:pt>
    <dgm:pt modelId="{F80FA0D1-30FF-0A4D-B0B1-E5138FD5F816}" type="pres">
      <dgm:prSet presAssocID="{D9EB225B-8206-41FC-B8A7-29619B1798E4}" presName="descendantText" presStyleLbl="alignAccFollowNode1" presStyleIdx="1" presStyleCnt="3">
        <dgm:presLayoutVars>
          <dgm:bulletEnabled val="1"/>
        </dgm:presLayoutVars>
      </dgm:prSet>
      <dgm:spPr/>
    </dgm:pt>
    <dgm:pt modelId="{6A1F9A78-5204-6640-B0A2-51F95816DC68}" type="pres">
      <dgm:prSet presAssocID="{D15B75F3-FF13-4643-AD4F-1B9EE1A119CC}" presName="sp" presStyleCnt="0"/>
      <dgm:spPr/>
    </dgm:pt>
    <dgm:pt modelId="{5E19ECEA-AECA-8A44-A3DD-77F5DC063B9C}" type="pres">
      <dgm:prSet presAssocID="{7EB607FA-47C0-461F-B073-661086F94F5A}" presName="linNode" presStyleCnt="0"/>
      <dgm:spPr/>
    </dgm:pt>
    <dgm:pt modelId="{F06D83BE-7AF3-9D45-B5EC-56E770E02E27}" type="pres">
      <dgm:prSet presAssocID="{7EB607FA-47C0-461F-B073-661086F94F5A}" presName="parentText" presStyleLbl="node1" presStyleIdx="2" presStyleCnt="3">
        <dgm:presLayoutVars>
          <dgm:chMax val="1"/>
          <dgm:bulletEnabled val="1"/>
        </dgm:presLayoutVars>
      </dgm:prSet>
      <dgm:spPr/>
    </dgm:pt>
    <dgm:pt modelId="{CEE726E5-D7BB-9245-B9FB-A44058075EE5}" type="pres">
      <dgm:prSet presAssocID="{7EB607FA-47C0-461F-B073-661086F94F5A}" presName="descendantText" presStyleLbl="alignAccFollowNode1" presStyleIdx="2" presStyleCnt="3">
        <dgm:presLayoutVars>
          <dgm:bulletEnabled val="1"/>
        </dgm:presLayoutVars>
      </dgm:prSet>
      <dgm:spPr/>
    </dgm:pt>
  </dgm:ptLst>
  <dgm:cxnLst>
    <dgm:cxn modelId="{6772300B-0F9E-442D-8AF2-4846208EB345}" srcId="{7EB607FA-47C0-461F-B073-661086F94F5A}" destId="{8F0CC299-48EF-4CA6-836B-753629C565C6}" srcOrd="0" destOrd="0" parTransId="{6F094823-7B22-4B50-9359-4322F7E821A2}" sibTransId="{F31B6216-7ADD-48AB-AD8D-DF86334B9CED}"/>
    <dgm:cxn modelId="{AE378429-A6A2-5C43-B8C3-76FF87223253}" type="presOf" srcId="{723312FB-5810-44CA-8C10-F24B66882476}" destId="{C9EC902A-CECF-F441-9DC3-D7D50AEEC2FF}" srcOrd="0" destOrd="0" presId="urn:microsoft.com/office/officeart/2005/8/layout/vList5"/>
    <dgm:cxn modelId="{1CC8BA2A-A6FD-2049-92D7-E4DD03748067}" type="presOf" srcId="{B5BB4664-802E-4EB9-A836-8B3922BB7EF0}" destId="{F80FA0D1-30FF-0A4D-B0B1-E5138FD5F816}" srcOrd="0" destOrd="1" presId="urn:microsoft.com/office/officeart/2005/8/layout/vList5"/>
    <dgm:cxn modelId="{E738E630-E989-BD45-9515-0478B19812F9}" type="presOf" srcId="{D9EB225B-8206-41FC-B8A7-29619B1798E4}" destId="{0CE6373E-60F7-D74E-B7B3-A5579AD9D88D}" srcOrd="0" destOrd="0" presId="urn:microsoft.com/office/officeart/2005/8/layout/vList5"/>
    <dgm:cxn modelId="{90DFE643-20C6-454A-8407-F267E437166D}" type="presOf" srcId="{11B442E7-013D-4DD3-9FA6-0E21E5A16962}" destId="{F80FA0D1-30FF-0A4D-B0B1-E5138FD5F816}" srcOrd="0" destOrd="2" presId="urn:microsoft.com/office/officeart/2005/8/layout/vList5"/>
    <dgm:cxn modelId="{AD52065B-4D20-FF43-B9D7-1CCE7623B248}" type="presOf" srcId="{8F0CC299-48EF-4CA6-836B-753629C565C6}" destId="{CEE726E5-D7BB-9245-B9FB-A44058075EE5}" srcOrd="0" destOrd="0" presId="urn:microsoft.com/office/officeart/2005/8/layout/vList5"/>
    <dgm:cxn modelId="{4B091B8B-0006-4A94-A311-5A341A430BA7}" srcId="{D9EB225B-8206-41FC-B8A7-29619B1798E4}" destId="{B5BB4664-802E-4EB9-A836-8B3922BB7EF0}" srcOrd="1" destOrd="0" parTransId="{086F9BCC-450C-424B-B0D4-912465500719}" sibTransId="{E3FF1042-2BC0-49AF-A332-D37DFC17175F}"/>
    <dgm:cxn modelId="{4DEC6B90-8385-7E41-82C1-0059AAF867A1}" type="presOf" srcId="{7EB607FA-47C0-461F-B073-661086F94F5A}" destId="{F06D83BE-7AF3-9D45-B5EC-56E770E02E27}" srcOrd="0" destOrd="0" presId="urn:microsoft.com/office/officeart/2005/8/layout/vList5"/>
    <dgm:cxn modelId="{AB660F9D-6320-4BFE-8E26-8610E0D31156}" srcId="{723312FB-5810-44CA-8C10-F24B66882476}" destId="{617A94BC-F4CB-4625-B284-57604FD52874}" srcOrd="0" destOrd="0" parTransId="{BFE831FB-FE7E-473A-96DE-587BE6C602F6}" sibTransId="{F48FB97E-C1AF-4690-BCCA-01B0BC60647D}"/>
    <dgm:cxn modelId="{AE8265B6-1A8C-B34A-952C-2899B1E00FC7}" type="presOf" srcId="{617A94BC-F4CB-4625-B284-57604FD52874}" destId="{147F097C-5272-EB41-B95B-C43D95BD0EF7}" srcOrd="0" destOrd="0" presId="urn:microsoft.com/office/officeart/2005/8/layout/vList5"/>
    <dgm:cxn modelId="{0E3D36C2-12B3-444E-AFE5-FAE4795D2319}" srcId="{ED3CB4D1-886A-493A-ABB7-0BF13F82046B}" destId="{723312FB-5810-44CA-8C10-F24B66882476}" srcOrd="0" destOrd="0" parTransId="{32C9347B-192F-48F2-A0FA-B818E64945E1}" sibTransId="{B7B3E11A-A695-4967-940B-4DC5D6A74802}"/>
    <dgm:cxn modelId="{17AB28C8-3054-364B-8ADB-E744E059EBBD}" type="presOf" srcId="{17EFD885-EB44-47F6-BE80-143F769D682B}" destId="{147F097C-5272-EB41-B95B-C43D95BD0EF7}" srcOrd="0" destOrd="1" presId="urn:microsoft.com/office/officeart/2005/8/layout/vList5"/>
    <dgm:cxn modelId="{AB2D71CC-7F2F-6344-BCC6-DA20FDA3E0E4}" type="presOf" srcId="{ED3CB4D1-886A-493A-ABB7-0BF13F82046B}" destId="{FB046C34-8DFA-DA46-9A4C-3E0CCB1A4177}" srcOrd="0" destOrd="0" presId="urn:microsoft.com/office/officeart/2005/8/layout/vList5"/>
    <dgm:cxn modelId="{AA4E18CE-87A4-4054-AFEE-777C268C6C59}" srcId="{ED3CB4D1-886A-493A-ABB7-0BF13F82046B}" destId="{D9EB225B-8206-41FC-B8A7-29619B1798E4}" srcOrd="1" destOrd="0" parTransId="{65D2C453-C31C-489E-9A88-577DB3636FC5}" sibTransId="{D15B75F3-FF13-4643-AD4F-1B9EE1A119CC}"/>
    <dgm:cxn modelId="{A29F6ECE-3BF6-4A15-9D88-47E1D7DD3B85}" srcId="{D9EB225B-8206-41FC-B8A7-29619B1798E4}" destId="{018967CC-0912-4F60-88A6-BEA0D7CBCD59}" srcOrd="0" destOrd="0" parTransId="{A8D33B05-8168-44EA-A9FE-05683FA76EFF}" sibTransId="{A25BC3C0-A392-4554-836E-54A9ED754E0F}"/>
    <dgm:cxn modelId="{9DED2EDB-00F7-4BA1-8759-E56BB1AF794E}" srcId="{723312FB-5810-44CA-8C10-F24B66882476}" destId="{17EFD885-EB44-47F6-BE80-143F769D682B}" srcOrd="1" destOrd="0" parTransId="{C28AD126-94BA-4E15-93E4-6B05D42CFB6B}" sibTransId="{A989CE34-2286-41D5-8DBE-6F0C98A4D4BF}"/>
    <dgm:cxn modelId="{74113EE0-DB7D-4ED1-AE94-8E0A8FA720AE}" srcId="{ED3CB4D1-886A-493A-ABB7-0BF13F82046B}" destId="{7EB607FA-47C0-461F-B073-661086F94F5A}" srcOrd="2" destOrd="0" parTransId="{BC848FF1-BBA0-4AB1-82C5-8AD485D423E0}" sibTransId="{526925FB-CDFF-4D3C-91CB-6927AF0EF87F}"/>
    <dgm:cxn modelId="{9813A3E4-C10C-4889-BA7C-C3030C608456}" srcId="{D9EB225B-8206-41FC-B8A7-29619B1798E4}" destId="{11B442E7-013D-4DD3-9FA6-0E21E5A16962}" srcOrd="2" destOrd="0" parTransId="{CE0512E0-A966-4E5B-BEBB-3EF26786C08F}" sibTransId="{91EC3DD0-2CD5-44D7-A4F8-CD39667DCCAE}"/>
    <dgm:cxn modelId="{6490B7F5-6A01-7B4A-9344-4F4007FDC607}" type="presOf" srcId="{018967CC-0912-4F60-88A6-BEA0D7CBCD59}" destId="{F80FA0D1-30FF-0A4D-B0B1-E5138FD5F816}" srcOrd="0" destOrd="0" presId="urn:microsoft.com/office/officeart/2005/8/layout/vList5"/>
    <dgm:cxn modelId="{86130764-3D4A-AF4A-9E3B-BD2F9CF82A63}" type="presParOf" srcId="{FB046C34-8DFA-DA46-9A4C-3E0CCB1A4177}" destId="{C0757636-3313-FA4E-B02F-F30FAB9E80A1}" srcOrd="0" destOrd="0" presId="urn:microsoft.com/office/officeart/2005/8/layout/vList5"/>
    <dgm:cxn modelId="{C83AC682-2A5D-5D43-999B-B113414DEA2F}" type="presParOf" srcId="{C0757636-3313-FA4E-B02F-F30FAB9E80A1}" destId="{C9EC902A-CECF-F441-9DC3-D7D50AEEC2FF}" srcOrd="0" destOrd="0" presId="urn:microsoft.com/office/officeart/2005/8/layout/vList5"/>
    <dgm:cxn modelId="{25D8E193-5971-C240-9E83-35F90DCDD61B}" type="presParOf" srcId="{C0757636-3313-FA4E-B02F-F30FAB9E80A1}" destId="{147F097C-5272-EB41-B95B-C43D95BD0EF7}" srcOrd="1" destOrd="0" presId="urn:microsoft.com/office/officeart/2005/8/layout/vList5"/>
    <dgm:cxn modelId="{C4166AB8-BD60-784B-9CFF-60F648169AD6}" type="presParOf" srcId="{FB046C34-8DFA-DA46-9A4C-3E0CCB1A4177}" destId="{9DC1D523-4585-EE4C-8055-B81A899E51F6}" srcOrd="1" destOrd="0" presId="urn:microsoft.com/office/officeart/2005/8/layout/vList5"/>
    <dgm:cxn modelId="{CC42143C-6092-FA4E-BD8A-5AA3CBF85A9E}" type="presParOf" srcId="{FB046C34-8DFA-DA46-9A4C-3E0CCB1A4177}" destId="{A2D10AB3-7172-3647-BCEB-9FE135DFF2F1}" srcOrd="2" destOrd="0" presId="urn:microsoft.com/office/officeart/2005/8/layout/vList5"/>
    <dgm:cxn modelId="{C7E25E67-D3FC-354E-99F1-923989684AC6}" type="presParOf" srcId="{A2D10AB3-7172-3647-BCEB-9FE135DFF2F1}" destId="{0CE6373E-60F7-D74E-B7B3-A5579AD9D88D}" srcOrd="0" destOrd="0" presId="urn:microsoft.com/office/officeart/2005/8/layout/vList5"/>
    <dgm:cxn modelId="{D887048A-5260-1949-8FC4-06C0F1AD7367}" type="presParOf" srcId="{A2D10AB3-7172-3647-BCEB-9FE135DFF2F1}" destId="{F80FA0D1-30FF-0A4D-B0B1-E5138FD5F816}" srcOrd="1" destOrd="0" presId="urn:microsoft.com/office/officeart/2005/8/layout/vList5"/>
    <dgm:cxn modelId="{5F3E8D02-1174-C04A-886A-7E6F1329D019}" type="presParOf" srcId="{FB046C34-8DFA-DA46-9A4C-3E0CCB1A4177}" destId="{6A1F9A78-5204-6640-B0A2-51F95816DC68}" srcOrd="3" destOrd="0" presId="urn:microsoft.com/office/officeart/2005/8/layout/vList5"/>
    <dgm:cxn modelId="{3C4635AA-CD9B-5F4F-9E28-C43C936CBB65}" type="presParOf" srcId="{FB046C34-8DFA-DA46-9A4C-3E0CCB1A4177}" destId="{5E19ECEA-AECA-8A44-A3DD-77F5DC063B9C}" srcOrd="4" destOrd="0" presId="urn:microsoft.com/office/officeart/2005/8/layout/vList5"/>
    <dgm:cxn modelId="{6DA753A0-5F56-A24D-A24E-8EA7CDFFC1C9}" type="presParOf" srcId="{5E19ECEA-AECA-8A44-A3DD-77F5DC063B9C}" destId="{F06D83BE-7AF3-9D45-B5EC-56E770E02E27}" srcOrd="0" destOrd="0" presId="urn:microsoft.com/office/officeart/2005/8/layout/vList5"/>
    <dgm:cxn modelId="{8E7043EB-9E23-2A4B-B756-49EAD2E9E6BE}" type="presParOf" srcId="{5E19ECEA-AECA-8A44-A3DD-77F5DC063B9C}" destId="{CEE726E5-D7BB-9245-B9FB-A44058075EE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61152D-E9F2-4A69-B433-9753D071794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E6B35CF-1762-4272-8888-B9AC656D616A}">
      <dgm:prSet/>
      <dgm:spPr/>
      <dgm:t>
        <a:bodyPr/>
        <a:lstStyle/>
        <a:p>
          <a:r>
            <a:rPr lang="en-US"/>
            <a:t>DSCI 221 provided you with basic programming skills very useful for this course.</a:t>
          </a:r>
        </a:p>
      </dgm:t>
    </dgm:pt>
    <dgm:pt modelId="{869748AD-8A69-4376-B986-5F087332C541}" type="parTrans" cxnId="{F965A4B9-147B-490C-B69C-4B858758F638}">
      <dgm:prSet/>
      <dgm:spPr/>
      <dgm:t>
        <a:bodyPr/>
        <a:lstStyle/>
        <a:p>
          <a:endParaRPr lang="en-US"/>
        </a:p>
      </dgm:t>
    </dgm:pt>
    <dgm:pt modelId="{16CB9AA6-9433-4397-AB4F-5BE9811E2B67}" type="sibTrans" cxnId="{F965A4B9-147B-490C-B69C-4B858758F638}">
      <dgm:prSet/>
      <dgm:spPr/>
      <dgm:t>
        <a:bodyPr/>
        <a:lstStyle/>
        <a:p>
          <a:endParaRPr lang="en-US"/>
        </a:p>
      </dgm:t>
    </dgm:pt>
    <dgm:pt modelId="{BCF39503-40C0-4C0C-8BB5-B04C377E6EB4}">
      <dgm:prSet/>
      <dgm:spPr/>
      <dgm:t>
        <a:bodyPr/>
        <a:lstStyle/>
        <a:p>
          <a:r>
            <a:rPr lang="en-US"/>
            <a:t>Review Chapters 2 and 3 (from pages 11 to 46) of the book “Introduction to Python for Computational Science and Engineering” by Hans Fangohr. It is an online freely available book, there is a link in the syllabus.</a:t>
          </a:r>
        </a:p>
      </dgm:t>
    </dgm:pt>
    <dgm:pt modelId="{820A2300-A563-46E2-8A16-9D5E33E6F06A}" type="parTrans" cxnId="{25B22D67-8D28-46B6-BFBA-2A6386F789DA}">
      <dgm:prSet/>
      <dgm:spPr/>
      <dgm:t>
        <a:bodyPr/>
        <a:lstStyle/>
        <a:p>
          <a:endParaRPr lang="en-US"/>
        </a:p>
      </dgm:t>
    </dgm:pt>
    <dgm:pt modelId="{48081D28-95AA-4C7A-A125-1533582F6A02}" type="sibTrans" cxnId="{25B22D67-8D28-46B6-BFBA-2A6386F789DA}">
      <dgm:prSet/>
      <dgm:spPr/>
      <dgm:t>
        <a:bodyPr/>
        <a:lstStyle/>
        <a:p>
          <a:endParaRPr lang="en-US"/>
        </a:p>
      </dgm:t>
    </dgm:pt>
    <dgm:pt modelId="{40A9A147-FE27-40C5-93D0-C61704556882}">
      <dgm:prSet/>
      <dgm:spPr/>
      <dgm:t>
        <a:bodyPr/>
        <a:lstStyle/>
        <a:p>
          <a:r>
            <a:rPr lang="en-US" dirty="0"/>
            <a:t>Read and understand the material before next class.</a:t>
          </a:r>
        </a:p>
      </dgm:t>
    </dgm:pt>
    <dgm:pt modelId="{B211D5E2-9E04-4B0A-A477-3B88954EC27A}" type="parTrans" cxnId="{1579D2E7-7EDD-4AEC-8DF3-0513573EB3AA}">
      <dgm:prSet/>
      <dgm:spPr/>
      <dgm:t>
        <a:bodyPr/>
        <a:lstStyle/>
        <a:p>
          <a:endParaRPr lang="en-US"/>
        </a:p>
      </dgm:t>
    </dgm:pt>
    <dgm:pt modelId="{43072CD7-E432-44AA-B45E-19B89BE84DE0}" type="sibTrans" cxnId="{1579D2E7-7EDD-4AEC-8DF3-0513573EB3AA}">
      <dgm:prSet/>
      <dgm:spPr/>
      <dgm:t>
        <a:bodyPr/>
        <a:lstStyle/>
        <a:p>
          <a:endParaRPr lang="en-US"/>
        </a:p>
      </dgm:t>
    </dgm:pt>
    <dgm:pt modelId="{256BD23B-DE1B-4F39-9C42-8EA2B4CC8DD5}">
      <dgm:prSet/>
      <dgm:spPr/>
      <dgm:t>
        <a:bodyPr/>
        <a:lstStyle/>
        <a:p>
          <a:r>
            <a:rPr lang="en-US"/>
            <a:t>We will use your new skills to solve multiple problems during class.</a:t>
          </a:r>
        </a:p>
      </dgm:t>
    </dgm:pt>
    <dgm:pt modelId="{BAC1F872-92CC-4C42-920E-6127E83224AB}" type="parTrans" cxnId="{B267C7B4-2EC5-4488-A49A-2A91FCE5910C}">
      <dgm:prSet/>
      <dgm:spPr/>
      <dgm:t>
        <a:bodyPr/>
        <a:lstStyle/>
        <a:p>
          <a:endParaRPr lang="en-US"/>
        </a:p>
      </dgm:t>
    </dgm:pt>
    <dgm:pt modelId="{51F15E94-1383-4F70-AE66-93912F9D04C1}" type="sibTrans" cxnId="{B267C7B4-2EC5-4488-A49A-2A91FCE5910C}">
      <dgm:prSet/>
      <dgm:spPr/>
      <dgm:t>
        <a:bodyPr/>
        <a:lstStyle/>
        <a:p>
          <a:endParaRPr lang="en-US"/>
        </a:p>
      </dgm:t>
    </dgm:pt>
    <dgm:pt modelId="{A6468525-1D27-44CA-AD10-A13D9B7420F1}" type="pres">
      <dgm:prSet presAssocID="{2661152D-E9F2-4A69-B433-9753D0717943}" presName="root" presStyleCnt="0">
        <dgm:presLayoutVars>
          <dgm:dir/>
          <dgm:resizeHandles val="exact"/>
        </dgm:presLayoutVars>
      </dgm:prSet>
      <dgm:spPr/>
    </dgm:pt>
    <dgm:pt modelId="{F389FF3B-D5E7-4C6F-8DB5-AF0D0F833F0C}" type="pres">
      <dgm:prSet presAssocID="{4E6B35CF-1762-4272-8888-B9AC656D616A}" presName="compNode" presStyleCnt="0"/>
      <dgm:spPr/>
    </dgm:pt>
    <dgm:pt modelId="{DF084C5D-7F80-4DB2-8931-4C6CAC46B357}" type="pres">
      <dgm:prSet presAssocID="{4E6B35CF-1762-4272-8888-B9AC656D616A}" presName="bgRect" presStyleLbl="bgShp" presStyleIdx="0" presStyleCnt="4"/>
      <dgm:spPr/>
    </dgm:pt>
    <dgm:pt modelId="{6325AE9E-05E7-4C0E-8BD1-9BDB59FA4337}" type="pres">
      <dgm:prSet presAssocID="{4E6B35CF-1762-4272-8888-B9AC656D61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D23C2F9-DC66-46AD-BA3A-D8300EBB51B9}" type="pres">
      <dgm:prSet presAssocID="{4E6B35CF-1762-4272-8888-B9AC656D616A}" presName="spaceRect" presStyleCnt="0"/>
      <dgm:spPr/>
    </dgm:pt>
    <dgm:pt modelId="{AF647850-A7EB-4FB4-8F43-0D7CC5CF4280}" type="pres">
      <dgm:prSet presAssocID="{4E6B35CF-1762-4272-8888-B9AC656D616A}" presName="parTx" presStyleLbl="revTx" presStyleIdx="0" presStyleCnt="4">
        <dgm:presLayoutVars>
          <dgm:chMax val="0"/>
          <dgm:chPref val="0"/>
        </dgm:presLayoutVars>
      </dgm:prSet>
      <dgm:spPr/>
    </dgm:pt>
    <dgm:pt modelId="{2A6A9801-EA21-40BA-B61E-C0431F34AB43}" type="pres">
      <dgm:prSet presAssocID="{16CB9AA6-9433-4397-AB4F-5BE9811E2B67}" presName="sibTrans" presStyleCnt="0"/>
      <dgm:spPr/>
    </dgm:pt>
    <dgm:pt modelId="{EC6CDF26-C48E-4610-AF6F-3735430EBED5}" type="pres">
      <dgm:prSet presAssocID="{BCF39503-40C0-4C0C-8BB5-B04C377E6EB4}" presName="compNode" presStyleCnt="0"/>
      <dgm:spPr/>
    </dgm:pt>
    <dgm:pt modelId="{1E59FB35-79A3-4980-A5C3-30D67A939ADD}" type="pres">
      <dgm:prSet presAssocID="{BCF39503-40C0-4C0C-8BB5-B04C377E6EB4}" presName="bgRect" presStyleLbl="bgShp" presStyleIdx="1" presStyleCnt="4"/>
      <dgm:spPr/>
    </dgm:pt>
    <dgm:pt modelId="{AF805925-EFA2-49E7-9F71-4C955E1F938F}" type="pres">
      <dgm:prSet presAssocID="{BCF39503-40C0-4C0C-8BB5-B04C377E6E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FA66064-BAA2-40C9-AB8C-D4DAA8B04D5E}" type="pres">
      <dgm:prSet presAssocID="{BCF39503-40C0-4C0C-8BB5-B04C377E6EB4}" presName="spaceRect" presStyleCnt="0"/>
      <dgm:spPr/>
    </dgm:pt>
    <dgm:pt modelId="{EC9F2EF5-B0F8-4E5F-9285-9DA56C3E1C0C}" type="pres">
      <dgm:prSet presAssocID="{BCF39503-40C0-4C0C-8BB5-B04C377E6EB4}" presName="parTx" presStyleLbl="revTx" presStyleIdx="1" presStyleCnt="4">
        <dgm:presLayoutVars>
          <dgm:chMax val="0"/>
          <dgm:chPref val="0"/>
        </dgm:presLayoutVars>
      </dgm:prSet>
      <dgm:spPr/>
    </dgm:pt>
    <dgm:pt modelId="{69FD900B-ECBE-4736-9126-5C33B36BD4BD}" type="pres">
      <dgm:prSet presAssocID="{48081D28-95AA-4C7A-A125-1533582F6A02}" presName="sibTrans" presStyleCnt="0"/>
      <dgm:spPr/>
    </dgm:pt>
    <dgm:pt modelId="{9C0FA086-55AF-454F-8CDE-ED2E66D09B23}" type="pres">
      <dgm:prSet presAssocID="{40A9A147-FE27-40C5-93D0-C61704556882}" presName="compNode" presStyleCnt="0"/>
      <dgm:spPr/>
    </dgm:pt>
    <dgm:pt modelId="{151BA25E-AF53-4CA9-AA2B-66E57AB5D8B8}" type="pres">
      <dgm:prSet presAssocID="{40A9A147-FE27-40C5-93D0-C61704556882}" presName="bgRect" presStyleLbl="bgShp" presStyleIdx="2" presStyleCnt="4" custLinFactNeighborX="-1347" custLinFactNeighborY="9522"/>
      <dgm:spPr/>
    </dgm:pt>
    <dgm:pt modelId="{9094F025-9162-42ED-8D9D-45BD9B3A4846}" type="pres">
      <dgm:prSet presAssocID="{40A9A147-FE27-40C5-93D0-C617045568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3FC983B-F71B-46D3-AD05-BA0B9A956692}" type="pres">
      <dgm:prSet presAssocID="{40A9A147-FE27-40C5-93D0-C61704556882}" presName="spaceRect" presStyleCnt="0"/>
      <dgm:spPr/>
    </dgm:pt>
    <dgm:pt modelId="{EDA10DFB-43F0-4F86-A898-3CCC858C0E20}" type="pres">
      <dgm:prSet presAssocID="{40A9A147-FE27-40C5-93D0-C61704556882}" presName="parTx" presStyleLbl="revTx" presStyleIdx="2" presStyleCnt="4">
        <dgm:presLayoutVars>
          <dgm:chMax val="0"/>
          <dgm:chPref val="0"/>
        </dgm:presLayoutVars>
      </dgm:prSet>
      <dgm:spPr/>
    </dgm:pt>
    <dgm:pt modelId="{0FB0CD2B-F0C0-4301-9377-D5602DA94E66}" type="pres">
      <dgm:prSet presAssocID="{43072CD7-E432-44AA-B45E-19B89BE84DE0}" presName="sibTrans" presStyleCnt="0"/>
      <dgm:spPr/>
    </dgm:pt>
    <dgm:pt modelId="{07B7E6AC-97D2-4BAB-8468-3448D2C9F220}" type="pres">
      <dgm:prSet presAssocID="{256BD23B-DE1B-4F39-9C42-8EA2B4CC8DD5}" presName="compNode" presStyleCnt="0"/>
      <dgm:spPr/>
    </dgm:pt>
    <dgm:pt modelId="{6A3AA490-92DF-42DF-BD0D-C94279AA3FDE}" type="pres">
      <dgm:prSet presAssocID="{256BD23B-DE1B-4F39-9C42-8EA2B4CC8DD5}" presName="bgRect" presStyleLbl="bgShp" presStyleIdx="3" presStyleCnt="4"/>
      <dgm:spPr/>
    </dgm:pt>
    <dgm:pt modelId="{0F52F5B5-32DA-4C6E-854A-6A21414E5B12}" type="pres">
      <dgm:prSet presAssocID="{256BD23B-DE1B-4F39-9C42-8EA2B4CC8D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DCEB3A53-2EB1-424F-9ADC-90CF000DA125}" type="pres">
      <dgm:prSet presAssocID="{256BD23B-DE1B-4F39-9C42-8EA2B4CC8DD5}" presName="spaceRect" presStyleCnt="0"/>
      <dgm:spPr/>
    </dgm:pt>
    <dgm:pt modelId="{5C769BA0-EE10-4D5D-B591-4E5EF6882FF4}" type="pres">
      <dgm:prSet presAssocID="{256BD23B-DE1B-4F39-9C42-8EA2B4CC8DD5}" presName="parTx" presStyleLbl="revTx" presStyleIdx="3" presStyleCnt="4">
        <dgm:presLayoutVars>
          <dgm:chMax val="0"/>
          <dgm:chPref val="0"/>
        </dgm:presLayoutVars>
      </dgm:prSet>
      <dgm:spPr/>
    </dgm:pt>
  </dgm:ptLst>
  <dgm:cxnLst>
    <dgm:cxn modelId="{22BBB613-546E-48A3-9545-5EDFE31063DC}" type="presOf" srcId="{BCF39503-40C0-4C0C-8BB5-B04C377E6EB4}" destId="{EC9F2EF5-B0F8-4E5F-9285-9DA56C3E1C0C}" srcOrd="0" destOrd="0" presId="urn:microsoft.com/office/officeart/2018/2/layout/IconVerticalSolidList"/>
    <dgm:cxn modelId="{576E7120-1C26-4CD0-998A-03F68DDABA49}" type="presOf" srcId="{4E6B35CF-1762-4272-8888-B9AC656D616A}" destId="{AF647850-A7EB-4FB4-8F43-0D7CC5CF4280}" srcOrd="0" destOrd="0" presId="urn:microsoft.com/office/officeart/2018/2/layout/IconVerticalSolidList"/>
    <dgm:cxn modelId="{8F3E1435-2CB2-40D2-83E9-A549B60958BE}" type="presOf" srcId="{40A9A147-FE27-40C5-93D0-C61704556882}" destId="{EDA10DFB-43F0-4F86-A898-3CCC858C0E20}" srcOrd="0" destOrd="0" presId="urn:microsoft.com/office/officeart/2018/2/layout/IconVerticalSolidList"/>
    <dgm:cxn modelId="{806ECE3E-2E2D-4672-ADDE-31BBA973100B}" type="presOf" srcId="{256BD23B-DE1B-4F39-9C42-8EA2B4CC8DD5}" destId="{5C769BA0-EE10-4D5D-B591-4E5EF6882FF4}" srcOrd="0" destOrd="0" presId="urn:microsoft.com/office/officeart/2018/2/layout/IconVerticalSolidList"/>
    <dgm:cxn modelId="{25B22D67-8D28-46B6-BFBA-2A6386F789DA}" srcId="{2661152D-E9F2-4A69-B433-9753D0717943}" destId="{BCF39503-40C0-4C0C-8BB5-B04C377E6EB4}" srcOrd="1" destOrd="0" parTransId="{820A2300-A563-46E2-8A16-9D5E33E6F06A}" sibTransId="{48081D28-95AA-4C7A-A125-1533582F6A02}"/>
    <dgm:cxn modelId="{8725FEAE-E8C9-4336-AB76-3513ECC0B3AC}" type="presOf" srcId="{2661152D-E9F2-4A69-B433-9753D0717943}" destId="{A6468525-1D27-44CA-AD10-A13D9B7420F1}" srcOrd="0" destOrd="0" presId="urn:microsoft.com/office/officeart/2018/2/layout/IconVerticalSolidList"/>
    <dgm:cxn modelId="{B267C7B4-2EC5-4488-A49A-2A91FCE5910C}" srcId="{2661152D-E9F2-4A69-B433-9753D0717943}" destId="{256BD23B-DE1B-4F39-9C42-8EA2B4CC8DD5}" srcOrd="3" destOrd="0" parTransId="{BAC1F872-92CC-4C42-920E-6127E83224AB}" sibTransId="{51F15E94-1383-4F70-AE66-93912F9D04C1}"/>
    <dgm:cxn modelId="{F965A4B9-147B-490C-B69C-4B858758F638}" srcId="{2661152D-E9F2-4A69-B433-9753D0717943}" destId="{4E6B35CF-1762-4272-8888-B9AC656D616A}" srcOrd="0" destOrd="0" parTransId="{869748AD-8A69-4376-B986-5F087332C541}" sibTransId="{16CB9AA6-9433-4397-AB4F-5BE9811E2B67}"/>
    <dgm:cxn modelId="{1579D2E7-7EDD-4AEC-8DF3-0513573EB3AA}" srcId="{2661152D-E9F2-4A69-B433-9753D0717943}" destId="{40A9A147-FE27-40C5-93D0-C61704556882}" srcOrd="2" destOrd="0" parTransId="{B211D5E2-9E04-4B0A-A477-3B88954EC27A}" sibTransId="{43072CD7-E432-44AA-B45E-19B89BE84DE0}"/>
    <dgm:cxn modelId="{55C31C5D-50C7-44CB-8882-437DF2D2CFE2}" type="presParOf" srcId="{A6468525-1D27-44CA-AD10-A13D9B7420F1}" destId="{F389FF3B-D5E7-4C6F-8DB5-AF0D0F833F0C}" srcOrd="0" destOrd="0" presId="urn:microsoft.com/office/officeart/2018/2/layout/IconVerticalSolidList"/>
    <dgm:cxn modelId="{0C1F51DD-60C0-4FFC-8C13-4BF00DD497FF}" type="presParOf" srcId="{F389FF3B-D5E7-4C6F-8DB5-AF0D0F833F0C}" destId="{DF084C5D-7F80-4DB2-8931-4C6CAC46B357}" srcOrd="0" destOrd="0" presId="urn:microsoft.com/office/officeart/2018/2/layout/IconVerticalSolidList"/>
    <dgm:cxn modelId="{7C89F618-A7C0-49D5-9981-7F4C32AC4629}" type="presParOf" srcId="{F389FF3B-D5E7-4C6F-8DB5-AF0D0F833F0C}" destId="{6325AE9E-05E7-4C0E-8BD1-9BDB59FA4337}" srcOrd="1" destOrd="0" presId="urn:microsoft.com/office/officeart/2018/2/layout/IconVerticalSolidList"/>
    <dgm:cxn modelId="{05858B80-B3BE-489D-9F8B-23C0723FDA77}" type="presParOf" srcId="{F389FF3B-D5E7-4C6F-8DB5-AF0D0F833F0C}" destId="{BD23C2F9-DC66-46AD-BA3A-D8300EBB51B9}" srcOrd="2" destOrd="0" presId="urn:microsoft.com/office/officeart/2018/2/layout/IconVerticalSolidList"/>
    <dgm:cxn modelId="{3D653456-9444-4C6C-A8CF-9E4F0C8DBC7F}" type="presParOf" srcId="{F389FF3B-D5E7-4C6F-8DB5-AF0D0F833F0C}" destId="{AF647850-A7EB-4FB4-8F43-0D7CC5CF4280}" srcOrd="3" destOrd="0" presId="urn:microsoft.com/office/officeart/2018/2/layout/IconVerticalSolidList"/>
    <dgm:cxn modelId="{4DCFD2EA-60E3-4F8A-8924-27E4586604CD}" type="presParOf" srcId="{A6468525-1D27-44CA-AD10-A13D9B7420F1}" destId="{2A6A9801-EA21-40BA-B61E-C0431F34AB43}" srcOrd="1" destOrd="0" presId="urn:microsoft.com/office/officeart/2018/2/layout/IconVerticalSolidList"/>
    <dgm:cxn modelId="{BF07CDDE-8133-4CB9-A230-23A9455A2333}" type="presParOf" srcId="{A6468525-1D27-44CA-AD10-A13D9B7420F1}" destId="{EC6CDF26-C48E-4610-AF6F-3735430EBED5}" srcOrd="2" destOrd="0" presId="urn:microsoft.com/office/officeart/2018/2/layout/IconVerticalSolidList"/>
    <dgm:cxn modelId="{F2D5349F-1499-48A9-8072-F35A58A610DB}" type="presParOf" srcId="{EC6CDF26-C48E-4610-AF6F-3735430EBED5}" destId="{1E59FB35-79A3-4980-A5C3-30D67A939ADD}" srcOrd="0" destOrd="0" presId="urn:microsoft.com/office/officeart/2018/2/layout/IconVerticalSolidList"/>
    <dgm:cxn modelId="{18C4137A-0DB0-4C02-ACE8-A34F4F09CB70}" type="presParOf" srcId="{EC6CDF26-C48E-4610-AF6F-3735430EBED5}" destId="{AF805925-EFA2-49E7-9F71-4C955E1F938F}" srcOrd="1" destOrd="0" presId="urn:microsoft.com/office/officeart/2018/2/layout/IconVerticalSolidList"/>
    <dgm:cxn modelId="{3022FAF1-A8C6-4D46-A5AA-F3053FFF9BD9}" type="presParOf" srcId="{EC6CDF26-C48E-4610-AF6F-3735430EBED5}" destId="{9FA66064-BAA2-40C9-AB8C-D4DAA8B04D5E}" srcOrd="2" destOrd="0" presId="urn:microsoft.com/office/officeart/2018/2/layout/IconVerticalSolidList"/>
    <dgm:cxn modelId="{E7BFAB58-0AD0-4734-B10E-2549374DFAA4}" type="presParOf" srcId="{EC6CDF26-C48E-4610-AF6F-3735430EBED5}" destId="{EC9F2EF5-B0F8-4E5F-9285-9DA56C3E1C0C}" srcOrd="3" destOrd="0" presId="urn:microsoft.com/office/officeart/2018/2/layout/IconVerticalSolidList"/>
    <dgm:cxn modelId="{C7FFF1A0-9B7F-405D-8AC8-DF5DD63C4D26}" type="presParOf" srcId="{A6468525-1D27-44CA-AD10-A13D9B7420F1}" destId="{69FD900B-ECBE-4736-9126-5C33B36BD4BD}" srcOrd="3" destOrd="0" presId="urn:microsoft.com/office/officeart/2018/2/layout/IconVerticalSolidList"/>
    <dgm:cxn modelId="{7A05209A-BFCC-438F-B383-F0613E0585B6}" type="presParOf" srcId="{A6468525-1D27-44CA-AD10-A13D9B7420F1}" destId="{9C0FA086-55AF-454F-8CDE-ED2E66D09B23}" srcOrd="4" destOrd="0" presId="urn:microsoft.com/office/officeart/2018/2/layout/IconVerticalSolidList"/>
    <dgm:cxn modelId="{79B5D68F-AB6C-4DFC-8206-6028DABBACE6}" type="presParOf" srcId="{9C0FA086-55AF-454F-8CDE-ED2E66D09B23}" destId="{151BA25E-AF53-4CA9-AA2B-66E57AB5D8B8}" srcOrd="0" destOrd="0" presId="urn:microsoft.com/office/officeart/2018/2/layout/IconVerticalSolidList"/>
    <dgm:cxn modelId="{C31B916F-8EE1-44F0-8F04-2C152CB3DC45}" type="presParOf" srcId="{9C0FA086-55AF-454F-8CDE-ED2E66D09B23}" destId="{9094F025-9162-42ED-8D9D-45BD9B3A4846}" srcOrd="1" destOrd="0" presId="urn:microsoft.com/office/officeart/2018/2/layout/IconVerticalSolidList"/>
    <dgm:cxn modelId="{713ADD46-EA3B-4652-8F85-68AE081F336C}" type="presParOf" srcId="{9C0FA086-55AF-454F-8CDE-ED2E66D09B23}" destId="{23FC983B-F71B-46D3-AD05-BA0B9A956692}" srcOrd="2" destOrd="0" presId="urn:microsoft.com/office/officeart/2018/2/layout/IconVerticalSolidList"/>
    <dgm:cxn modelId="{3F7D34ED-555D-4143-A2F1-E5407263A02A}" type="presParOf" srcId="{9C0FA086-55AF-454F-8CDE-ED2E66D09B23}" destId="{EDA10DFB-43F0-4F86-A898-3CCC858C0E20}" srcOrd="3" destOrd="0" presId="urn:microsoft.com/office/officeart/2018/2/layout/IconVerticalSolidList"/>
    <dgm:cxn modelId="{227F20E7-7322-45F1-AFDD-30E6C035D80F}" type="presParOf" srcId="{A6468525-1D27-44CA-AD10-A13D9B7420F1}" destId="{0FB0CD2B-F0C0-4301-9377-D5602DA94E66}" srcOrd="5" destOrd="0" presId="urn:microsoft.com/office/officeart/2018/2/layout/IconVerticalSolidList"/>
    <dgm:cxn modelId="{4F5E5282-CB3F-47FB-B94D-A83E04474C07}" type="presParOf" srcId="{A6468525-1D27-44CA-AD10-A13D9B7420F1}" destId="{07B7E6AC-97D2-4BAB-8468-3448D2C9F220}" srcOrd="6" destOrd="0" presId="urn:microsoft.com/office/officeart/2018/2/layout/IconVerticalSolidList"/>
    <dgm:cxn modelId="{A032511D-918E-498E-B689-EB83B0AE7B3F}" type="presParOf" srcId="{07B7E6AC-97D2-4BAB-8468-3448D2C9F220}" destId="{6A3AA490-92DF-42DF-BD0D-C94279AA3FDE}" srcOrd="0" destOrd="0" presId="urn:microsoft.com/office/officeart/2018/2/layout/IconVerticalSolidList"/>
    <dgm:cxn modelId="{9CE07A2E-BCD6-4003-BB92-53BEDD98F830}" type="presParOf" srcId="{07B7E6AC-97D2-4BAB-8468-3448D2C9F220}" destId="{0F52F5B5-32DA-4C6E-854A-6A21414E5B12}" srcOrd="1" destOrd="0" presId="urn:microsoft.com/office/officeart/2018/2/layout/IconVerticalSolidList"/>
    <dgm:cxn modelId="{4AFE5743-B25E-459F-9E35-7593D5AEB291}" type="presParOf" srcId="{07B7E6AC-97D2-4BAB-8468-3448D2C9F220}" destId="{DCEB3A53-2EB1-424F-9ADC-90CF000DA125}" srcOrd="2" destOrd="0" presId="urn:microsoft.com/office/officeart/2018/2/layout/IconVerticalSolidList"/>
    <dgm:cxn modelId="{011FCE90-FB3C-4D00-BD7C-0D6AB11C1398}" type="presParOf" srcId="{07B7E6AC-97D2-4BAB-8468-3448D2C9F220}" destId="{5C769BA0-EE10-4D5D-B591-4E5EF6882F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7C2ECA-A575-4437-B0F8-ED7D5EE0D9B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9D7874-11D8-4DAC-A295-B3AA72B41437}">
      <dgm:prSet/>
      <dgm:spPr/>
      <dgm:t>
        <a:bodyPr/>
        <a:lstStyle/>
        <a:p>
          <a:r>
            <a:rPr lang="en-US"/>
            <a:t>There are multiple tools we can use to get important insights from the data.</a:t>
          </a:r>
        </a:p>
      </dgm:t>
    </dgm:pt>
    <dgm:pt modelId="{1AC977E2-EBEE-4009-AF33-9C1770EEF248}" type="parTrans" cxnId="{F4C03D80-F616-4A4A-9811-973E8B1A5525}">
      <dgm:prSet/>
      <dgm:spPr/>
      <dgm:t>
        <a:bodyPr/>
        <a:lstStyle/>
        <a:p>
          <a:endParaRPr lang="en-US"/>
        </a:p>
      </dgm:t>
    </dgm:pt>
    <dgm:pt modelId="{A12D4FD2-B2AD-4445-82A9-D9C0BC708698}" type="sibTrans" cxnId="{F4C03D80-F616-4A4A-9811-973E8B1A5525}">
      <dgm:prSet/>
      <dgm:spPr/>
      <dgm:t>
        <a:bodyPr/>
        <a:lstStyle/>
        <a:p>
          <a:endParaRPr lang="en-US"/>
        </a:p>
      </dgm:t>
    </dgm:pt>
    <dgm:pt modelId="{C1A9248E-A76E-4F35-BB9B-BE4FC5273BAA}">
      <dgm:prSet/>
      <dgm:spPr/>
      <dgm:t>
        <a:bodyPr/>
        <a:lstStyle/>
        <a:p>
          <a:r>
            <a:rPr lang="es-ES"/>
            <a:t>Python provides ways to manipulate and analyse multiple datasets in a short period of time. </a:t>
          </a:r>
          <a:endParaRPr lang="en-US"/>
        </a:p>
      </dgm:t>
    </dgm:pt>
    <dgm:pt modelId="{9DB905E6-511A-467D-AAF4-9FDBB144DE4D}" type="parTrans" cxnId="{52B8F532-B5C5-4F27-A5E2-67DB7D06B199}">
      <dgm:prSet/>
      <dgm:spPr/>
      <dgm:t>
        <a:bodyPr/>
        <a:lstStyle/>
        <a:p>
          <a:endParaRPr lang="en-US"/>
        </a:p>
      </dgm:t>
    </dgm:pt>
    <dgm:pt modelId="{685B1061-0C0D-453F-843E-1D0D114D711F}" type="sibTrans" cxnId="{52B8F532-B5C5-4F27-A5E2-67DB7D06B199}">
      <dgm:prSet/>
      <dgm:spPr/>
      <dgm:t>
        <a:bodyPr/>
        <a:lstStyle/>
        <a:p>
          <a:endParaRPr lang="en-US"/>
        </a:p>
      </dgm:t>
    </dgm:pt>
    <dgm:pt modelId="{1E70FD7D-4DEA-4B9B-8052-8BDE560A26A6}">
      <dgm:prSet/>
      <dgm:spPr/>
      <dgm:t>
        <a:bodyPr/>
        <a:lstStyle/>
        <a:p>
          <a:r>
            <a:rPr lang="en-US"/>
            <a:t>During this course we will learn techniques to extract significant information from data.</a:t>
          </a:r>
        </a:p>
      </dgm:t>
    </dgm:pt>
    <dgm:pt modelId="{A4E37692-D93E-4C9C-ACBD-9838256229C3}" type="parTrans" cxnId="{F2687030-00A1-4F80-89D6-3487292CE713}">
      <dgm:prSet/>
      <dgm:spPr/>
      <dgm:t>
        <a:bodyPr/>
        <a:lstStyle/>
        <a:p>
          <a:endParaRPr lang="en-US"/>
        </a:p>
      </dgm:t>
    </dgm:pt>
    <dgm:pt modelId="{E2DB38C8-F53E-42A8-8CA5-95D360A72BDB}" type="sibTrans" cxnId="{F2687030-00A1-4F80-89D6-3487292CE713}">
      <dgm:prSet/>
      <dgm:spPr/>
      <dgm:t>
        <a:bodyPr/>
        <a:lstStyle/>
        <a:p>
          <a:endParaRPr lang="en-US"/>
        </a:p>
      </dgm:t>
    </dgm:pt>
    <dgm:pt modelId="{5D966EA8-E856-45AC-9C55-6082E597EBBB}" type="pres">
      <dgm:prSet presAssocID="{977C2ECA-A575-4437-B0F8-ED7D5EE0D9B8}" presName="root" presStyleCnt="0">
        <dgm:presLayoutVars>
          <dgm:dir/>
          <dgm:resizeHandles val="exact"/>
        </dgm:presLayoutVars>
      </dgm:prSet>
      <dgm:spPr/>
    </dgm:pt>
    <dgm:pt modelId="{48B97E74-5CAA-4407-B71A-6DDC1C530728}" type="pres">
      <dgm:prSet presAssocID="{9D9D7874-11D8-4DAC-A295-B3AA72B41437}" presName="compNode" presStyleCnt="0"/>
      <dgm:spPr/>
    </dgm:pt>
    <dgm:pt modelId="{FF37761D-08DA-41DE-A044-27F90C57924E}" type="pres">
      <dgm:prSet presAssocID="{9D9D7874-11D8-4DAC-A295-B3AA72B41437}" presName="bgRect" presStyleLbl="bgShp" presStyleIdx="0" presStyleCnt="3"/>
      <dgm:spPr/>
    </dgm:pt>
    <dgm:pt modelId="{91851192-4FF4-4F9C-8C8B-59E135EE89A9}" type="pres">
      <dgm:prSet presAssocID="{9D9D7874-11D8-4DAC-A295-B3AA72B4143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3B420D3E-79CC-4CAE-A847-3A0E6FD1C2D2}" type="pres">
      <dgm:prSet presAssocID="{9D9D7874-11D8-4DAC-A295-B3AA72B41437}" presName="spaceRect" presStyleCnt="0"/>
      <dgm:spPr/>
    </dgm:pt>
    <dgm:pt modelId="{340DEF09-4186-452B-8FF5-085017AA1EC2}" type="pres">
      <dgm:prSet presAssocID="{9D9D7874-11D8-4DAC-A295-B3AA72B41437}" presName="parTx" presStyleLbl="revTx" presStyleIdx="0" presStyleCnt="3">
        <dgm:presLayoutVars>
          <dgm:chMax val="0"/>
          <dgm:chPref val="0"/>
        </dgm:presLayoutVars>
      </dgm:prSet>
      <dgm:spPr/>
    </dgm:pt>
    <dgm:pt modelId="{D670ECCB-26B7-40C3-A10F-2033031DD8A5}" type="pres">
      <dgm:prSet presAssocID="{A12D4FD2-B2AD-4445-82A9-D9C0BC708698}" presName="sibTrans" presStyleCnt="0"/>
      <dgm:spPr/>
    </dgm:pt>
    <dgm:pt modelId="{8948AC9C-2593-4A7D-86CF-8443A413F44C}" type="pres">
      <dgm:prSet presAssocID="{C1A9248E-A76E-4F35-BB9B-BE4FC5273BAA}" presName="compNode" presStyleCnt="0"/>
      <dgm:spPr/>
    </dgm:pt>
    <dgm:pt modelId="{80B5AC61-D817-40B1-919B-43AB2358950A}" type="pres">
      <dgm:prSet presAssocID="{C1A9248E-A76E-4F35-BB9B-BE4FC5273BAA}" presName="bgRect" presStyleLbl="bgShp" presStyleIdx="1" presStyleCnt="3"/>
      <dgm:spPr/>
    </dgm:pt>
    <dgm:pt modelId="{4098593E-828A-43F6-BAE8-868C755A63CF}" type="pres">
      <dgm:prSet presAssocID="{C1A9248E-A76E-4F35-BB9B-BE4FC5273B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435C136-DC4C-4D07-852A-627EA1D4D042}" type="pres">
      <dgm:prSet presAssocID="{C1A9248E-A76E-4F35-BB9B-BE4FC5273BAA}" presName="spaceRect" presStyleCnt="0"/>
      <dgm:spPr/>
    </dgm:pt>
    <dgm:pt modelId="{41B88B6C-1DCD-475D-8306-A83CC6983945}" type="pres">
      <dgm:prSet presAssocID="{C1A9248E-A76E-4F35-BB9B-BE4FC5273BAA}" presName="parTx" presStyleLbl="revTx" presStyleIdx="1" presStyleCnt="3">
        <dgm:presLayoutVars>
          <dgm:chMax val="0"/>
          <dgm:chPref val="0"/>
        </dgm:presLayoutVars>
      </dgm:prSet>
      <dgm:spPr/>
    </dgm:pt>
    <dgm:pt modelId="{54A3D450-8648-4A11-8E6E-C02F8EA40A59}" type="pres">
      <dgm:prSet presAssocID="{685B1061-0C0D-453F-843E-1D0D114D711F}" presName="sibTrans" presStyleCnt="0"/>
      <dgm:spPr/>
    </dgm:pt>
    <dgm:pt modelId="{00B56616-BAF6-4BC0-AB56-0D0728BE8DB3}" type="pres">
      <dgm:prSet presAssocID="{1E70FD7D-4DEA-4B9B-8052-8BDE560A26A6}" presName="compNode" presStyleCnt="0"/>
      <dgm:spPr/>
    </dgm:pt>
    <dgm:pt modelId="{DA52E237-7897-4269-8961-EE1AF3C24CB7}" type="pres">
      <dgm:prSet presAssocID="{1E70FD7D-4DEA-4B9B-8052-8BDE560A26A6}" presName="bgRect" presStyleLbl="bgShp" presStyleIdx="2" presStyleCnt="3"/>
      <dgm:spPr/>
    </dgm:pt>
    <dgm:pt modelId="{E70DA517-DFDC-4694-90F4-B417494C5D69}" type="pres">
      <dgm:prSet presAssocID="{1E70FD7D-4DEA-4B9B-8052-8BDE560A26A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2825B1A-7DBE-4B53-8E46-CC19D7FA7DC9}" type="pres">
      <dgm:prSet presAssocID="{1E70FD7D-4DEA-4B9B-8052-8BDE560A26A6}" presName="spaceRect" presStyleCnt="0"/>
      <dgm:spPr/>
    </dgm:pt>
    <dgm:pt modelId="{46300776-B50A-419C-A511-29E8C97381EF}" type="pres">
      <dgm:prSet presAssocID="{1E70FD7D-4DEA-4B9B-8052-8BDE560A26A6}" presName="parTx" presStyleLbl="revTx" presStyleIdx="2" presStyleCnt="3">
        <dgm:presLayoutVars>
          <dgm:chMax val="0"/>
          <dgm:chPref val="0"/>
        </dgm:presLayoutVars>
      </dgm:prSet>
      <dgm:spPr/>
    </dgm:pt>
  </dgm:ptLst>
  <dgm:cxnLst>
    <dgm:cxn modelId="{2E581F18-3296-412C-B692-5FEB070840F0}" type="presOf" srcId="{1E70FD7D-4DEA-4B9B-8052-8BDE560A26A6}" destId="{46300776-B50A-419C-A511-29E8C97381EF}" srcOrd="0" destOrd="0" presId="urn:microsoft.com/office/officeart/2018/2/layout/IconVerticalSolidList"/>
    <dgm:cxn modelId="{F2687030-00A1-4F80-89D6-3487292CE713}" srcId="{977C2ECA-A575-4437-B0F8-ED7D5EE0D9B8}" destId="{1E70FD7D-4DEA-4B9B-8052-8BDE560A26A6}" srcOrd="2" destOrd="0" parTransId="{A4E37692-D93E-4C9C-ACBD-9838256229C3}" sibTransId="{E2DB38C8-F53E-42A8-8CA5-95D360A72BDB}"/>
    <dgm:cxn modelId="{52B8F532-B5C5-4F27-A5E2-67DB7D06B199}" srcId="{977C2ECA-A575-4437-B0F8-ED7D5EE0D9B8}" destId="{C1A9248E-A76E-4F35-BB9B-BE4FC5273BAA}" srcOrd="1" destOrd="0" parTransId="{9DB905E6-511A-467D-AAF4-9FDBB144DE4D}" sibTransId="{685B1061-0C0D-453F-843E-1D0D114D711F}"/>
    <dgm:cxn modelId="{5CFF5B50-7B8D-41BD-8A2B-3F57987B57ED}" type="presOf" srcId="{C1A9248E-A76E-4F35-BB9B-BE4FC5273BAA}" destId="{41B88B6C-1DCD-475D-8306-A83CC6983945}" srcOrd="0" destOrd="0" presId="urn:microsoft.com/office/officeart/2018/2/layout/IconVerticalSolidList"/>
    <dgm:cxn modelId="{B6F9A65A-783A-46A9-9BE3-63AA324D9FFF}" type="presOf" srcId="{9D9D7874-11D8-4DAC-A295-B3AA72B41437}" destId="{340DEF09-4186-452B-8FF5-085017AA1EC2}" srcOrd="0" destOrd="0" presId="urn:microsoft.com/office/officeart/2018/2/layout/IconVerticalSolidList"/>
    <dgm:cxn modelId="{F4C03D80-F616-4A4A-9811-973E8B1A5525}" srcId="{977C2ECA-A575-4437-B0F8-ED7D5EE0D9B8}" destId="{9D9D7874-11D8-4DAC-A295-B3AA72B41437}" srcOrd="0" destOrd="0" parTransId="{1AC977E2-EBEE-4009-AF33-9C1770EEF248}" sibTransId="{A12D4FD2-B2AD-4445-82A9-D9C0BC708698}"/>
    <dgm:cxn modelId="{BCE481E6-5517-45BC-90E9-E36499DCAA5C}" type="presOf" srcId="{977C2ECA-A575-4437-B0F8-ED7D5EE0D9B8}" destId="{5D966EA8-E856-45AC-9C55-6082E597EBBB}" srcOrd="0" destOrd="0" presId="urn:microsoft.com/office/officeart/2018/2/layout/IconVerticalSolidList"/>
    <dgm:cxn modelId="{68CAA7D0-E75E-4016-9C2B-A535793EB292}" type="presParOf" srcId="{5D966EA8-E856-45AC-9C55-6082E597EBBB}" destId="{48B97E74-5CAA-4407-B71A-6DDC1C530728}" srcOrd="0" destOrd="0" presId="urn:microsoft.com/office/officeart/2018/2/layout/IconVerticalSolidList"/>
    <dgm:cxn modelId="{58A21440-EC57-418C-BEFA-29FA2A2D8926}" type="presParOf" srcId="{48B97E74-5CAA-4407-B71A-6DDC1C530728}" destId="{FF37761D-08DA-41DE-A044-27F90C57924E}" srcOrd="0" destOrd="0" presId="urn:microsoft.com/office/officeart/2018/2/layout/IconVerticalSolidList"/>
    <dgm:cxn modelId="{DC1CE009-A5B3-40CC-8C29-2C15699A4858}" type="presParOf" srcId="{48B97E74-5CAA-4407-B71A-6DDC1C530728}" destId="{91851192-4FF4-4F9C-8C8B-59E135EE89A9}" srcOrd="1" destOrd="0" presId="urn:microsoft.com/office/officeart/2018/2/layout/IconVerticalSolidList"/>
    <dgm:cxn modelId="{1886ADC0-DE0C-4CF7-BE27-E6A1057AFC47}" type="presParOf" srcId="{48B97E74-5CAA-4407-B71A-6DDC1C530728}" destId="{3B420D3E-79CC-4CAE-A847-3A0E6FD1C2D2}" srcOrd="2" destOrd="0" presId="urn:microsoft.com/office/officeart/2018/2/layout/IconVerticalSolidList"/>
    <dgm:cxn modelId="{4FB47EAD-1BA3-4036-AC53-E2971916FD18}" type="presParOf" srcId="{48B97E74-5CAA-4407-B71A-6DDC1C530728}" destId="{340DEF09-4186-452B-8FF5-085017AA1EC2}" srcOrd="3" destOrd="0" presId="urn:microsoft.com/office/officeart/2018/2/layout/IconVerticalSolidList"/>
    <dgm:cxn modelId="{A790C09D-9259-4424-81A7-A4CB4954A600}" type="presParOf" srcId="{5D966EA8-E856-45AC-9C55-6082E597EBBB}" destId="{D670ECCB-26B7-40C3-A10F-2033031DD8A5}" srcOrd="1" destOrd="0" presId="urn:microsoft.com/office/officeart/2018/2/layout/IconVerticalSolidList"/>
    <dgm:cxn modelId="{449EF626-0741-45FC-AA64-2515CFFF574F}" type="presParOf" srcId="{5D966EA8-E856-45AC-9C55-6082E597EBBB}" destId="{8948AC9C-2593-4A7D-86CF-8443A413F44C}" srcOrd="2" destOrd="0" presId="urn:microsoft.com/office/officeart/2018/2/layout/IconVerticalSolidList"/>
    <dgm:cxn modelId="{DB9C0592-D71C-42BA-9329-73415BCF93FB}" type="presParOf" srcId="{8948AC9C-2593-4A7D-86CF-8443A413F44C}" destId="{80B5AC61-D817-40B1-919B-43AB2358950A}" srcOrd="0" destOrd="0" presId="urn:microsoft.com/office/officeart/2018/2/layout/IconVerticalSolidList"/>
    <dgm:cxn modelId="{C9808F9F-B397-4D7E-840E-B2EEF87E3829}" type="presParOf" srcId="{8948AC9C-2593-4A7D-86CF-8443A413F44C}" destId="{4098593E-828A-43F6-BAE8-868C755A63CF}" srcOrd="1" destOrd="0" presId="urn:microsoft.com/office/officeart/2018/2/layout/IconVerticalSolidList"/>
    <dgm:cxn modelId="{F22F4DB0-0F6A-4E11-AFC1-98F9EFFDC804}" type="presParOf" srcId="{8948AC9C-2593-4A7D-86CF-8443A413F44C}" destId="{F435C136-DC4C-4D07-852A-627EA1D4D042}" srcOrd="2" destOrd="0" presId="urn:microsoft.com/office/officeart/2018/2/layout/IconVerticalSolidList"/>
    <dgm:cxn modelId="{1BB99BA3-B13A-497E-98E3-16D9A197E8B2}" type="presParOf" srcId="{8948AC9C-2593-4A7D-86CF-8443A413F44C}" destId="{41B88B6C-1DCD-475D-8306-A83CC6983945}" srcOrd="3" destOrd="0" presId="urn:microsoft.com/office/officeart/2018/2/layout/IconVerticalSolidList"/>
    <dgm:cxn modelId="{CB014F80-DED2-4152-B3E4-D1A879B49A35}" type="presParOf" srcId="{5D966EA8-E856-45AC-9C55-6082E597EBBB}" destId="{54A3D450-8648-4A11-8E6E-C02F8EA40A59}" srcOrd="3" destOrd="0" presId="urn:microsoft.com/office/officeart/2018/2/layout/IconVerticalSolidList"/>
    <dgm:cxn modelId="{22CFD86D-FCA5-489C-90F2-EBC28A671711}" type="presParOf" srcId="{5D966EA8-E856-45AC-9C55-6082E597EBBB}" destId="{00B56616-BAF6-4BC0-AB56-0D0728BE8DB3}" srcOrd="4" destOrd="0" presId="urn:microsoft.com/office/officeart/2018/2/layout/IconVerticalSolidList"/>
    <dgm:cxn modelId="{85D01BC7-694A-4AA8-80BE-C0A9DA7C9A57}" type="presParOf" srcId="{00B56616-BAF6-4BC0-AB56-0D0728BE8DB3}" destId="{DA52E237-7897-4269-8961-EE1AF3C24CB7}" srcOrd="0" destOrd="0" presId="urn:microsoft.com/office/officeart/2018/2/layout/IconVerticalSolidList"/>
    <dgm:cxn modelId="{3DE1CF39-3609-44D9-9D38-DBD87E903E16}" type="presParOf" srcId="{00B56616-BAF6-4BC0-AB56-0D0728BE8DB3}" destId="{E70DA517-DFDC-4694-90F4-B417494C5D69}" srcOrd="1" destOrd="0" presId="urn:microsoft.com/office/officeart/2018/2/layout/IconVerticalSolidList"/>
    <dgm:cxn modelId="{98C22828-19B9-4FEF-B00A-7C555D77C309}" type="presParOf" srcId="{00B56616-BAF6-4BC0-AB56-0D0728BE8DB3}" destId="{A2825B1A-7DBE-4B53-8E46-CC19D7FA7DC9}" srcOrd="2" destOrd="0" presId="urn:microsoft.com/office/officeart/2018/2/layout/IconVerticalSolidList"/>
    <dgm:cxn modelId="{AF49115C-3A47-4E25-A17B-3A459BCF79C8}" type="presParOf" srcId="{00B56616-BAF6-4BC0-AB56-0D0728BE8DB3}" destId="{46300776-B50A-419C-A511-29E8C97381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0C0FB-9E69-0844-B4CE-10C32A33BE74}">
      <dsp:nvSpPr>
        <dsp:cNvPr id="0" name=""/>
        <dsp:cNvSpPr/>
      </dsp:nvSpPr>
      <dsp:spPr>
        <a:xfrm>
          <a:off x="172512" y="2474"/>
          <a:ext cx="2048589" cy="122915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Anaconda.Navigate</a:t>
          </a:r>
          <a:endParaRPr lang="en-US" sz="1900" kern="1200" dirty="0"/>
        </a:p>
      </dsp:txBody>
      <dsp:txXfrm>
        <a:off x="172512" y="2474"/>
        <a:ext cx="2048589" cy="1229153"/>
      </dsp:txXfrm>
    </dsp:sp>
    <dsp:sp modelId="{63943230-3ED4-7345-B937-AE19E6B4ACAB}">
      <dsp:nvSpPr>
        <dsp:cNvPr id="0" name=""/>
        <dsp:cNvSpPr/>
      </dsp:nvSpPr>
      <dsp:spPr>
        <a:xfrm>
          <a:off x="2425961" y="2474"/>
          <a:ext cx="2048589" cy="1229153"/>
        </a:xfrm>
        <a:prstGeom prst="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Visual Studio Code</a:t>
          </a:r>
        </a:p>
      </dsp:txBody>
      <dsp:txXfrm>
        <a:off x="2425961" y="2474"/>
        <a:ext cx="2048589" cy="1229153"/>
      </dsp:txXfrm>
    </dsp:sp>
    <dsp:sp modelId="{22BA9C0F-68E3-294F-B8E8-2E6E2CEEECD4}">
      <dsp:nvSpPr>
        <dsp:cNvPr id="0" name=""/>
        <dsp:cNvSpPr/>
      </dsp:nvSpPr>
      <dsp:spPr>
        <a:xfrm>
          <a:off x="4679409" y="2474"/>
          <a:ext cx="2048589" cy="1229153"/>
        </a:xfrm>
        <a:prstGeom prst="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PyCharm</a:t>
          </a:r>
        </a:p>
      </dsp:txBody>
      <dsp:txXfrm>
        <a:off x="4679409" y="2474"/>
        <a:ext cx="2048589" cy="1229153"/>
      </dsp:txXfrm>
    </dsp:sp>
    <dsp:sp modelId="{93A0C865-C9EB-5842-9E80-F629B65F2D16}">
      <dsp:nvSpPr>
        <dsp:cNvPr id="0" name=""/>
        <dsp:cNvSpPr/>
      </dsp:nvSpPr>
      <dsp:spPr>
        <a:xfrm>
          <a:off x="172512" y="1436487"/>
          <a:ext cx="2048589" cy="122915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Conda</a:t>
          </a:r>
        </a:p>
      </dsp:txBody>
      <dsp:txXfrm>
        <a:off x="172512" y="1436487"/>
        <a:ext cx="2048589" cy="1229153"/>
      </dsp:txXfrm>
    </dsp:sp>
    <dsp:sp modelId="{E4E1D162-233B-2248-B7D2-D46B35E00FD6}">
      <dsp:nvSpPr>
        <dsp:cNvPr id="0" name=""/>
        <dsp:cNvSpPr/>
      </dsp:nvSpPr>
      <dsp:spPr>
        <a:xfrm>
          <a:off x="2425961" y="1436487"/>
          <a:ext cx="2048589" cy="1229153"/>
        </a:xfrm>
        <a:prstGeom prst="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Google </a:t>
          </a:r>
          <a:r>
            <a:rPr lang="en-US" sz="1900" kern="1200" dirty="0" err="1"/>
            <a:t>Colab</a:t>
          </a:r>
          <a:endParaRPr lang="en-US" sz="1900" kern="1200" dirty="0"/>
        </a:p>
      </dsp:txBody>
      <dsp:txXfrm>
        <a:off x="2425961" y="1436487"/>
        <a:ext cx="2048589" cy="1229153"/>
      </dsp:txXfrm>
    </dsp:sp>
    <dsp:sp modelId="{89B813CA-F1C0-634D-B4BD-9DCCC794D92F}">
      <dsp:nvSpPr>
        <dsp:cNvPr id="0" name=""/>
        <dsp:cNvSpPr/>
      </dsp:nvSpPr>
      <dsp:spPr>
        <a:xfrm>
          <a:off x="4679409" y="1436487"/>
          <a:ext cx="2048589" cy="1229153"/>
        </a:xfrm>
        <a:prstGeom prst="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Jupyter</a:t>
          </a:r>
          <a:r>
            <a:rPr lang="en-US" sz="1900" kern="1200" dirty="0"/>
            <a:t> Notebooks</a:t>
          </a:r>
        </a:p>
      </dsp:txBody>
      <dsp:txXfrm>
        <a:off x="4679409" y="1436487"/>
        <a:ext cx="2048589" cy="1229153"/>
      </dsp:txXfrm>
    </dsp:sp>
    <dsp:sp modelId="{D131D599-AC69-D740-BFE6-53A8C0E1173B}">
      <dsp:nvSpPr>
        <dsp:cNvPr id="0" name=""/>
        <dsp:cNvSpPr/>
      </dsp:nvSpPr>
      <dsp:spPr>
        <a:xfrm>
          <a:off x="172512" y="2870499"/>
          <a:ext cx="2048589" cy="122915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LateX</a:t>
          </a:r>
          <a:endParaRPr lang="en-US" sz="1900" kern="1200" dirty="0"/>
        </a:p>
      </dsp:txBody>
      <dsp:txXfrm>
        <a:off x="172512" y="2870499"/>
        <a:ext cx="2048589" cy="1229153"/>
      </dsp:txXfrm>
    </dsp:sp>
    <dsp:sp modelId="{7BBF85CA-E02C-4248-91B9-D83995333B1A}">
      <dsp:nvSpPr>
        <dsp:cNvPr id="0" name=""/>
        <dsp:cNvSpPr/>
      </dsp:nvSpPr>
      <dsp:spPr>
        <a:xfrm>
          <a:off x="2425961" y="2870499"/>
          <a:ext cx="2048589" cy="1229153"/>
        </a:xfrm>
        <a:prstGeom prst="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Overleaf</a:t>
          </a:r>
        </a:p>
      </dsp:txBody>
      <dsp:txXfrm>
        <a:off x="2425961" y="2870499"/>
        <a:ext cx="2048589" cy="1229153"/>
      </dsp:txXfrm>
    </dsp:sp>
    <dsp:sp modelId="{91BBEF84-0CCA-6646-89F4-8D69AD4E11A1}">
      <dsp:nvSpPr>
        <dsp:cNvPr id="0" name=""/>
        <dsp:cNvSpPr/>
      </dsp:nvSpPr>
      <dsp:spPr>
        <a:xfrm>
          <a:off x="4679409" y="2870499"/>
          <a:ext cx="2048589" cy="1229153"/>
        </a:xfrm>
        <a:prstGeom prst="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err="1"/>
            <a:t>Github</a:t>
          </a:r>
          <a:endParaRPr lang="en-US" sz="1900" kern="1200" dirty="0"/>
        </a:p>
      </dsp:txBody>
      <dsp:txXfrm>
        <a:off x="4679409" y="2870499"/>
        <a:ext cx="2048589" cy="1229153"/>
      </dsp:txXfrm>
    </dsp:sp>
    <dsp:sp modelId="{B4E16446-C062-9E41-8B3B-6D9EDDE3B3BF}">
      <dsp:nvSpPr>
        <dsp:cNvPr id="0" name=""/>
        <dsp:cNvSpPr/>
      </dsp:nvSpPr>
      <dsp:spPr>
        <a:xfrm>
          <a:off x="2425961" y="4304512"/>
          <a:ext cx="2048589" cy="122915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AI Assistants</a:t>
          </a:r>
        </a:p>
      </dsp:txBody>
      <dsp:txXfrm>
        <a:off x="2425961" y="4304512"/>
        <a:ext cx="2048589" cy="1229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F097C-5272-EB41-B95B-C43D95BD0EF7}">
      <dsp:nvSpPr>
        <dsp:cNvPr id="0" name=""/>
        <dsp:cNvSpPr/>
      </dsp:nvSpPr>
      <dsp:spPr>
        <a:xfrm rot="5400000">
          <a:off x="3834651" y="-1265544"/>
          <a:ext cx="1376400" cy="4256801"/>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Python IDE</a:t>
          </a:r>
        </a:p>
        <a:p>
          <a:pPr marL="171450" lvl="1" indent="-171450" algn="l" defTabSz="755650">
            <a:lnSpc>
              <a:spcPct val="90000"/>
            </a:lnSpc>
            <a:spcBef>
              <a:spcPct val="0"/>
            </a:spcBef>
            <a:spcAft>
              <a:spcPct val="15000"/>
            </a:spcAft>
            <a:buChar char="•"/>
          </a:pPr>
          <a:r>
            <a:rPr lang="en-US" sz="1700" kern="1200"/>
            <a:t>Multiple applications and IDEs can be run through Anaconda.Navigator</a:t>
          </a:r>
        </a:p>
      </dsp:txBody>
      <dsp:txXfrm rot="-5400000">
        <a:off x="2394451" y="241846"/>
        <a:ext cx="4189611" cy="1242020"/>
      </dsp:txXfrm>
    </dsp:sp>
    <dsp:sp modelId="{C9EC902A-CECF-F441-9DC3-D7D50AEEC2FF}">
      <dsp:nvSpPr>
        <dsp:cNvPr id="0" name=""/>
        <dsp:cNvSpPr/>
      </dsp:nvSpPr>
      <dsp:spPr>
        <a:xfrm>
          <a:off x="0" y="2606"/>
          <a:ext cx="2394451" cy="1720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VS Code and PyCharm</a:t>
          </a:r>
        </a:p>
      </dsp:txBody>
      <dsp:txXfrm>
        <a:off x="83988" y="86594"/>
        <a:ext cx="2226475" cy="1552524"/>
      </dsp:txXfrm>
    </dsp:sp>
    <dsp:sp modelId="{F80FA0D1-30FF-0A4D-B0B1-E5138FD5F816}">
      <dsp:nvSpPr>
        <dsp:cNvPr id="0" name=""/>
        <dsp:cNvSpPr/>
      </dsp:nvSpPr>
      <dsp:spPr>
        <a:xfrm rot="5400000">
          <a:off x="3834651" y="540981"/>
          <a:ext cx="1376400" cy="4256801"/>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Conda (alternative to pip)</a:t>
          </a:r>
        </a:p>
        <a:p>
          <a:pPr marL="171450" lvl="1" indent="-171450" algn="l" defTabSz="755650">
            <a:lnSpc>
              <a:spcPct val="90000"/>
            </a:lnSpc>
            <a:spcBef>
              <a:spcPct val="0"/>
            </a:spcBef>
            <a:spcAft>
              <a:spcPct val="15000"/>
            </a:spcAft>
            <a:buChar char="•"/>
          </a:pPr>
          <a:r>
            <a:rPr lang="en-US" sz="1700" kern="1200"/>
            <a:t>Easy Package Management </a:t>
          </a:r>
        </a:p>
        <a:p>
          <a:pPr marL="171450" lvl="1" indent="-171450" algn="l" defTabSz="755650">
            <a:lnSpc>
              <a:spcPct val="90000"/>
            </a:lnSpc>
            <a:spcBef>
              <a:spcPct val="0"/>
            </a:spcBef>
            <a:spcAft>
              <a:spcPct val="15000"/>
            </a:spcAft>
            <a:buChar char="•"/>
          </a:pPr>
          <a:r>
            <a:rPr lang="en-US" sz="1700" kern="1200"/>
            <a:t>Many pre-installed packages generally used in machine learning and data science</a:t>
          </a:r>
        </a:p>
      </dsp:txBody>
      <dsp:txXfrm rot="-5400000">
        <a:off x="2394451" y="2048371"/>
        <a:ext cx="4189611" cy="1242020"/>
      </dsp:txXfrm>
    </dsp:sp>
    <dsp:sp modelId="{0CE6373E-60F7-D74E-B7B3-A5579AD9D88D}">
      <dsp:nvSpPr>
        <dsp:cNvPr id="0" name=""/>
        <dsp:cNvSpPr/>
      </dsp:nvSpPr>
      <dsp:spPr>
        <a:xfrm>
          <a:off x="0" y="1809131"/>
          <a:ext cx="2394451" cy="17205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Environment manager</a:t>
          </a:r>
        </a:p>
      </dsp:txBody>
      <dsp:txXfrm>
        <a:off x="83988" y="1893119"/>
        <a:ext cx="2226475" cy="1552524"/>
      </dsp:txXfrm>
    </dsp:sp>
    <dsp:sp modelId="{CEE726E5-D7BB-9245-B9FB-A44058075EE5}">
      <dsp:nvSpPr>
        <dsp:cNvPr id="0" name=""/>
        <dsp:cNvSpPr/>
      </dsp:nvSpPr>
      <dsp:spPr>
        <a:xfrm rot="5400000">
          <a:off x="3834651" y="2347506"/>
          <a:ext cx="1376400" cy="4256801"/>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Combination of Julia, Python, and R, highlighting its support for multiple languages through the use of different kernels</a:t>
          </a:r>
        </a:p>
      </dsp:txBody>
      <dsp:txXfrm rot="-5400000">
        <a:off x="2394451" y="3854896"/>
        <a:ext cx="4189611" cy="1242020"/>
      </dsp:txXfrm>
    </dsp:sp>
    <dsp:sp modelId="{F06D83BE-7AF3-9D45-B5EC-56E770E02E27}">
      <dsp:nvSpPr>
        <dsp:cNvPr id="0" name=""/>
        <dsp:cNvSpPr/>
      </dsp:nvSpPr>
      <dsp:spPr>
        <a:xfrm>
          <a:off x="0" y="3615657"/>
          <a:ext cx="2394451" cy="17205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a:t>Jupyter Notebook (Google Colab alternative)</a:t>
          </a:r>
        </a:p>
      </dsp:txBody>
      <dsp:txXfrm>
        <a:off x="83988" y="3699645"/>
        <a:ext cx="2226475" cy="1552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84C5D-7F80-4DB2-8931-4C6CAC46B357}">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5AE9E-05E7-4C0E-8BD1-9BDB59FA4337}">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647850-A7EB-4FB4-8F43-0D7CC5CF4280}">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DSCI 221 provided you with basic programming skills very useful for this course.</a:t>
          </a:r>
        </a:p>
      </dsp:txBody>
      <dsp:txXfrm>
        <a:off x="1058686" y="1808"/>
        <a:ext cx="9456913" cy="916611"/>
      </dsp:txXfrm>
    </dsp:sp>
    <dsp:sp modelId="{1E59FB35-79A3-4980-A5C3-30D67A939ADD}">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05925-EFA2-49E7-9F71-4C955E1F938F}">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9F2EF5-B0F8-4E5F-9285-9DA56C3E1C0C}">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Review Chapters 2 and 3 (from pages 11 to 46) of the book “Introduction to Python for Computational Science and Engineering” by Hans Fangohr. It is an online freely available book, there is a link in the syllabus.</a:t>
          </a:r>
        </a:p>
      </dsp:txBody>
      <dsp:txXfrm>
        <a:off x="1058686" y="1147573"/>
        <a:ext cx="9456913" cy="916611"/>
      </dsp:txXfrm>
    </dsp:sp>
    <dsp:sp modelId="{151BA25E-AF53-4CA9-AA2B-66E57AB5D8B8}">
      <dsp:nvSpPr>
        <dsp:cNvPr id="0" name=""/>
        <dsp:cNvSpPr/>
      </dsp:nvSpPr>
      <dsp:spPr>
        <a:xfrm>
          <a:off x="0" y="238061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4F025-9162-42ED-8D9D-45BD9B3A4846}">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10DFB-43F0-4F86-A898-3CCC858C0E20}">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dirty="0"/>
            <a:t>Read and understand the material before next class.</a:t>
          </a:r>
        </a:p>
      </dsp:txBody>
      <dsp:txXfrm>
        <a:off x="1058686" y="2293338"/>
        <a:ext cx="9456913" cy="916611"/>
      </dsp:txXfrm>
    </dsp:sp>
    <dsp:sp modelId="{6A3AA490-92DF-42DF-BD0D-C94279AA3FDE}">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2F5B5-32DA-4C6E-854A-6A21414E5B12}">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769BA0-EE10-4D5D-B591-4E5EF6882FF4}">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kern="1200"/>
            <a:t>We will use your new skills to solve multiple problems during class.</a:t>
          </a:r>
        </a:p>
      </dsp:txBody>
      <dsp:txXfrm>
        <a:off x="1058686" y="3439103"/>
        <a:ext cx="9456913" cy="916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7761D-08DA-41DE-A044-27F90C57924E}">
      <dsp:nvSpPr>
        <dsp:cNvPr id="0" name=""/>
        <dsp:cNvSpPr/>
      </dsp:nvSpPr>
      <dsp:spPr>
        <a:xfrm>
          <a:off x="0" y="651"/>
          <a:ext cx="6651253" cy="1524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51192-4FF4-4F9C-8C8B-59E135EE89A9}">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DEF09-4186-452B-8FF5-085017AA1EC2}">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kern="1200"/>
            <a:t>There are multiple tools we can use to get important insights from the data.</a:t>
          </a:r>
        </a:p>
      </dsp:txBody>
      <dsp:txXfrm>
        <a:off x="1761361" y="651"/>
        <a:ext cx="4889891" cy="1524988"/>
      </dsp:txXfrm>
    </dsp:sp>
    <dsp:sp modelId="{80B5AC61-D817-40B1-919B-43AB2358950A}">
      <dsp:nvSpPr>
        <dsp:cNvPr id="0" name=""/>
        <dsp:cNvSpPr/>
      </dsp:nvSpPr>
      <dsp:spPr>
        <a:xfrm>
          <a:off x="0" y="1906887"/>
          <a:ext cx="6651253" cy="1524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98593E-828A-43F6-BAE8-868C755A63CF}">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B88B6C-1DCD-475D-8306-A83CC6983945}">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s-ES" sz="2500" kern="1200"/>
            <a:t>Python provides ways to manipulate and analyse multiple datasets in a short period of time. </a:t>
          </a:r>
          <a:endParaRPr lang="en-US" sz="2500" kern="1200"/>
        </a:p>
      </dsp:txBody>
      <dsp:txXfrm>
        <a:off x="1761361" y="1906887"/>
        <a:ext cx="4889891" cy="1524988"/>
      </dsp:txXfrm>
    </dsp:sp>
    <dsp:sp modelId="{DA52E237-7897-4269-8961-EE1AF3C24CB7}">
      <dsp:nvSpPr>
        <dsp:cNvPr id="0" name=""/>
        <dsp:cNvSpPr/>
      </dsp:nvSpPr>
      <dsp:spPr>
        <a:xfrm>
          <a:off x="0" y="3813123"/>
          <a:ext cx="6651253" cy="15249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DA517-DFDC-4694-90F4-B417494C5D69}">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300776-B50A-419C-A511-29E8C97381EF}">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1111250">
            <a:lnSpc>
              <a:spcPct val="90000"/>
            </a:lnSpc>
            <a:spcBef>
              <a:spcPct val="0"/>
            </a:spcBef>
            <a:spcAft>
              <a:spcPct val="35000"/>
            </a:spcAft>
            <a:buNone/>
          </a:pPr>
          <a:r>
            <a:rPr lang="en-US" sz="2500" kern="1200"/>
            <a:t>During this course we will learn techniques to extract significant information from data.</a:t>
          </a:r>
        </a:p>
      </dsp:txBody>
      <dsp:txXfrm>
        <a:off x="1761361" y="3813123"/>
        <a:ext cx="4889891" cy="152498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9F468-201B-B445-B776-83FE951BBA7F}" type="datetimeFigureOut">
              <a:rPr lang="en-US" smtClean="0"/>
              <a:t>8/11/25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86730-0B10-7542-AE1B-9B7B03E34946}" type="slidenum">
              <a:rPr lang="en-US" smtClean="0"/>
              <a:t>‹#›</a:t>
            </a:fld>
            <a:endParaRPr lang="en-US"/>
          </a:p>
        </p:txBody>
      </p:sp>
    </p:spTree>
    <p:extLst>
      <p:ext uri="{BB962C8B-B14F-4D97-AF65-F5344CB8AC3E}">
        <p14:creationId xmlns:p14="http://schemas.microsoft.com/office/powerpoint/2010/main" val="334306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8A6B-F0B2-6545-AF17-E1E1DA228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DB6801-159D-9446-A106-F81E7FD3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E87B00-4D1C-F14C-8FEE-A8B1327A4414}"/>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5" name="Footer Placeholder 4">
            <a:extLst>
              <a:ext uri="{FF2B5EF4-FFF2-40B4-BE49-F238E27FC236}">
                <a16:creationId xmlns:a16="http://schemas.microsoft.com/office/drawing/2014/main" id="{30F86602-6BE2-D742-BD66-4911350D9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5B5D9-F2B1-C447-8288-5DD44406A5FB}"/>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354619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25C4-D33D-AC48-BBF8-936DF83AF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A2D2B8-B593-464B-BA1F-2C544F8E1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EDF46-D86F-A049-8C8D-ED9F4987C353}"/>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5" name="Footer Placeholder 4">
            <a:extLst>
              <a:ext uri="{FF2B5EF4-FFF2-40B4-BE49-F238E27FC236}">
                <a16:creationId xmlns:a16="http://schemas.microsoft.com/office/drawing/2014/main" id="{F862B7D0-3C41-3347-B654-3B9A80E89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E3318-7569-8246-833C-91B7D01886E5}"/>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179887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72FB-5565-694E-8BD6-28825FEC61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ACCD26-5E07-1347-B25A-5439454E73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D93A7-F438-D34C-AF55-35C0742EFCB1}"/>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5" name="Footer Placeholder 4">
            <a:extLst>
              <a:ext uri="{FF2B5EF4-FFF2-40B4-BE49-F238E27FC236}">
                <a16:creationId xmlns:a16="http://schemas.microsoft.com/office/drawing/2014/main" id="{C9C82347-35FA-7F40-B802-332B000BE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67F67-1041-4C42-B078-5FF700AB78EA}"/>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167551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2F34-C26C-AA4B-9D3A-ED2A5B593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702A4-C778-9B45-AD2C-72872D10EB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1C823-F808-3145-BF43-CB801D610723}"/>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5" name="Footer Placeholder 4">
            <a:extLst>
              <a:ext uri="{FF2B5EF4-FFF2-40B4-BE49-F238E27FC236}">
                <a16:creationId xmlns:a16="http://schemas.microsoft.com/office/drawing/2014/main" id="{8B283E8A-B6E0-394F-8F40-F78657CA6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B005E-1B87-FC40-935F-12B6DD9F0B84}"/>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328537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C23C-79EE-0C41-8DF5-017AD4F39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723BF-CF55-8349-8F6D-E82EF08C4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9B03AF-C740-3E44-B4F5-F36E40C2DD73}"/>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5" name="Footer Placeholder 4">
            <a:extLst>
              <a:ext uri="{FF2B5EF4-FFF2-40B4-BE49-F238E27FC236}">
                <a16:creationId xmlns:a16="http://schemas.microsoft.com/office/drawing/2014/main" id="{B4ADF137-3597-134D-AF4D-511200687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DC7FC-7214-944A-A18C-BE6BB72A3048}"/>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376720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C30F-2EB9-7840-90F7-5302C344D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EF4F6-0CBD-9542-B92D-F07043435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939F7E-E5F5-F745-BA59-DCA501AFE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E0642-00C1-9B40-B4BF-48A472730097}"/>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6" name="Footer Placeholder 5">
            <a:extLst>
              <a:ext uri="{FF2B5EF4-FFF2-40B4-BE49-F238E27FC236}">
                <a16:creationId xmlns:a16="http://schemas.microsoft.com/office/drawing/2014/main" id="{8EC9C9D1-F247-0245-A5F0-145C89EE4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E8D30-7A24-EC4A-B209-C9EE3A776553}"/>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200764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8034-F8B5-2944-96B9-6801EEF9D3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E13AF6-F089-8B47-90C2-8FCD3C731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CF17F-4375-CE4C-8CB3-4D171A17E8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0671B0-2F26-2748-A23C-6E7A7B06C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29DC7B-1B58-B049-BAB8-6E0BCA3A5D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E6C7D-62A0-9D4E-B2EF-0D0914818A0D}"/>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8" name="Footer Placeholder 7">
            <a:extLst>
              <a:ext uri="{FF2B5EF4-FFF2-40B4-BE49-F238E27FC236}">
                <a16:creationId xmlns:a16="http://schemas.microsoft.com/office/drawing/2014/main" id="{BBBF0244-8332-DF48-ACD4-5E25E181C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2D1D8-B172-0D4E-93AE-881C84F1735D}"/>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300668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23C7-FC07-ED4B-99FE-C420956798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5AC29D-0A8C-F44B-944E-9F31DE77A77B}"/>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4" name="Footer Placeholder 3">
            <a:extLst>
              <a:ext uri="{FF2B5EF4-FFF2-40B4-BE49-F238E27FC236}">
                <a16:creationId xmlns:a16="http://schemas.microsoft.com/office/drawing/2014/main" id="{98C7E2FA-AF62-7544-BF7B-0E69A3314F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323D7-8FCF-5144-9FE9-D50A00C696B5}"/>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1013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FE212-1AB0-034B-B296-145329625AE1}"/>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3" name="Footer Placeholder 2">
            <a:extLst>
              <a:ext uri="{FF2B5EF4-FFF2-40B4-BE49-F238E27FC236}">
                <a16:creationId xmlns:a16="http://schemas.microsoft.com/office/drawing/2014/main" id="{CF68A759-B2E2-4A42-82A4-D03F41AEE4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DE17B-6A39-AB44-949A-D961AB2B98E7}"/>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48211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9C93-761C-254F-936B-353696F33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05D773-E192-0B45-A3C5-6BDA619A7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5964D-121E-7147-868E-55D10791B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01DB2-BB4A-9F41-A4C6-4E60B85A0E17}"/>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6" name="Footer Placeholder 5">
            <a:extLst>
              <a:ext uri="{FF2B5EF4-FFF2-40B4-BE49-F238E27FC236}">
                <a16:creationId xmlns:a16="http://schemas.microsoft.com/office/drawing/2014/main" id="{EDF9ABB1-5AEF-D64B-A608-63C9BE436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2ED07-98FA-5248-89D2-958BA04BEDE9}"/>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424560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1378-CCA3-144C-8382-9C535E5DD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C5782E-2CBF-E549-9AF5-94B92182B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FEB845-CCC4-5C41-952A-A7BF633A5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E2747-DC24-6244-93CC-1E5833063B30}"/>
              </a:ext>
            </a:extLst>
          </p:cNvPr>
          <p:cNvSpPr>
            <a:spLocks noGrp="1"/>
          </p:cNvSpPr>
          <p:nvPr>
            <p:ph type="dt" sz="half" idx="10"/>
          </p:nvPr>
        </p:nvSpPr>
        <p:spPr/>
        <p:txBody>
          <a:bodyPr/>
          <a:lstStyle/>
          <a:p>
            <a:fld id="{9C25A935-63E5-3E48-80D9-4C5F6F4CE8F3}" type="datetimeFigureOut">
              <a:rPr lang="en-US" smtClean="0"/>
              <a:t>8/11/25</a:t>
            </a:fld>
            <a:endParaRPr lang="en-US"/>
          </a:p>
        </p:txBody>
      </p:sp>
      <p:sp>
        <p:nvSpPr>
          <p:cNvPr id="6" name="Footer Placeholder 5">
            <a:extLst>
              <a:ext uri="{FF2B5EF4-FFF2-40B4-BE49-F238E27FC236}">
                <a16:creationId xmlns:a16="http://schemas.microsoft.com/office/drawing/2014/main" id="{CA1CF927-A3A4-3841-9A01-2329E170A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0B232-43CD-2144-A8C8-153297030450}"/>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13260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912268-3E58-D24E-BAD8-6D9D8706B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CB6924-2B5B-2045-B712-80AD1657A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1F57B-CDED-EB45-BEC8-4BFE79881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5A935-63E5-3E48-80D9-4C5F6F4CE8F3}" type="datetimeFigureOut">
              <a:rPr lang="en-US" smtClean="0"/>
              <a:t>8/11/25</a:t>
            </a:fld>
            <a:endParaRPr lang="en-US"/>
          </a:p>
        </p:txBody>
      </p:sp>
      <p:sp>
        <p:nvSpPr>
          <p:cNvPr id="5" name="Footer Placeholder 4">
            <a:extLst>
              <a:ext uri="{FF2B5EF4-FFF2-40B4-BE49-F238E27FC236}">
                <a16:creationId xmlns:a16="http://schemas.microsoft.com/office/drawing/2014/main" id="{55E21671-7B5A-D54D-B9BF-13A07DFD1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2190C4-6A89-9241-9F43-FA617E945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5635B-9885-374A-A8B1-5983E086D64C}" type="slidenum">
              <a:rPr lang="en-US" smtClean="0"/>
              <a:t>‹#›</a:t>
            </a:fld>
            <a:endParaRPr lang="en-US"/>
          </a:p>
        </p:txBody>
      </p:sp>
    </p:spTree>
    <p:extLst>
      <p:ext uri="{BB962C8B-B14F-4D97-AF65-F5344CB8AC3E}">
        <p14:creationId xmlns:p14="http://schemas.microsoft.com/office/powerpoint/2010/main" val="51723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Blue blocks and networks technology background">
            <a:extLst>
              <a:ext uri="{FF2B5EF4-FFF2-40B4-BE49-F238E27FC236}">
                <a16:creationId xmlns:a16="http://schemas.microsoft.com/office/drawing/2014/main" id="{50DD38AB-A3CF-F724-8085-21546C4AEAB1}"/>
              </a:ext>
            </a:extLst>
          </p:cNvPr>
          <p:cNvPicPr>
            <a:picLocks noChangeAspect="1"/>
          </p:cNvPicPr>
          <p:nvPr/>
        </p:nvPicPr>
        <p:blipFill>
          <a:blip r:embed="rId2"/>
          <a:srcRect r="28900" b="-446"/>
          <a:stretch>
            <a:fillRect/>
          </a:stretch>
        </p:blipFill>
        <p:spPr>
          <a:xfrm>
            <a:off x="3523488" y="169827"/>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1C74A1-7CC3-F84E-9EB7-76B7F65C2993}"/>
              </a:ext>
            </a:extLst>
          </p:cNvPr>
          <p:cNvSpPr>
            <a:spLocks noGrp="1"/>
          </p:cNvSpPr>
          <p:nvPr>
            <p:ph type="ctrTitle"/>
          </p:nvPr>
        </p:nvSpPr>
        <p:spPr>
          <a:xfrm>
            <a:off x="477980" y="978391"/>
            <a:ext cx="4407529" cy="3495376"/>
          </a:xfrm>
        </p:spPr>
        <p:txBody>
          <a:bodyPr anchor="b">
            <a:noAutofit/>
          </a:bodyPr>
          <a:lstStyle/>
          <a:p>
            <a:pPr algn="l"/>
            <a:r>
              <a:rPr lang="en-US" sz="3600" dirty="0"/>
              <a:t>Setting up an Integrated Development Environments (IDE), Virtual Environment, Overleaf, LaTeX, and GitHub</a:t>
            </a:r>
          </a:p>
        </p:txBody>
      </p:sp>
      <p:sp>
        <p:nvSpPr>
          <p:cNvPr id="7" name="TextBox 6">
            <a:extLst>
              <a:ext uri="{FF2B5EF4-FFF2-40B4-BE49-F238E27FC236}">
                <a16:creationId xmlns:a16="http://schemas.microsoft.com/office/drawing/2014/main" id="{0BE9A6DB-ACA5-C3C2-8993-8540BEF16F1A}"/>
              </a:ext>
            </a:extLst>
          </p:cNvPr>
          <p:cNvSpPr txBox="1"/>
          <p:nvPr/>
        </p:nvSpPr>
        <p:spPr>
          <a:xfrm>
            <a:off x="477980" y="4872922"/>
            <a:ext cx="4023359" cy="1208141"/>
          </a:xfrm>
          <a:prstGeom prst="rect">
            <a:avLst/>
          </a:prstGeom>
        </p:spPr>
        <p:txBody>
          <a:bodyPr rtlCol="0">
            <a:normAutofit/>
          </a:bodyPr>
          <a:lstStyle/>
          <a:p>
            <a:pPr>
              <a:spcAft>
                <a:spcPts val="600"/>
              </a:spcAft>
            </a:pPr>
            <a:r>
              <a:rPr lang="en-US" sz="2800" dirty="0">
                <a:latin typeface="+mj-lt"/>
                <a:ea typeface="+mj-ea"/>
                <a:cs typeface="+mj-cs"/>
              </a:rPr>
              <a:t>DSCI 222: Overview</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0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CDEDD6-E709-C5C5-0863-5D877E7B2E17}"/>
              </a:ext>
            </a:extLst>
          </p:cNvPr>
          <p:cNvSpPr>
            <a:spLocks noGrp="1"/>
          </p:cNvSpPr>
          <p:nvPr>
            <p:ph type="title"/>
          </p:nvPr>
        </p:nvSpPr>
        <p:spPr>
          <a:xfrm>
            <a:off x="886104" y="586822"/>
            <a:ext cx="3834281" cy="1645920"/>
          </a:xfrm>
        </p:spPr>
        <p:txBody>
          <a:bodyPr>
            <a:normAutofit/>
          </a:bodyPr>
          <a:lstStyle/>
          <a:p>
            <a:r>
              <a:rPr lang="en-US" sz="3200" dirty="0"/>
              <a:t>Virtual Environments</a:t>
            </a:r>
            <a:r>
              <a:rPr lang="en-US" sz="3200"/>
              <a:t>: venv and conda</a:t>
            </a:r>
            <a:endParaRPr lang="en-US" sz="3200" dirty="0"/>
          </a:p>
        </p:txBody>
      </p:sp>
      <p:sp>
        <p:nvSpPr>
          <p:cNvPr id="35" name="Rectangle 3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84D989-2625-ACD3-CB49-BB009745A095}"/>
              </a:ext>
            </a:extLst>
          </p:cNvPr>
          <p:cNvSpPr>
            <a:spLocks noGrp="1"/>
          </p:cNvSpPr>
          <p:nvPr>
            <p:ph idx="1"/>
          </p:nvPr>
        </p:nvSpPr>
        <p:spPr>
          <a:xfrm>
            <a:off x="5351164" y="586822"/>
            <a:ext cx="6002636" cy="1645920"/>
          </a:xfrm>
        </p:spPr>
        <p:txBody>
          <a:bodyPr anchor="ctr">
            <a:normAutofit/>
          </a:bodyPr>
          <a:lstStyle/>
          <a:p>
            <a:pPr marL="0" indent="0">
              <a:buNone/>
            </a:pPr>
            <a:r>
              <a:rPr lang="en-US" sz="2400"/>
              <a:t>A </a:t>
            </a:r>
            <a:r>
              <a:rPr lang="en-US" sz="2400" b="1"/>
              <a:t>virtual environment</a:t>
            </a:r>
            <a:r>
              <a:rPr lang="en-US" sz="2400"/>
              <a:t> is an isolated workspace that contains its own Python interpreter and libraries — separate from the system-wide Python installation.</a:t>
            </a:r>
            <a:endParaRPr lang="en-US" sz="2400" dirty="0"/>
          </a:p>
        </p:txBody>
      </p:sp>
      <p:graphicFrame>
        <p:nvGraphicFramePr>
          <p:cNvPr id="4" name="Table 3">
            <a:extLst>
              <a:ext uri="{FF2B5EF4-FFF2-40B4-BE49-F238E27FC236}">
                <a16:creationId xmlns:a16="http://schemas.microsoft.com/office/drawing/2014/main" id="{BA6CE36C-0C0E-E38C-9124-C437C0D99DB1}"/>
              </a:ext>
            </a:extLst>
          </p:cNvPr>
          <p:cNvGraphicFramePr>
            <a:graphicFrameLocks noGrp="1"/>
          </p:cNvGraphicFramePr>
          <p:nvPr>
            <p:extLst>
              <p:ext uri="{D42A27DB-BD31-4B8C-83A1-F6EECF244321}">
                <p14:modId xmlns:p14="http://schemas.microsoft.com/office/powerpoint/2010/main" val="1783686430"/>
              </p:ext>
            </p:extLst>
          </p:nvPr>
        </p:nvGraphicFramePr>
        <p:xfrm>
          <a:off x="490408" y="2724355"/>
          <a:ext cx="11164825" cy="3171116"/>
        </p:xfrm>
        <a:graphic>
          <a:graphicData uri="http://schemas.openxmlformats.org/drawingml/2006/table">
            <a:tbl>
              <a:tblPr>
                <a:solidFill>
                  <a:schemeClr val="bg1">
                    <a:lumMod val="95000"/>
                  </a:schemeClr>
                </a:solidFill>
                <a:tableStyleId>{8799B23B-EC83-4686-B30A-512413B5E67A}</a:tableStyleId>
              </a:tblPr>
              <a:tblGrid>
                <a:gridCol w="1563679">
                  <a:extLst>
                    <a:ext uri="{9D8B030D-6E8A-4147-A177-3AD203B41FA5}">
                      <a16:colId xmlns:a16="http://schemas.microsoft.com/office/drawing/2014/main" val="1538868749"/>
                    </a:ext>
                  </a:extLst>
                </a:gridCol>
                <a:gridCol w="5075762">
                  <a:extLst>
                    <a:ext uri="{9D8B030D-6E8A-4147-A177-3AD203B41FA5}">
                      <a16:colId xmlns:a16="http://schemas.microsoft.com/office/drawing/2014/main" val="2220407359"/>
                    </a:ext>
                  </a:extLst>
                </a:gridCol>
                <a:gridCol w="4525384">
                  <a:extLst>
                    <a:ext uri="{9D8B030D-6E8A-4147-A177-3AD203B41FA5}">
                      <a16:colId xmlns:a16="http://schemas.microsoft.com/office/drawing/2014/main" val="625670708"/>
                    </a:ext>
                  </a:extLst>
                </a:gridCol>
              </a:tblGrid>
              <a:tr h="1095840">
                <a:tc>
                  <a:txBody>
                    <a:bodyPr/>
                    <a:lstStyle/>
                    <a:p>
                      <a:pPr algn="ctr" fontAlgn="ctr">
                        <a:buNone/>
                      </a:pPr>
                      <a:r>
                        <a:rPr lang="en-US" sz="2800" b="1" u="none" strike="noStrike" cap="none" spc="0">
                          <a:solidFill>
                            <a:schemeClr val="tx1"/>
                          </a:solidFill>
                          <a:effectLst/>
                        </a:rPr>
                        <a:t>venv</a:t>
                      </a:r>
                      <a:endParaRPr lang="en-US" sz="2800" b="0" i="0" u="none" strike="noStrike" cap="none" spc="0">
                        <a:solidFill>
                          <a:schemeClr val="tx1"/>
                        </a:solidFill>
                        <a:effectLst/>
                        <a:latin typeface="Arial" panose="020B0604020202020204" pitchFamily="34" charset="0"/>
                      </a:endParaRPr>
                    </a:p>
                  </a:txBody>
                  <a:tcPr marL="125752" marR="300687" marT="35929" marB="269469"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l" fontAlgn="ctr">
                        <a:buNone/>
                      </a:pPr>
                      <a:r>
                        <a:rPr lang="en-US" sz="2800" b="0" u="none" strike="noStrike" cap="none" spc="0" dirty="0">
                          <a:solidFill>
                            <a:schemeClr val="tx1"/>
                          </a:solidFill>
                          <a:effectLst/>
                        </a:rPr>
                        <a:t>Built-in Python module for creating lightweight environments</a:t>
                      </a:r>
                      <a:endParaRPr lang="en-US" sz="2800" b="0" i="0" u="none" strike="noStrike" cap="none" spc="0" dirty="0">
                        <a:solidFill>
                          <a:schemeClr val="tx1"/>
                        </a:solidFill>
                        <a:effectLst/>
                        <a:latin typeface="Arial" panose="020B0604020202020204" pitchFamily="34" charset="0"/>
                      </a:endParaRPr>
                    </a:p>
                  </a:txBody>
                  <a:tcPr marL="125752" marR="300687" marT="35929" marB="269469"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457200" indent="-457200" algn="l" fontAlgn="ctr">
                        <a:buFont typeface="Arial" panose="020B0604020202020204" pitchFamily="34" charset="0"/>
                        <a:buChar char="•"/>
                      </a:pPr>
                      <a:r>
                        <a:rPr lang="en-US" sz="2800" b="0" u="none" strike="noStrike" cap="none" spc="0" dirty="0">
                          <a:solidFill>
                            <a:schemeClr val="tx1"/>
                          </a:solidFill>
                          <a:effectLst/>
                        </a:rPr>
                        <a:t>Simple projects</a:t>
                      </a:r>
                    </a:p>
                    <a:p>
                      <a:pPr marL="457200" indent="-457200" algn="l" fontAlgn="ctr">
                        <a:buFont typeface="Arial" panose="020B0604020202020204" pitchFamily="34" charset="0"/>
                        <a:buChar char="•"/>
                      </a:pPr>
                      <a:r>
                        <a:rPr lang="en-US" sz="2800" b="0" u="none" strike="noStrike" cap="none" spc="0" dirty="0">
                          <a:solidFill>
                            <a:schemeClr val="tx1"/>
                          </a:solidFill>
                          <a:effectLst/>
                        </a:rPr>
                        <a:t>Python-only</a:t>
                      </a:r>
                    </a:p>
                    <a:p>
                      <a:pPr marL="457200" indent="-457200" algn="l" fontAlgn="ctr">
                        <a:buFont typeface="Arial" panose="020B0604020202020204" pitchFamily="34" charset="0"/>
                        <a:buChar char="•"/>
                      </a:pPr>
                      <a:r>
                        <a:rPr lang="en-US" sz="2800" b="0" u="none" strike="noStrike" cap="none" spc="0" dirty="0">
                          <a:solidFill>
                            <a:schemeClr val="tx1"/>
                          </a:solidFill>
                          <a:effectLst/>
                        </a:rPr>
                        <a:t>Uses pip</a:t>
                      </a:r>
                      <a:endParaRPr lang="en-US" sz="2800" b="0" i="0" u="none" strike="noStrike" cap="none" spc="0" dirty="0">
                        <a:solidFill>
                          <a:schemeClr val="tx1"/>
                        </a:solidFill>
                        <a:effectLst/>
                        <a:latin typeface="Arial" panose="020B0604020202020204" pitchFamily="34" charset="0"/>
                      </a:endParaRPr>
                    </a:p>
                  </a:txBody>
                  <a:tcPr marL="125752" marR="300687" marT="35929" marB="269469"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7424488"/>
                  </a:ext>
                </a:extLst>
              </a:tr>
              <a:tr h="1455131">
                <a:tc>
                  <a:txBody>
                    <a:bodyPr/>
                    <a:lstStyle/>
                    <a:p>
                      <a:pPr algn="ctr" fontAlgn="ctr">
                        <a:buNone/>
                      </a:pPr>
                      <a:r>
                        <a:rPr lang="en-US" sz="2800" b="1" u="none" strike="noStrike" cap="none" spc="0" dirty="0">
                          <a:solidFill>
                            <a:schemeClr val="tx1"/>
                          </a:solidFill>
                          <a:effectLst/>
                        </a:rPr>
                        <a:t>Conda*</a:t>
                      </a:r>
                      <a:endParaRPr lang="en-US" sz="2800" b="0" i="0" u="none" strike="noStrike" cap="none" spc="0" dirty="0">
                        <a:solidFill>
                          <a:schemeClr val="tx1"/>
                        </a:solidFill>
                        <a:effectLst/>
                        <a:latin typeface="Arial" panose="020B0604020202020204" pitchFamily="34" charset="0"/>
                      </a:endParaRPr>
                    </a:p>
                  </a:txBody>
                  <a:tcPr marL="125752" marR="300687" marT="35929" marB="269469"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ctr">
                        <a:buNone/>
                      </a:pPr>
                      <a:r>
                        <a:rPr lang="en-US" sz="2800" b="0" u="none" strike="noStrike" cap="none" spc="0">
                          <a:solidFill>
                            <a:schemeClr val="tx1"/>
                          </a:solidFill>
                          <a:effectLst/>
                        </a:rPr>
                        <a:t>Environment manager from Anaconda; supports non-Python packages too</a:t>
                      </a:r>
                      <a:endParaRPr lang="en-US" sz="2800" b="0" i="0" u="none" strike="noStrike" cap="none" spc="0">
                        <a:solidFill>
                          <a:schemeClr val="tx1"/>
                        </a:solidFill>
                        <a:effectLst/>
                        <a:latin typeface="Arial" panose="020B0604020202020204" pitchFamily="34" charset="0"/>
                      </a:endParaRPr>
                    </a:p>
                  </a:txBody>
                  <a:tcPr marL="125752" marR="300687" marT="35929" marB="26946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457200" indent="-457200" algn="l" fontAlgn="ctr">
                        <a:buFont typeface="Arial" panose="020B0604020202020204" pitchFamily="34" charset="0"/>
                        <a:buChar char="•"/>
                      </a:pPr>
                      <a:r>
                        <a:rPr lang="en-US" sz="2800" b="0" u="none" strike="noStrike" cap="none" spc="0" dirty="0">
                          <a:solidFill>
                            <a:schemeClr val="tx1"/>
                          </a:solidFill>
                          <a:effectLst/>
                        </a:rPr>
                        <a:t>Data science</a:t>
                      </a:r>
                    </a:p>
                    <a:p>
                      <a:pPr marL="457200" indent="-457200" algn="l" fontAlgn="ctr">
                        <a:buFont typeface="Arial" panose="020B0604020202020204" pitchFamily="34" charset="0"/>
                        <a:buChar char="•"/>
                      </a:pPr>
                      <a:r>
                        <a:rPr lang="en-US" sz="2800" b="0" u="none" strike="noStrike" cap="none" spc="0" dirty="0">
                          <a:solidFill>
                            <a:schemeClr val="tx1"/>
                          </a:solidFill>
                          <a:effectLst/>
                        </a:rPr>
                        <a:t>Machine Learning</a:t>
                      </a:r>
                    </a:p>
                    <a:p>
                      <a:pPr marL="457200" indent="-457200" algn="l" fontAlgn="ctr">
                        <a:buFont typeface="Arial" panose="020B0604020202020204" pitchFamily="34" charset="0"/>
                        <a:buChar char="•"/>
                      </a:pPr>
                      <a:r>
                        <a:rPr lang="en-US" sz="2800" b="0" u="none" strike="noStrike" cap="none" spc="0" dirty="0">
                          <a:solidFill>
                            <a:schemeClr val="tx1"/>
                          </a:solidFill>
                          <a:effectLst/>
                        </a:rPr>
                        <a:t>Scientific computing</a:t>
                      </a:r>
                      <a:endParaRPr lang="en-US" sz="2800" b="0" i="0" u="none" strike="noStrike" cap="none" spc="0" dirty="0">
                        <a:solidFill>
                          <a:schemeClr val="tx1"/>
                        </a:solidFill>
                        <a:effectLst/>
                        <a:latin typeface="Arial" panose="020B0604020202020204" pitchFamily="34" charset="0"/>
                      </a:endParaRPr>
                    </a:p>
                  </a:txBody>
                  <a:tcPr marL="125752" marR="300687" marT="35929" marB="269469"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85370700"/>
                  </a:ext>
                </a:extLst>
              </a:tr>
            </a:tbl>
          </a:graphicData>
        </a:graphic>
      </p:graphicFrame>
      <p:sp>
        <p:nvSpPr>
          <p:cNvPr id="5" name="TextBox 4">
            <a:extLst>
              <a:ext uri="{FF2B5EF4-FFF2-40B4-BE49-F238E27FC236}">
                <a16:creationId xmlns:a16="http://schemas.microsoft.com/office/drawing/2014/main" id="{B039B551-36CA-2FF3-3240-3AC0EACFD411}"/>
              </a:ext>
            </a:extLst>
          </p:cNvPr>
          <p:cNvSpPr txBox="1"/>
          <p:nvPr/>
        </p:nvSpPr>
        <p:spPr>
          <a:xfrm>
            <a:off x="493321" y="6123543"/>
            <a:ext cx="7274235" cy="400110"/>
          </a:xfrm>
          <a:prstGeom prst="rect">
            <a:avLst/>
          </a:prstGeom>
          <a:noFill/>
        </p:spPr>
        <p:txBody>
          <a:bodyPr wrap="none" rtlCol="0">
            <a:spAutoFit/>
          </a:bodyPr>
          <a:lstStyle/>
          <a:p>
            <a:r>
              <a:rPr lang="en-US" sz="2000" dirty="0"/>
              <a:t>*I will be using a DSCI 222 virtual environment, created in Anaconda</a:t>
            </a:r>
          </a:p>
        </p:txBody>
      </p:sp>
    </p:spTree>
    <p:extLst>
      <p:ext uri="{BB962C8B-B14F-4D97-AF65-F5344CB8AC3E}">
        <p14:creationId xmlns:p14="http://schemas.microsoft.com/office/powerpoint/2010/main" val="28267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C6A033D-CE3D-EA07-9CD6-5DDFD7400F19}"/>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Python isn’t the only language we will be using</a:t>
            </a:r>
          </a:p>
        </p:txBody>
      </p:sp>
      <p:sp>
        <p:nvSpPr>
          <p:cNvPr id="5" name="TextBox 4">
            <a:extLst>
              <a:ext uri="{FF2B5EF4-FFF2-40B4-BE49-F238E27FC236}">
                <a16:creationId xmlns:a16="http://schemas.microsoft.com/office/drawing/2014/main" id="{B6F04C5E-3D97-7018-43C5-EC4DA03B0366}"/>
              </a:ext>
            </a:extLst>
          </p:cNvPr>
          <p:cNvSpPr txBox="1"/>
          <p:nvPr/>
        </p:nvSpPr>
        <p:spPr>
          <a:xfrm>
            <a:off x="2634916" y="4533813"/>
            <a:ext cx="6930189" cy="938463"/>
          </a:xfrm>
          <a:prstGeom prst="rect">
            <a:avLst/>
          </a:prstGeom>
        </p:spPr>
        <p:txBody>
          <a:bodyPr vert="horz" lIns="91440" tIns="45720" rIns="91440" bIns="45720" rtlCol="0">
            <a:noAutofit/>
          </a:bodyPr>
          <a:lstStyle/>
          <a:p>
            <a:pPr algn="ctr">
              <a:lnSpc>
                <a:spcPct val="90000"/>
              </a:lnSpc>
              <a:spcBef>
                <a:spcPts val="1000"/>
              </a:spcBef>
            </a:pPr>
            <a:r>
              <a:rPr lang="en-US" sz="4800" kern="1200" dirty="0">
                <a:solidFill>
                  <a:srgbClr val="FFFFFF"/>
                </a:solidFill>
                <a:latin typeface="+mn-lt"/>
                <a:ea typeface="+mn-ea"/>
                <a:cs typeface="+mn-cs"/>
              </a:rPr>
              <a:t>Markdown</a:t>
            </a:r>
          </a:p>
          <a:p>
            <a:pPr algn="ctr">
              <a:lnSpc>
                <a:spcPct val="90000"/>
              </a:lnSpc>
              <a:spcBef>
                <a:spcPts val="1000"/>
              </a:spcBef>
            </a:pPr>
            <a:r>
              <a:rPr lang="en-US" sz="4800" kern="1200" dirty="0">
                <a:solidFill>
                  <a:srgbClr val="FFFFFF"/>
                </a:solidFill>
                <a:latin typeface="+mn-lt"/>
                <a:ea typeface="+mn-ea"/>
                <a:cs typeface="+mn-cs"/>
              </a:rPr>
              <a:t>LaTeX</a:t>
            </a:r>
          </a:p>
        </p:txBody>
      </p:sp>
      <p:sp>
        <p:nvSpPr>
          <p:cNvPr id="23"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57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F767C38-68C8-315E-D833-B7A188ABA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84" r="4498" b="-1"/>
          <a:stretch>
            <a:fillRect/>
          </a:stretch>
        </p:blipFill>
        <p:spPr bwMode="auto">
          <a:xfrm>
            <a:off x="-1" y="1246289"/>
            <a:ext cx="6899459" cy="4893254"/>
          </a:xfrm>
          <a:prstGeom prst="rect">
            <a:avLst/>
          </a:prstGeom>
          <a:noFill/>
          <a:extLst>
            <a:ext uri="{909E8E84-426E-40DD-AFC4-6F175D3DCCD1}">
              <a14:hiddenFill xmlns:a14="http://schemas.microsoft.com/office/drawing/2010/main">
                <a:solidFill>
                  <a:srgbClr val="FFFFFF"/>
                </a:solidFill>
              </a14:hiddenFill>
            </a:ext>
          </a:extLst>
        </p:spPr>
      </p:pic>
      <p:sp>
        <p:nvSpPr>
          <p:cNvPr id="104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9B0C7E-A0B9-4CD5-E73C-954D8D86BC61}"/>
              </a:ext>
            </a:extLst>
          </p:cNvPr>
          <p:cNvSpPr>
            <a:spLocks noGrp="1"/>
          </p:cNvSpPr>
          <p:nvPr>
            <p:ph idx="1"/>
          </p:nvPr>
        </p:nvSpPr>
        <p:spPr>
          <a:xfrm>
            <a:off x="6560016" y="1246289"/>
            <a:ext cx="4818888" cy="5300256"/>
          </a:xfrm>
        </p:spPr>
        <p:txBody>
          <a:bodyPr anchor="t">
            <a:normAutofit lnSpcReduction="10000"/>
          </a:bodyPr>
          <a:lstStyle/>
          <a:p>
            <a:r>
              <a:rPr lang="en-US" dirty="0"/>
              <a:t>Used to create </a:t>
            </a:r>
            <a:r>
              <a:rPr lang="en-US" dirty="0" err="1"/>
              <a:t>Jupyter</a:t>
            </a:r>
            <a:r>
              <a:rPr lang="en-US" dirty="0"/>
              <a:t> Notebooks</a:t>
            </a:r>
          </a:p>
          <a:p>
            <a:r>
              <a:rPr lang="en-US" dirty="0"/>
              <a:t>Uses Markdown for notebook cells</a:t>
            </a:r>
          </a:p>
          <a:p>
            <a:r>
              <a:rPr lang="en-US" dirty="0"/>
              <a:t>Made for collaboration</a:t>
            </a:r>
          </a:p>
          <a:p>
            <a:r>
              <a:rPr lang="en-US" dirty="0"/>
              <a:t>Natively supports many Data Science packages</a:t>
            </a:r>
          </a:p>
          <a:p>
            <a:r>
              <a:rPr lang="en-US" dirty="0"/>
              <a:t>No installation needed, only a Gmail account</a:t>
            </a:r>
          </a:p>
          <a:p>
            <a:r>
              <a:rPr lang="en-US" dirty="0"/>
              <a:t>Cloud-based</a:t>
            </a:r>
          </a:p>
          <a:p>
            <a:r>
              <a:rPr lang="en-US" dirty="0"/>
              <a:t>Access to datasets through Google Drive</a:t>
            </a:r>
          </a:p>
          <a:p>
            <a:endParaRPr lang="en-US" sz="2400" dirty="0"/>
          </a:p>
        </p:txBody>
      </p:sp>
    </p:spTree>
    <p:extLst>
      <p:ext uri="{BB962C8B-B14F-4D97-AF65-F5344CB8AC3E}">
        <p14:creationId xmlns:p14="http://schemas.microsoft.com/office/powerpoint/2010/main" val="202263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4600" b="0" kern="1200">
                <a:solidFill>
                  <a:schemeClr val="tx1"/>
                </a:solidFill>
                <a:latin typeface="+mj-lt"/>
                <a:ea typeface="+mj-ea"/>
                <a:cs typeface="+mj-cs"/>
              </a:rPr>
              <a:t>Collaboration while writing Python code </a:t>
            </a:r>
            <a:endParaRPr lang="en-US" sz="4600" kern="1200">
              <a:solidFill>
                <a:schemeClr val="tx1"/>
              </a:solidFill>
              <a:latin typeface="+mj-lt"/>
              <a:ea typeface="+mj-ea"/>
              <a:cs typeface="+mj-cs"/>
            </a:endParaRP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21634B7-CBE8-55A0-38DF-7077D3EB11CA}"/>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One of the most important features of Google </a:t>
            </a:r>
            <a:r>
              <a:rPr lang="en-US" sz="2400" dirty="0" err="1"/>
              <a:t>Colab</a:t>
            </a:r>
            <a:r>
              <a:rPr lang="en-US" sz="2400" dirty="0"/>
              <a:t> is the ability to share your work with others in real-time. You can collaborate with your team members, colleagues, or friends by sharing your Google </a:t>
            </a:r>
            <a:r>
              <a:rPr lang="en-US" sz="2400" dirty="0" err="1"/>
              <a:t>Colab</a:t>
            </a:r>
            <a:r>
              <a:rPr lang="en-US" sz="2400" dirty="0"/>
              <a:t> notebook with them. </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Sometimes you may need to share a Google Drive with all the members of Google </a:t>
            </a:r>
            <a:r>
              <a:rPr lang="en-US" sz="2400" dirty="0" err="1"/>
              <a:t>Colab</a:t>
            </a:r>
            <a:r>
              <a:rPr lang="en-US" sz="2400" dirty="0"/>
              <a:t>, especially if you are working on a group project where data needs to be shared among team members.</a:t>
            </a:r>
          </a:p>
        </p:txBody>
      </p:sp>
    </p:spTree>
    <p:extLst>
      <p:ext uri="{BB962C8B-B14F-4D97-AF65-F5344CB8AC3E}">
        <p14:creationId xmlns:p14="http://schemas.microsoft.com/office/powerpoint/2010/main" val="56903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defined">
            <a:extLst>
              <a:ext uri="{FF2B5EF4-FFF2-40B4-BE49-F238E27FC236}">
                <a16:creationId xmlns:a16="http://schemas.microsoft.com/office/drawing/2014/main" id="{F18E80FF-2098-8459-1AA4-CF678AA6D7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172" y="-294321"/>
            <a:ext cx="12621296" cy="80460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41B1B50-88CB-8532-2A5F-6FD30D36B5CD}"/>
              </a:ext>
            </a:extLst>
          </p:cNvPr>
          <p:cNvSpPr>
            <a:spLocks noGrp="1"/>
          </p:cNvSpPr>
          <p:nvPr>
            <p:ph type="title"/>
          </p:nvPr>
        </p:nvSpPr>
        <p:spPr>
          <a:xfrm>
            <a:off x="7236822" y="712147"/>
            <a:ext cx="4211183" cy="1505883"/>
          </a:xfrm>
        </p:spPr>
        <p:txBody>
          <a:bodyPr vert="horz" lIns="91440" tIns="45720" rIns="91440" bIns="45720" rtlCol="0" anchor="ctr">
            <a:normAutofit/>
          </a:bodyPr>
          <a:lstStyle/>
          <a:p>
            <a:r>
              <a:rPr lang="en-US" sz="5200" kern="1200" dirty="0" err="1">
                <a:latin typeface="+mj-lt"/>
                <a:ea typeface="+mj-ea"/>
                <a:cs typeface="+mj-cs"/>
              </a:rPr>
              <a:t>LaTex</a:t>
            </a:r>
            <a:r>
              <a:rPr lang="en-US" sz="5200" kern="1200" dirty="0">
                <a:latin typeface="+mj-lt"/>
                <a:ea typeface="+mj-ea"/>
                <a:cs typeface="+mj-cs"/>
              </a:rPr>
              <a:t>: Overleaf</a:t>
            </a:r>
          </a:p>
        </p:txBody>
      </p:sp>
    </p:spTree>
    <p:extLst>
      <p:ext uri="{BB962C8B-B14F-4D97-AF65-F5344CB8AC3E}">
        <p14:creationId xmlns:p14="http://schemas.microsoft.com/office/powerpoint/2010/main" val="190202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1FEAB-1E96-41F7-8365-6F31520A8C9D}"/>
              </a:ext>
            </a:extLst>
          </p:cNvPr>
          <p:cNvSpPr>
            <a:spLocks noGrp="1"/>
          </p:cNvSpPr>
          <p:nvPr>
            <p:ph type="title"/>
          </p:nvPr>
        </p:nvSpPr>
        <p:spPr>
          <a:xfrm>
            <a:off x="841248" y="256032"/>
            <a:ext cx="10506456" cy="1014984"/>
          </a:xfrm>
        </p:spPr>
        <p:txBody>
          <a:bodyPr anchor="b">
            <a:normAutofit/>
          </a:bodyPr>
          <a:lstStyle/>
          <a:p>
            <a:r>
              <a:rPr lang="en-US" dirty="0"/>
              <a:t>Important !!!</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4">
            <a:extLst>
              <a:ext uri="{FF2B5EF4-FFF2-40B4-BE49-F238E27FC236}">
                <a16:creationId xmlns:a16="http://schemas.microsoft.com/office/drawing/2014/main" id="{2DE2E3FE-F16A-BF9F-45B9-86F8E3ECEE40}"/>
              </a:ext>
            </a:extLst>
          </p:cNvPr>
          <p:cNvGraphicFramePr>
            <a:graphicFrameLocks noGrp="1"/>
          </p:cNvGraphicFramePr>
          <p:nvPr>
            <p:ph idx="1"/>
            <p:extLst>
              <p:ext uri="{D42A27DB-BD31-4B8C-83A1-F6EECF244321}">
                <p14:modId xmlns:p14="http://schemas.microsoft.com/office/powerpoint/2010/main" val="26175995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27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1000941" y="685801"/>
            <a:ext cx="3494859" cy="5491162"/>
          </a:xfrm>
        </p:spPr>
        <p:txBody>
          <a:bodyPr>
            <a:normAutofit/>
          </a:bodyPr>
          <a:lstStyle/>
          <a:p>
            <a:r>
              <a:rPr lang="en-US" b="0">
                <a:latin typeface="Calibri" panose="020F0502020204030204" pitchFamily="34" charset="0"/>
                <a:cs typeface="Calibri" panose="020F0502020204030204" pitchFamily="34" charset="0"/>
              </a:rPr>
              <a:t>Summary</a:t>
            </a:r>
            <a:endParaRPr lang="en-US" dirty="0"/>
          </a:p>
        </p:txBody>
      </p:sp>
      <p:graphicFrame>
        <p:nvGraphicFramePr>
          <p:cNvPr id="5" name="Content Placeholder 2">
            <a:extLst>
              <a:ext uri="{FF2B5EF4-FFF2-40B4-BE49-F238E27FC236}">
                <a16:creationId xmlns:a16="http://schemas.microsoft.com/office/drawing/2014/main" id="{1A08B064-4598-3C21-580D-EAA7B69C730B}"/>
              </a:ext>
            </a:extLst>
          </p:cNvPr>
          <p:cNvGraphicFramePr>
            <a:graphicFrameLocks noGrp="1"/>
          </p:cNvGraphicFramePr>
          <p:nvPr>
            <p:ph idx="1"/>
            <p:extLst>
              <p:ext uri="{D42A27DB-BD31-4B8C-83A1-F6EECF244321}">
                <p14:modId xmlns:p14="http://schemas.microsoft.com/office/powerpoint/2010/main" val="441664624"/>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806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kern="1200" dirty="0">
                <a:solidFill>
                  <a:srgbClr val="FFFFFF"/>
                </a:solidFill>
                <a:latin typeface="+mj-lt"/>
                <a:ea typeface="+mj-ea"/>
                <a:cs typeface="+mj-cs"/>
              </a:rPr>
              <a:t>Is Data Science in High Demand?</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E970E55E-8C17-3152-C8C8-7AB883F90049}"/>
              </a:ext>
            </a:extLst>
          </p:cNvPr>
          <p:cNvSpPr txBox="1"/>
          <p:nvPr/>
        </p:nvSpPr>
        <p:spPr>
          <a:xfrm>
            <a:off x="660042" y="806824"/>
            <a:ext cx="2919738" cy="1494117"/>
          </a:xfrm>
          <a:prstGeom prst="rect">
            <a:avLst/>
          </a:prstGeom>
        </p:spPr>
        <p:txBody>
          <a:bodyPr vert="horz" lIns="91440" tIns="45720" rIns="91440" bIns="45720" rtlCol="0" anchor="b">
            <a:normAutofit/>
          </a:bodyPr>
          <a:lstStyle/>
          <a:p>
            <a:pPr>
              <a:lnSpc>
                <a:spcPct val="90000"/>
              </a:lnSpc>
              <a:spcBef>
                <a:spcPts val="1000"/>
              </a:spcBef>
            </a:pPr>
            <a:r>
              <a:rPr lang="en-US" sz="2000" b="1" kern="1200">
                <a:solidFill>
                  <a:srgbClr val="FFFFFF"/>
                </a:solidFill>
                <a:latin typeface="+mn-lt"/>
                <a:ea typeface="+mn-ea"/>
                <a:cs typeface="+mn-cs"/>
              </a:rPr>
              <a:t>What skills do I need to be an </a:t>
            </a:r>
            <a:r>
              <a:rPr lang="en-US" sz="2000" b="1" u="sng" kern="1200">
                <a:solidFill>
                  <a:srgbClr val="FFFFFF"/>
                </a:solidFill>
                <a:latin typeface="+mn-lt"/>
                <a:ea typeface="+mn-ea"/>
                <a:cs typeface="+mn-cs"/>
              </a:rPr>
              <a:t>excellent</a:t>
            </a:r>
            <a:r>
              <a:rPr lang="en-US" sz="2000" b="1" kern="1200">
                <a:solidFill>
                  <a:srgbClr val="FFFFFF"/>
                </a:solidFill>
                <a:latin typeface="+mn-lt"/>
                <a:ea typeface="+mn-ea"/>
                <a:cs typeface="+mn-cs"/>
              </a:rPr>
              <a:t> data scientist?</a:t>
            </a:r>
          </a:p>
        </p:txBody>
      </p:sp>
      <p:sp>
        <p:nvSpPr>
          <p:cNvPr id="8" name="TextBox 7">
            <a:extLst>
              <a:ext uri="{FF2B5EF4-FFF2-40B4-BE49-F238E27FC236}">
                <a16:creationId xmlns:a16="http://schemas.microsoft.com/office/drawing/2014/main" id="{921634B7-CBE8-55A0-38DF-7077D3EB11CA}"/>
              </a:ext>
            </a:extLst>
          </p:cNvPr>
          <p:cNvSpPr txBox="1"/>
          <p:nvPr/>
        </p:nvSpPr>
        <p:spPr>
          <a:xfrm>
            <a:off x="4601043" y="1814644"/>
            <a:ext cx="6109562" cy="2246769"/>
          </a:xfrm>
          <a:prstGeom prst="rect">
            <a:avLst/>
          </a:prstGeom>
          <a:noFill/>
        </p:spPr>
        <p:txBody>
          <a:bodyPr wrap="square">
            <a:spAutoFit/>
          </a:bodyPr>
          <a:lstStyle/>
          <a:p>
            <a:pPr>
              <a:spcAft>
                <a:spcPts val="600"/>
              </a:spcAft>
            </a:pPr>
            <a:r>
              <a:rPr lang="en-US" sz="2800" dirty="0"/>
              <a:t>The Bureau of Labor Statistics projects 35.8% employment growth for data scientists between 2021 and 2031. In that period, an estimated 40,500 jobs should open up.</a:t>
            </a:r>
          </a:p>
        </p:txBody>
      </p:sp>
    </p:spTree>
    <p:extLst>
      <p:ext uri="{BB962C8B-B14F-4D97-AF65-F5344CB8AC3E}">
        <p14:creationId xmlns:p14="http://schemas.microsoft.com/office/powerpoint/2010/main" val="182659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C099F07-F896-844A-9BD0-F16BE369EAD5}"/>
              </a:ext>
            </a:extLst>
          </p:cNvPr>
          <p:cNvGrpSpPr/>
          <p:nvPr/>
        </p:nvGrpSpPr>
        <p:grpSpPr>
          <a:xfrm>
            <a:off x="1961003" y="296942"/>
            <a:ext cx="7327439" cy="6340996"/>
            <a:chOff x="1961003" y="98822"/>
            <a:chExt cx="7327439" cy="6340996"/>
          </a:xfrm>
        </p:grpSpPr>
        <p:sp>
          <p:nvSpPr>
            <p:cNvPr id="6" name="Oval 5">
              <a:extLst>
                <a:ext uri="{FF2B5EF4-FFF2-40B4-BE49-F238E27FC236}">
                  <a16:creationId xmlns:a16="http://schemas.microsoft.com/office/drawing/2014/main" id="{93DCDD75-7902-5C44-B3EE-4AF772498B45}"/>
                </a:ext>
              </a:extLst>
            </p:cNvPr>
            <p:cNvSpPr>
              <a:spLocks noChangeAspect="1"/>
            </p:cNvSpPr>
            <p:nvPr/>
          </p:nvSpPr>
          <p:spPr>
            <a:xfrm>
              <a:off x="1961003" y="98822"/>
              <a:ext cx="4214098" cy="4214098"/>
            </a:xfrm>
            <a:prstGeom prst="ellipse">
              <a:avLst/>
            </a:prstGeom>
            <a:noFill/>
            <a:ln w="539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C934350-3BC4-1D4E-B255-C6D555D268B7}"/>
                </a:ext>
              </a:extLst>
            </p:cNvPr>
            <p:cNvSpPr>
              <a:spLocks noChangeAspect="1"/>
            </p:cNvSpPr>
            <p:nvPr/>
          </p:nvSpPr>
          <p:spPr>
            <a:xfrm>
              <a:off x="4885166" y="98822"/>
              <a:ext cx="4214098" cy="4214098"/>
            </a:xfrm>
            <a:prstGeom prst="ellipse">
              <a:avLst/>
            </a:prstGeom>
            <a:noFill/>
            <a:ln w="539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E6DDE9-BBF8-FD4D-908E-231A254E913D}"/>
                </a:ext>
              </a:extLst>
            </p:cNvPr>
            <p:cNvSpPr txBox="1"/>
            <p:nvPr/>
          </p:nvSpPr>
          <p:spPr>
            <a:xfrm rot="18617114">
              <a:off x="1993042" y="1277567"/>
              <a:ext cx="2632131" cy="630942"/>
            </a:xfrm>
            <a:prstGeom prst="rect">
              <a:avLst/>
            </a:prstGeom>
            <a:noFill/>
          </p:spPr>
          <p:txBody>
            <a:bodyPr wrap="none" rtlCol="0">
              <a:spAutoFit/>
            </a:bodyPr>
            <a:lstStyle/>
            <a:p>
              <a:r>
                <a:rPr lang="en-US" sz="3500" b="1" dirty="0"/>
                <a:t>Mathematics</a:t>
              </a:r>
            </a:p>
          </p:txBody>
        </p:sp>
        <p:sp>
          <p:nvSpPr>
            <p:cNvPr id="9" name="TextBox 8">
              <a:extLst>
                <a:ext uri="{FF2B5EF4-FFF2-40B4-BE49-F238E27FC236}">
                  <a16:creationId xmlns:a16="http://schemas.microsoft.com/office/drawing/2014/main" id="{82D6EC16-CF2F-AF41-9B66-3DDC9565C7A5}"/>
                </a:ext>
              </a:extLst>
            </p:cNvPr>
            <p:cNvSpPr txBox="1"/>
            <p:nvPr/>
          </p:nvSpPr>
          <p:spPr>
            <a:xfrm rot="2391643">
              <a:off x="5750935" y="1445207"/>
              <a:ext cx="3537507" cy="630942"/>
            </a:xfrm>
            <a:prstGeom prst="rect">
              <a:avLst/>
            </a:prstGeom>
            <a:noFill/>
          </p:spPr>
          <p:txBody>
            <a:bodyPr wrap="none" rtlCol="0">
              <a:spAutoFit/>
            </a:bodyPr>
            <a:lstStyle/>
            <a:p>
              <a:r>
                <a:rPr lang="en-US" sz="3500" b="1" dirty="0"/>
                <a:t>Computer Science</a:t>
              </a:r>
            </a:p>
          </p:txBody>
        </p:sp>
        <p:sp>
          <p:nvSpPr>
            <p:cNvPr id="10" name="Oval 9">
              <a:extLst>
                <a:ext uri="{FF2B5EF4-FFF2-40B4-BE49-F238E27FC236}">
                  <a16:creationId xmlns:a16="http://schemas.microsoft.com/office/drawing/2014/main" id="{5C10293B-A649-A44B-A5E7-EF58EFE99652}"/>
                </a:ext>
              </a:extLst>
            </p:cNvPr>
            <p:cNvSpPr>
              <a:spLocks noChangeAspect="1"/>
            </p:cNvSpPr>
            <p:nvPr/>
          </p:nvSpPr>
          <p:spPr>
            <a:xfrm>
              <a:off x="3389958" y="2225720"/>
              <a:ext cx="4214098" cy="4214098"/>
            </a:xfrm>
            <a:prstGeom prst="ellipse">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D86F701-7E63-7449-B553-5FEBE8036933}"/>
                </a:ext>
              </a:extLst>
            </p:cNvPr>
            <p:cNvSpPr txBox="1"/>
            <p:nvPr/>
          </p:nvSpPr>
          <p:spPr>
            <a:xfrm>
              <a:off x="4193285" y="5048891"/>
              <a:ext cx="2313903" cy="630942"/>
            </a:xfrm>
            <a:prstGeom prst="rect">
              <a:avLst/>
            </a:prstGeom>
            <a:noFill/>
          </p:spPr>
          <p:txBody>
            <a:bodyPr wrap="none" rtlCol="0">
              <a:spAutoFit/>
            </a:bodyPr>
            <a:lstStyle/>
            <a:p>
              <a:r>
                <a:rPr lang="en-US" sz="3500" b="1" dirty="0"/>
                <a:t>Prob &amp; Stat</a:t>
              </a:r>
            </a:p>
          </p:txBody>
        </p:sp>
      </p:grpSp>
      <p:sp>
        <p:nvSpPr>
          <p:cNvPr id="13" name="TextBox 12">
            <a:extLst>
              <a:ext uri="{FF2B5EF4-FFF2-40B4-BE49-F238E27FC236}">
                <a16:creationId xmlns:a16="http://schemas.microsoft.com/office/drawing/2014/main" id="{1BACACEF-3AFA-9940-8BD9-83C4467E1DBF}"/>
              </a:ext>
            </a:extLst>
          </p:cNvPr>
          <p:cNvSpPr txBox="1"/>
          <p:nvPr/>
        </p:nvSpPr>
        <p:spPr>
          <a:xfrm>
            <a:off x="7859186" y="4848877"/>
            <a:ext cx="4221669" cy="630942"/>
          </a:xfrm>
          <a:prstGeom prst="rect">
            <a:avLst/>
          </a:prstGeom>
          <a:noFill/>
        </p:spPr>
        <p:txBody>
          <a:bodyPr wrap="none" rtlCol="0">
            <a:spAutoFit/>
          </a:bodyPr>
          <a:lstStyle/>
          <a:p>
            <a:r>
              <a:rPr lang="en-US" sz="3500" b="1" dirty="0"/>
              <a:t>Atmospheric Sciences</a:t>
            </a:r>
          </a:p>
        </p:txBody>
      </p:sp>
      <p:sp>
        <p:nvSpPr>
          <p:cNvPr id="14" name="TextBox 13">
            <a:extLst>
              <a:ext uri="{FF2B5EF4-FFF2-40B4-BE49-F238E27FC236}">
                <a16:creationId xmlns:a16="http://schemas.microsoft.com/office/drawing/2014/main" id="{5C2F1436-9B84-074B-B92D-20AE7880338D}"/>
              </a:ext>
            </a:extLst>
          </p:cNvPr>
          <p:cNvSpPr txBox="1"/>
          <p:nvPr/>
        </p:nvSpPr>
        <p:spPr>
          <a:xfrm>
            <a:off x="7405" y="1327856"/>
            <a:ext cx="1523494" cy="630942"/>
          </a:xfrm>
          <a:prstGeom prst="rect">
            <a:avLst/>
          </a:prstGeom>
          <a:noFill/>
        </p:spPr>
        <p:txBody>
          <a:bodyPr wrap="none" rtlCol="0">
            <a:spAutoFit/>
          </a:bodyPr>
          <a:lstStyle/>
          <a:p>
            <a:r>
              <a:rPr lang="en-US" sz="3500" b="1" dirty="0"/>
              <a:t>Physics</a:t>
            </a:r>
          </a:p>
        </p:txBody>
      </p:sp>
      <p:sp>
        <p:nvSpPr>
          <p:cNvPr id="15" name="TextBox 14">
            <a:extLst>
              <a:ext uri="{FF2B5EF4-FFF2-40B4-BE49-F238E27FC236}">
                <a16:creationId xmlns:a16="http://schemas.microsoft.com/office/drawing/2014/main" id="{AC6A72D9-FE7C-D348-A879-C4279F22F68D}"/>
              </a:ext>
            </a:extLst>
          </p:cNvPr>
          <p:cNvSpPr txBox="1"/>
          <p:nvPr/>
        </p:nvSpPr>
        <p:spPr>
          <a:xfrm>
            <a:off x="9385442" y="843783"/>
            <a:ext cx="1422184" cy="630942"/>
          </a:xfrm>
          <a:prstGeom prst="rect">
            <a:avLst/>
          </a:prstGeom>
          <a:noFill/>
        </p:spPr>
        <p:txBody>
          <a:bodyPr wrap="none" rtlCol="0">
            <a:spAutoFit/>
          </a:bodyPr>
          <a:lstStyle/>
          <a:p>
            <a:r>
              <a:rPr lang="en-US" sz="3500" b="1" dirty="0"/>
              <a:t>Health</a:t>
            </a:r>
          </a:p>
        </p:txBody>
      </p:sp>
      <p:sp>
        <p:nvSpPr>
          <p:cNvPr id="16" name="TextBox 15">
            <a:extLst>
              <a:ext uri="{FF2B5EF4-FFF2-40B4-BE49-F238E27FC236}">
                <a16:creationId xmlns:a16="http://schemas.microsoft.com/office/drawing/2014/main" id="{339538DA-D583-3347-B988-DB98A3A99564}"/>
              </a:ext>
            </a:extLst>
          </p:cNvPr>
          <p:cNvSpPr txBox="1"/>
          <p:nvPr/>
        </p:nvSpPr>
        <p:spPr>
          <a:xfrm>
            <a:off x="550693" y="5479819"/>
            <a:ext cx="1617751" cy="630942"/>
          </a:xfrm>
          <a:prstGeom prst="rect">
            <a:avLst/>
          </a:prstGeom>
          <a:noFill/>
        </p:spPr>
        <p:txBody>
          <a:bodyPr wrap="none" rtlCol="0">
            <a:spAutoFit/>
          </a:bodyPr>
          <a:lstStyle/>
          <a:p>
            <a:r>
              <a:rPr lang="en-US" sz="3500" b="1" dirty="0"/>
              <a:t>Finance</a:t>
            </a:r>
          </a:p>
        </p:txBody>
      </p:sp>
      <p:sp>
        <p:nvSpPr>
          <p:cNvPr id="17" name="TextBox 16">
            <a:extLst>
              <a:ext uri="{FF2B5EF4-FFF2-40B4-BE49-F238E27FC236}">
                <a16:creationId xmlns:a16="http://schemas.microsoft.com/office/drawing/2014/main" id="{FC4448C5-FFC9-6F48-BB98-07CA6B3B1D69}"/>
              </a:ext>
            </a:extLst>
          </p:cNvPr>
          <p:cNvSpPr txBox="1"/>
          <p:nvPr/>
        </p:nvSpPr>
        <p:spPr>
          <a:xfrm>
            <a:off x="798653" y="3572103"/>
            <a:ext cx="503664" cy="630942"/>
          </a:xfrm>
          <a:prstGeom prst="rect">
            <a:avLst/>
          </a:prstGeom>
          <a:noFill/>
        </p:spPr>
        <p:txBody>
          <a:bodyPr wrap="none" rtlCol="0">
            <a:spAutoFit/>
          </a:bodyPr>
          <a:lstStyle/>
          <a:p>
            <a:r>
              <a:rPr lang="en-US" sz="3500" b="1" dirty="0"/>
              <a:t>…</a:t>
            </a:r>
          </a:p>
        </p:txBody>
      </p:sp>
      <p:sp>
        <p:nvSpPr>
          <p:cNvPr id="18" name="TextBox 17">
            <a:extLst>
              <a:ext uri="{FF2B5EF4-FFF2-40B4-BE49-F238E27FC236}">
                <a16:creationId xmlns:a16="http://schemas.microsoft.com/office/drawing/2014/main" id="{25480492-8A02-B14E-B620-77CABAE196F5}"/>
              </a:ext>
            </a:extLst>
          </p:cNvPr>
          <p:cNvSpPr txBox="1"/>
          <p:nvPr/>
        </p:nvSpPr>
        <p:spPr>
          <a:xfrm>
            <a:off x="10090808" y="3206528"/>
            <a:ext cx="503664" cy="630942"/>
          </a:xfrm>
          <a:prstGeom prst="rect">
            <a:avLst/>
          </a:prstGeom>
          <a:noFill/>
        </p:spPr>
        <p:txBody>
          <a:bodyPr wrap="none" rtlCol="0">
            <a:spAutoFit/>
          </a:bodyPr>
          <a:lstStyle/>
          <a:p>
            <a:r>
              <a:rPr lang="en-US" sz="3500" b="1" dirty="0"/>
              <a:t>…</a:t>
            </a:r>
          </a:p>
        </p:txBody>
      </p:sp>
      <p:sp>
        <p:nvSpPr>
          <p:cNvPr id="2" name="5-Point Star 1">
            <a:extLst>
              <a:ext uri="{FF2B5EF4-FFF2-40B4-BE49-F238E27FC236}">
                <a16:creationId xmlns:a16="http://schemas.microsoft.com/office/drawing/2014/main" id="{6380469F-0268-436A-0C79-5602C08BB6CA}"/>
              </a:ext>
            </a:extLst>
          </p:cNvPr>
          <p:cNvSpPr/>
          <p:nvPr/>
        </p:nvSpPr>
        <p:spPr>
          <a:xfrm>
            <a:off x="5144758" y="2572379"/>
            <a:ext cx="764794" cy="776235"/>
          </a:xfrm>
          <a:prstGeom prst="star5">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249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3">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diagram of a soft skills&#10;&#10;Description automatically generated">
            <a:extLst>
              <a:ext uri="{FF2B5EF4-FFF2-40B4-BE49-F238E27FC236}">
                <a16:creationId xmlns:a16="http://schemas.microsoft.com/office/drawing/2014/main" id="{9E5C604B-82AA-AA75-90E3-B204794F330A}"/>
              </a:ext>
            </a:extLst>
          </p:cNvPr>
          <p:cNvPicPr>
            <a:picLocks noChangeAspect="1"/>
          </p:cNvPicPr>
          <p:nvPr/>
        </p:nvPicPr>
        <p:blipFill>
          <a:blip r:embed="rId2"/>
          <a:stretch>
            <a:fillRect/>
          </a:stretch>
        </p:blipFill>
        <p:spPr>
          <a:xfrm>
            <a:off x="643467" y="872010"/>
            <a:ext cx="7047923" cy="5109744"/>
          </a:xfrm>
          <a:prstGeom prst="rect">
            <a:avLst/>
          </a:prstGeom>
        </p:spPr>
      </p:pic>
      <p:grpSp>
        <p:nvGrpSpPr>
          <p:cNvPr id="16" name="Group 15">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7"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extBox 1">
            <a:extLst>
              <a:ext uri="{FF2B5EF4-FFF2-40B4-BE49-F238E27FC236}">
                <a16:creationId xmlns:a16="http://schemas.microsoft.com/office/drawing/2014/main" id="{36514EC6-A4E1-15C7-456A-6B48176114DF}"/>
              </a:ext>
            </a:extLst>
          </p:cNvPr>
          <p:cNvSpPr txBox="1"/>
          <p:nvPr/>
        </p:nvSpPr>
        <p:spPr>
          <a:xfrm>
            <a:off x="9010097" y="6395020"/>
            <a:ext cx="2663293" cy="369332"/>
          </a:xfrm>
          <a:prstGeom prst="rect">
            <a:avLst/>
          </a:prstGeom>
          <a:noFill/>
        </p:spPr>
        <p:txBody>
          <a:bodyPr wrap="none" rtlCol="0">
            <a:spAutoFit/>
          </a:bodyPr>
          <a:lstStyle/>
          <a:p>
            <a:r>
              <a:rPr lang="en-US" dirty="0">
                <a:solidFill>
                  <a:schemeClr val="bg1"/>
                </a:solidFill>
              </a:rPr>
              <a:t>https://</a:t>
            </a:r>
            <a:r>
              <a:rPr lang="en-US" dirty="0" err="1">
                <a:solidFill>
                  <a:schemeClr val="bg1"/>
                </a:solidFill>
              </a:rPr>
              <a:t>www.insofe.edu.in</a:t>
            </a:r>
            <a:endParaRPr lang="en-US" dirty="0">
              <a:solidFill>
                <a:schemeClr val="bg1"/>
              </a:solidFill>
            </a:endParaRPr>
          </a:p>
        </p:txBody>
      </p:sp>
    </p:spTree>
    <p:extLst>
      <p:ext uri="{BB962C8B-B14F-4D97-AF65-F5344CB8AC3E}">
        <p14:creationId xmlns:p14="http://schemas.microsoft.com/office/powerpoint/2010/main" val="46457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p:txBody>
          <a:bodyPr/>
          <a:lstStyle/>
          <a:p>
            <a:r>
              <a:rPr lang="en-US" sz="4400" b="0" dirty="0">
                <a:latin typeface="Calibri" panose="020F0502020204030204" pitchFamily="34" charset="0"/>
                <a:cs typeface="Calibri" panose="020F0502020204030204" pitchFamily="34" charset="0"/>
              </a:rPr>
              <a:t>To keep in mind…</a:t>
            </a:r>
            <a:endParaRPr lang="en-US" dirty="0"/>
          </a:p>
        </p:txBody>
      </p:sp>
      <p:sp>
        <p:nvSpPr>
          <p:cNvPr id="8" name="TextBox 7">
            <a:extLst>
              <a:ext uri="{FF2B5EF4-FFF2-40B4-BE49-F238E27FC236}">
                <a16:creationId xmlns:a16="http://schemas.microsoft.com/office/drawing/2014/main" id="{921634B7-CBE8-55A0-38DF-7077D3EB11CA}"/>
              </a:ext>
            </a:extLst>
          </p:cNvPr>
          <p:cNvSpPr txBox="1"/>
          <p:nvPr/>
        </p:nvSpPr>
        <p:spPr>
          <a:xfrm>
            <a:off x="866899" y="1761941"/>
            <a:ext cx="10972800" cy="2308324"/>
          </a:xfrm>
          <a:prstGeom prst="rect">
            <a:avLst/>
          </a:prstGeom>
          <a:noFill/>
        </p:spPr>
        <p:txBody>
          <a:bodyPr wrap="square">
            <a:spAutoFit/>
          </a:bodyPr>
          <a:lstStyle/>
          <a:p>
            <a:r>
              <a:rPr lang="en-US" sz="3600" dirty="0"/>
              <a:t>Although our main focus is towards data manipulation, analysis and visualization through Python, during this course It is expected to further develop all other necessary skills to be an excellent data scientist.</a:t>
            </a:r>
          </a:p>
        </p:txBody>
      </p:sp>
      <p:sp>
        <p:nvSpPr>
          <p:cNvPr id="5" name="TextBox 4">
            <a:extLst>
              <a:ext uri="{FF2B5EF4-FFF2-40B4-BE49-F238E27FC236}">
                <a16:creationId xmlns:a16="http://schemas.microsoft.com/office/drawing/2014/main" id="{509D9A2E-C0D3-BDDA-5EE1-74E0A88C9D97}"/>
              </a:ext>
            </a:extLst>
          </p:cNvPr>
          <p:cNvSpPr txBox="1"/>
          <p:nvPr/>
        </p:nvSpPr>
        <p:spPr>
          <a:xfrm>
            <a:off x="1484416" y="4821381"/>
            <a:ext cx="158569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In-person</a:t>
            </a:r>
          </a:p>
        </p:txBody>
      </p:sp>
      <p:sp>
        <p:nvSpPr>
          <p:cNvPr id="6" name="TextBox 5">
            <a:extLst>
              <a:ext uri="{FF2B5EF4-FFF2-40B4-BE49-F238E27FC236}">
                <a16:creationId xmlns:a16="http://schemas.microsoft.com/office/drawing/2014/main" id="{C589D004-AF22-86F8-BC3D-67C21BED4774}"/>
              </a:ext>
            </a:extLst>
          </p:cNvPr>
          <p:cNvSpPr txBox="1"/>
          <p:nvPr/>
        </p:nvSpPr>
        <p:spPr>
          <a:xfrm>
            <a:off x="3952505" y="4821381"/>
            <a:ext cx="1877437"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Recordings</a:t>
            </a:r>
          </a:p>
        </p:txBody>
      </p:sp>
      <p:sp>
        <p:nvSpPr>
          <p:cNvPr id="7" name="TextBox 6">
            <a:extLst>
              <a:ext uri="{FF2B5EF4-FFF2-40B4-BE49-F238E27FC236}">
                <a16:creationId xmlns:a16="http://schemas.microsoft.com/office/drawing/2014/main" id="{B39598F7-C768-ECAC-92ED-E7FD28C0665B}"/>
              </a:ext>
            </a:extLst>
          </p:cNvPr>
          <p:cNvSpPr txBox="1"/>
          <p:nvPr/>
        </p:nvSpPr>
        <p:spPr>
          <a:xfrm>
            <a:off x="6712341" y="4821381"/>
            <a:ext cx="139974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Projects</a:t>
            </a:r>
          </a:p>
        </p:txBody>
      </p:sp>
      <p:sp>
        <p:nvSpPr>
          <p:cNvPr id="10" name="TextBox 9">
            <a:extLst>
              <a:ext uri="{FF2B5EF4-FFF2-40B4-BE49-F238E27FC236}">
                <a16:creationId xmlns:a16="http://schemas.microsoft.com/office/drawing/2014/main" id="{37EA9C2B-671B-B6D9-DCCA-B48D4C86B87E}"/>
              </a:ext>
            </a:extLst>
          </p:cNvPr>
          <p:cNvSpPr txBox="1"/>
          <p:nvPr/>
        </p:nvSpPr>
        <p:spPr>
          <a:xfrm>
            <a:off x="8994482" y="4821380"/>
            <a:ext cx="2117887"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Assignments</a:t>
            </a:r>
          </a:p>
        </p:txBody>
      </p:sp>
      <p:sp>
        <p:nvSpPr>
          <p:cNvPr id="11" name="TextBox 10">
            <a:extLst>
              <a:ext uri="{FF2B5EF4-FFF2-40B4-BE49-F238E27FC236}">
                <a16:creationId xmlns:a16="http://schemas.microsoft.com/office/drawing/2014/main" id="{0243F8A8-C05C-0918-8393-0DFE31013FD8}"/>
              </a:ext>
            </a:extLst>
          </p:cNvPr>
          <p:cNvSpPr txBox="1"/>
          <p:nvPr/>
        </p:nvSpPr>
        <p:spPr>
          <a:xfrm>
            <a:off x="2527466" y="5662549"/>
            <a:ext cx="2048959"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Presentation</a:t>
            </a:r>
          </a:p>
        </p:txBody>
      </p:sp>
      <p:sp>
        <p:nvSpPr>
          <p:cNvPr id="12" name="TextBox 11">
            <a:extLst>
              <a:ext uri="{FF2B5EF4-FFF2-40B4-BE49-F238E27FC236}">
                <a16:creationId xmlns:a16="http://schemas.microsoft.com/office/drawing/2014/main" id="{D1D28B2C-7324-A0BF-F74F-D2E1F88BDA0E}"/>
              </a:ext>
            </a:extLst>
          </p:cNvPr>
          <p:cNvSpPr txBox="1"/>
          <p:nvPr/>
        </p:nvSpPr>
        <p:spPr>
          <a:xfrm>
            <a:off x="5627800" y="5662548"/>
            <a:ext cx="122822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Guests</a:t>
            </a:r>
          </a:p>
        </p:txBody>
      </p:sp>
      <p:sp>
        <p:nvSpPr>
          <p:cNvPr id="13" name="TextBox 12">
            <a:extLst>
              <a:ext uri="{FF2B5EF4-FFF2-40B4-BE49-F238E27FC236}">
                <a16:creationId xmlns:a16="http://schemas.microsoft.com/office/drawing/2014/main" id="{01DDCA26-5FCC-42AA-DB7C-B1C9C61AF74F}"/>
              </a:ext>
            </a:extLst>
          </p:cNvPr>
          <p:cNvSpPr txBox="1"/>
          <p:nvPr/>
        </p:nvSpPr>
        <p:spPr>
          <a:xfrm>
            <a:off x="7946982" y="5662547"/>
            <a:ext cx="1364476"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Passion</a:t>
            </a:r>
          </a:p>
        </p:txBody>
      </p:sp>
    </p:spTree>
    <p:extLst>
      <p:ext uri="{BB962C8B-B14F-4D97-AF65-F5344CB8AC3E}">
        <p14:creationId xmlns:p14="http://schemas.microsoft.com/office/powerpoint/2010/main" val="57539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1D1A1-35AB-8E76-BAD2-055DB29483E8}"/>
              </a:ext>
            </a:extLst>
          </p:cNvPr>
          <p:cNvSpPr>
            <a:spLocks noGrp="1"/>
          </p:cNvSpPr>
          <p:nvPr>
            <p:ph type="title"/>
          </p:nvPr>
        </p:nvSpPr>
        <p:spPr>
          <a:xfrm>
            <a:off x="635000" y="640823"/>
            <a:ext cx="3418659" cy="1857678"/>
          </a:xfrm>
        </p:spPr>
        <p:txBody>
          <a:bodyPr vert="horz" lIns="91440" tIns="45720" rIns="91440" bIns="45720" rtlCol="0" anchor="ctr">
            <a:normAutofit/>
          </a:bodyPr>
          <a:lstStyle/>
          <a:p>
            <a:r>
              <a:rPr lang="en-US" sz="5400" kern="1200" dirty="0">
                <a:solidFill>
                  <a:schemeClr val="tx1"/>
                </a:solidFill>
                <a:latin typeface="+mj-lt"/>
                <a:ea typeface="+mj-ea"/>
                <a:cs typeface="+mj-cs"/>
              </a:rPr>
              <a:t>Tools to succeed</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extBox 5">
            <a:extLst>
              <a:ext uri="{FF2B5EF4-FFF2-40B4-BE49-F238E27FC236}">
                <a16:creationId xmlns:a16="http://schemas.microsoft.com/office/drawing/2014/main" id="{53DB8FC5-371F-C741-E5FE-00CACDC6B36D}"/>
              </a:ext>
            </a:extLst>
          </p:cNvPr>
          <p:cNvGraphicFramePr/>
          <p:nvPr>
            <p:extLst>
              <p:ext uri="{D42A27DB-BD31-4B8C-83A1-F6EECF244321}">
                <p14:modId xmlns:p14="http://schemas.microsoft.com/office/powerpoint/2010/main" val="297106421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2">
            <a:extLst>
              <a:ext uri="{FF2B5EF4-FFF2-40B4-BE49-F238E27FC236}">
                <a16:creationId xmlns:a16="http://schemas.microsoft.com/office/drawing/2014/main" id="{2E0BB43F-EE29-EF32-7EDD-EDB7237F9916}"/>
              </a:ext>
            </a:extLst>
          </p:cNvPr>
          <p:cNvSpPr>
            <a:spLocks noGrp="1"/>
          </p:cNvSpPr>
          <p:nvPr>
            <p:ph idx="1"/>
          </p:nvPr>
        </p:nvSpPr>
        <p:spPr>
          <a:xfrm>
            <a:off x="79506" y="5706013"/>
            <a:ext cx="4415350" cy="825767"/>
          </a:xfrm>
        </p:spPr>
        <p:txBody>
          <a:bodyPr>
            <a:normAutofit/>
          </a:bodyPr>
          <a:lstStyle/>
          <a:p>
            <a:pPr marL="0" indent="0">
              <a:buNone/>
            </a:pPr>
            <a:r>
              <a:rPr lang="en-US" sz="2000" dirty="0"/>
              <a:t>https://</a:t>
            </a:r>
            <a:r>
              <a:rPr lang="en-US" sz="2000" dirty="0" err="1"/>
              <a:t>forms.gle</a:t>
            </a:r>
            <a:r>
              <a:rPr lang="en-US" sz="2000" dirty="0"/>
              <a:t>/ERuDtSETousxazyk7</a:t>
            </a:r>
          </a:p>
        </p:txBody>
      </p:sp>
      <p:pic>
        <p:nvPicPr>
          <p:cNvPr id="13" name="Picture 12" descr="A qr code with a black and white background&#10;&#10;AI-generated content may be incorrect.">
            <a:extLst>
              <a:ext uri="{FF2B5EF4-FFF2-40B4-BE49-F238E27FC236}">
                <a16:creationId xmlns:a16="http://schemas.microsoft.com/office/drawing/2014/main" id="{4D104C04-C18E-4647-A2A9-884EE650F638}"/>
              </a:ext>
            </a:extLst>
          </p:cNvPr>
          <p:cNvPicPr>
            <a:picLocks noChangeAspect="1"/>
          </p:cNvPicPr>
          <p:nvPr/>
        </p:nvPicPr>
        <p:blipFill>
          <a:blip r:embed="rId7"/>
          <a:stretch>
            <a:fillRect/>
          </a:stretch>
        </p:blipFill>
        <p:spPr>
          <a:xfrm>
            <a:off x="635000" y="2502572"/>
            <a:ext cx="3012359" cy="3012359"/>
          </a:xfrm>
          <a:prstGeom prst="rect">
            <a:avLst/>
          </a:prstGeom>
        </p:spPr>
      </p:pic>
    </p:spTree>
    <p:extLst>
      <p:ext uri="{BB962C8B-B14F-4D97-AF65-F5344CB8AC3E}">
        <p14:creationId xmlns:p14="http://schemas.microsoft.com/office/powerpoint/2010/main" val="121950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E19EFDC-F1D5-B2B7-0919-D772166D1985}"/>
              </a:ext>
            </a:extLst>
          </p:cNvPr>
          <p:cNvSpPr>
            <a:spLocks noGrp="1"/>
          </p:cNvSpPr>
          <p:nvPr>
            <p:ph type="title"/>
          </p:nvPr>
        </p:nvSpPr>
        <p:spPr>
          <a:xfrm>
            <a:off x="1000941" y="685801"/>
            <a:ext cx="3494859" cy="5491162"/>
          </a:xfrm>
        </p:spPr>
        <p:txBody>
          <a:bodyPr>
            <a:normAutofit/>
          </a:bodyPr>
          <a:lstStyle/>
          <a:p>
            <a:r>
              <a:rPr lang="en-US"/>
              <a:t>Anaconda</a:t>
            </a:r>
            <a:endParaRPr lang="en-US" dirty="0"/>
          </a:p>
        </p:txBody>
      </p:sp>
      <p:sp>
        <p:nvSpPr>
          <p:cNvPr id="4" name="TextBox 3">
            <a:extLst>
              <a:ext uri="{FF2B5EF4-FFF2-40B4-BE49-F238E27FC236}">
                <a16:creationId xmlns:a16="http://schemas.microsoft.com/office/drawing/2014/main" id="{EFAE1D6B-2F7A-A058-AF8D-40A0234ADB57}"/>
              </a:ext>
            </a:extLst>
          </p:cNvPr>
          <p:cNvSpPr txBox="1"/>
          <p:nvPr/>
        </p:nvSpPr>
        <p:spPr>
          <a:xfrm>
            <a:off x="1864426" y="5913912"/>
            <a:ext cx="184731" cy="369332"/>
          </a:xfrm>
          <a:prstGeom prst="rect">
            <a:avLst/>
          </a:prstGeom>
          <a:noFill/>
        </p:spPr>
        <p:txBody>
          <a:bodyPr wrap="none" rtlCol="0">
            <a:spAutoFit/>
          </a:bodyPr>
          <a:lstStyle/>
          <a:p>
            <a:endParaRPr lang="en-US" dirty="0"/>
          </a:p>
        </p:txBody>
      </p:sp>
      <p:graphicFrame>
        <p:nvGraphicFramePr>
          <p:cNvPr id="7" name="Content Placeholder 2">
            <a:extLst>
              <a:ext uri="{FF2B5EF4-FFF2-40B4-BE49-F238E27FC236}">
                <a16:creationId xmlns:a16="http://schemas.microsoft.com/office/drawing/2014/main" id="{E29772D6-D13E-D42A-7427-0608E86A0AE0}"/>
              </a:ext>
            </a:extLst>
          </p:cNvPr>
          <p:cNvGraphicFramePr>
            <a:graphicFrameLocks noGrp="1"/>
          </p:cNvGraphicFramePr>
          <p:nvPr>
            <p:ph idx="1"/>
            <p:extLst>
              <p:ext uri="{D42A27DB-BD31-4B8C-83A1-F6EECF244321}">
                <p14:modId xmlns:p14="http://schemas.microsoft.com/office/powerpoint/2010/main" val="382778809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12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654288AF-BBB9-4B04-2FA7-E9A32E990C3B}"/>
              </a:ext>
            </a:extLst>
          </p:cNvPr>
          <p:cNvPicPr>
            <a:picLocks noGrp="1" noChangeAspect="1"/>
          </p:cNvPicPr>
          <p:nvPr>
            <p:ph idx="1"/>
          </p:nvPr>
        </p:nvPicPr>
        <p:blipFill>
          <a:blip r:embed="rId2"/>
          <a:stretch>
            <a:fillRect/>
          </a:stretch>
        </p:blipFill>
        <p:spPr>
          <a:xfrm>
            <a:off x="23725" y="89287"/>
            <a:ext cx="12168275" cy="6685588"/>
          </a:xfrm>
        </p:spPr>
      </p:pic>
    </p:spTree>
    <p:extLst>
      <p:ext uri="{BB962C8B-B14F-4D97-AF65-F5344CB8AC3E}">
        <p14:creationId xmlns:p14="http://schemas.microsoft.com/office/powerpoint/2010/main" val="341488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Freeform: Shape 308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200B437D-BDB1-7851-48AD-E4856C532063}"/>
              </a:ext>
            </a:extLst>
          </p:cNvPr>
          <p:cNvSpPr>
            <a:spLocks noGrp="1"/>
          </p:cNvSpPr>
          <p:nvPr>
            <p:ph type="title"/>
          </p:nvPr>
        </p:nvSpPr>
        <p:spPr>
          <a:xfrm>
            <a:off x="282997" y="115444"/>
            <a:ext cx="6557773" cy="1800526"/>
          </a:xfrm>
        </p:spPr>
        <p:txBody>
          <a:bodyPr vert="horz" lIns="91440" tIns="45720" rIns="91440" bIns="45720" rtlCol="0" anchor="ctr">
            <a:normAutofit/>
          </a:bodyPr>
          <a:lstStyle/>
          <a:p>
            <a:r>
              <a:rPr lang="en-US" sz="5400" dirty="0"/>
              <a:t>VS Code or PyCharm</a:t>
            </a:r>
          </a:p>
        </p:txBody>
      </p:sp>
      <p:sp>
        <p:nvSpPr>
          <p:cNvPr id="4" name="TextBox 3">
            <a:extLst>
              <a:ext uri="{FF2B5EF4-FFF2-40B4-BE49-F238E27FC236}">
                <a16:creationId xmlns:a16="http://schemas.microsoft.com/office/drawing/2014/main" id="{EF6E474C-6E6E-0C27-30D9-60019B07CDA7}"/>
              </a:ext>
            </a:extLst>
          </p:cNvPr>
          <p:cNvSpPr txBox="1"/>
          <p:nvPr/>
        </p:nvSpPr>
        <p:spPr>
          <a:xfrm>
            <a:off x="320487" y="1812210"/>
            <a:ext cx="8343003" cy="493034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Lightweight Code Editor vs Full Featured IDE</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err="1"/>
              <a:t>Jupyter</a:t>
            </a:r>
            <a:r>
              <a:rPr lang="en-US" sz="2800" dirty="0"/>
              <a:t> (requires extension) vs PRO feature</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Limited AI Support vs PRO feature</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Python support (requires extension for VS Code)</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Supports multiple languages vs primarily just Python</a:t>
            </a:r>
          </a:p>
        </p:txBody>
      </p:sp>
      <p:pic>
        <p:nvPicPr>
          <p:cNvPr id="3076" name="Picture 4" descr="Visual Studio Code - Wikipedia">
            <a:extLst>
              <a:ext uri="{FF2B5EF4-FFF2-40B4-BE49-F238E27FC236}">
                <a16:creationId xmlns:a16="http://schemas.microsoft.com/office/drawing/2014/main" id="{93FCB556-C195-7831-8426-255CAF373B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51869" y="643468"/>
            <a:ext cx="2545005" cy="254500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4 Reasons to Use PyCharm for Your Next Python Project | by Julia Di Russo |  TDS Archive | Medium">
            <a:extLst>
              <a:ext uri="{FF2B5EF4-FFF2-40B4-BE49-F238E27FC236}">
                <a16:creationId xmlns:a16="http://schemas.microsoft.com/office/drawing/2014/main" id="{CE599D58-2095-1D9D-504F-701044899B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87427" y="3669528"/>
            <a:ext cx="2585510" cy="2585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17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4852</TotalTime>
  <Words>609</Words>
  <Application>Microsoft Macintosh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Setting up an Integrated Development Environments (IDE), Virtual Environment, Overleaf, LaTeX, and GitHub</vt:lpstr>
      <vt:lpstr>Is Data Science in High Demand?</vt:lpstr>
      <vt:lpstr>PowerPoint Presentation</vt:lpstr>
      <vt:lpstr>PowerPoint Presentation</vt:lpstr>
      <vt:lpstr>To keep in mind…</vt:lpstr>
      <vt:lpstr>Tools to succeed</vt:lpstr>
      <vt:lpstr>Anaconda</vt:lpstr>
      <vt:lpstr>PowerPoint Presentation</vt:lpstr>
      <vt:lpstr>VS Code or PyCharm</vt:lpstr>
      <vt:lpstr>Virtual Environments: venv and conda</vt:lpstr>
      <vt:lpstr>Python isn’t the only language we will be using</vt:lpstr>
      <vt:lpstr>PowerPoint Presentation</vt:lpstr>
      <vt:lpstr>Collaboration while writing Python code </vt:lpstr>
      <vt:lpstr>LaTex: Overleaf</vt:lpstr>
      <vt:lpstr>Important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Microsoft Office User</dc:creator>
  <cp:lastModifiedBy>cody hood</cp:lastModifiedBy>
  <cp:revision>239</cp:revision>
  <cp:lastPrinted>2021-08-30T02:47:06Z</cp:lastPrinted>
  <dcterms:created xsi:type="dcterms:W3CDTF">2021-08-23T00:04:11Z</dcterms:created>
  <dcterms:modified xsi:type="dcterms:W3CDTF">2025-08-11T18:41:21Z</dcterms:modified>
</cp:coreProperties>
</file>