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3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D750-4F1E-4120-A5FF-8721600070D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220D-9542-48FE-AD28-C003EC09A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1700000">
            <a:off x="2951800" y="1664784"/>
            <a:ext cx="1296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51800" y="1664784"/>
            <a:ext cx="129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APAJ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51800" y="1664784"/>
            <a:ext cx="129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51800" y="1664784"/>
            <a:ext cx="129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95800" y="1664784"/>
            <a:ext cx="129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8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900000">
            <a:off x="2951800" y="1664784"/>
            <a:ext cx="1296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2700000">
            <a:off x="2951800" y="1664784"/>
            <a:ext cx="1296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800" y="148478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400000">
            <a:off x="2951800" y="1664784"/>
            <a:ext cx="1296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AMPJ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2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HSWB</dc:creator>
  <cp:lastModifiedBy>HSWB</cp:lastModifiedBy>
  <cp:revision>8</cp:revision>
  <dcterms:created xsi:type="dcterms:W3CDTF">2020-06-01T11:13:24Z</dcterms:created>
  <dcterms:modified xsi:type="dcterms:W3CDTF">2020-06-04T13:25:46Z</dcterms:modified>
</cp:coreProperties>
</file>