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4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3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5D0-62A1-4C0B-945D-50EC6FFF93B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AEF9-821F-44B1-808C-A93776BF1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9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0"/>
            <a:ext cx="8869680" cy="1209040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1361440"/>
            <a:ext cx="382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Kim </a:t>
            </a:r>
            <a:r>
              <a:rPr lang="en-US" sz="4800" dirty="0" err="1" smtClean="0"/>
              <a:t>Ngân</a:t>
            </a:r>
            <a:r>
              <a:rPr lang="en-US" sz="4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Phương</a:t>
            </a:r>
            <a:r>
              <a:rPr lang="en-US" sz="4800" dirty="0" smtClean="0"/>
              <a:t> 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Thảo</a:t>
            </a:r>
            <a:r>
              <a:rPr lang="en-US" sz="4800" dirty="0" smtClean="0"/>
              <a:t> </a:t>
            </a:r>
            <a:r>
              <a:rPr lang="en-US" sz="4800" dirty="0" err="1" smtClean="0"/>
              <a:t>Như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Cao </a:t>
            </a:r>
            <a:r>
              <a:rPr lang="en-US" sz="4800" dirty="0" err="1" smtClean="0"/>
              <a:t>Nguyên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Bảo</a:t>
            </a:r>
            <a:r>
              <a:rPr lang="en-US" sz="4800" dirty="0" smtClean="0"/>
              <a:t> </a:t>
            </a:r>
            <a:r>
              <a:rPr lang="en-US" sz="4800" dirty="0" err="1" smtClean="0"/>
              <a:t>Trâm</a:t>
            </a: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51040" y="1574800"/>
            <a:ext cx="3434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Đình</a:t>
            </a:r>
            <a:r>
              <a:rPr lang="en-US" sz="4400" dirty="0" smtClean="0"/>
              <a:t> </a:t>
            </a:r>
            <a:r>
              <a:rPr lang="en-US" sz="4400" dirty="0" err="1" smtClean="0"/>
              <a:t>Toản</a:t>
            </a:r>
            <a:endParaRPr lang="en-US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Anh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Hồng</a:t>
            </a:r>
            <a:r>
              <a:rPr lang="en-US" sz="4400" dirty="0" smtClean="0"/>
              <a:t> </a:t>
            </a:r>
            <a:r>
              <a:rPr lang="en-US" sz="4400" dirty="0" err="1" smtClean="0"/>
              <a:t>Nhi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Gia</a:t>
            </a:r>
            <a:r>
              <a:rPr lang="en-US" sz="4400" dirty="0" smtClean="0"/>
              <a:t> </a:t>
            </a:r>
            <a:r>
              <a:rPr lang="en-US" sz="4400" dirty="0" err="1" smtClean="0"/>
              <a:t>Huyên</a:t>
            </a:r>
            <a:endParaRPr lang="en-U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 smtClean="0"/>
              <a:t>Tâm</a:t>
            </a:r>
            <a:r>
              <a:rPr lang="en-US" sz="4400" dirty="0" smtClean="0"/>
              <a:t> </a:t>
            </a:r>
            <a:r>
              <a:rPr lang="en-US" sz="4400" dirty="0" err="1" smtClean="0"/>
              <a:t>Nhi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515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8280" cy="119951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:Văn minh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Cập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Cổ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Đại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72" y="2386488"/>
            <a:ext cx="4518336" cy="338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488088"/>
            <a:ext cx="4827058" cy="28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46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120" y="355600"/>
            <a:ext cx="4648200" cy="51816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Điều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kiện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tự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nhiên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minh Ai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Cổ</a:t>
            </a:r>
            <a:r>
              <a:rPr lang="en-US" sz="3200" dirty="0" smtClean="0"/>
              <a:t> </a:t>
            </a:r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gắn</a:t>
            </a:r>
            <a:r>
              <a:rPr lang="en-US" sz="3200" dirty="0" smtClean="0"/>
              <a:t> </a:t>
            </a:r>
            <a:r>
              <a:rPr lang="en-US" sz="3200" dirty="0" err="1" smtClean="0"/>
              <a:t>liền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sông</a:t>
            </a:r>
            <a:r>
              <a:rPr lang="en-US" sz="3200" dirty="0" smtClean="0"/>
              <a:t> Nin ở </a:t>
            </a:r>
            <a:r>
              <a:rPr lang="en-US" sz="3200" dirty="0" err="1" smtClean="0"/>
              <a:t>Châu</a:t>
            </a:r>
            <a:r>
              <a:rPr lang="en-US" sz="3200" dirty="0" smtClean="0"/>
              <a:t> Phi .</a:t>
            </a:r>
          </a:p>
          <a:p>
            <a:pPr marL="0" indent="0">
              <a:buNone/>
            </a:pP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4" y="3636644"/>
            <a:ext cx="4860925" cy="2916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6320" y="873760"/>
            <a:ext cx="5019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Dân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cư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xã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hội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khoảng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3000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năm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TCN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những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người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Châu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Phi, Pa-le-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xtin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Xiu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đã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đến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định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ở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lưu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vực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sông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Nin.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ã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hội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chia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năm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tầng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GB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182880"/>
            <a:ext cx="4632960" cy="26490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</a:t>
            </a:r>
            <a:r>
              <a:rPr lang="en-US" sz="4000" b="1" dirty="0" err="1" smtClean="0">
                <a:latin typeface="+mn-lt"/>
              </a:rPr>
              <a:t>Chính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trị</a:t>
            </a:r>
            <a:r>
              <a:rPr lang="en-US" sz="3200" dirty="0" smtClean="0">
                <a:latin typeface="+mn-lt"/>
              </a:rPr>
              <a:t>: </a:t>
            </a:r>
            <a:r>
              <a:rPr lang="en-US" sz="3200" dirty="0" err="1" smtClean="0">
                <a:latin typeface="+mn-lt"/>
              </a:rPr>
              <a:t>Khoảng</a:t>
            </a:r>
            <a:r>
              <a:rPr lang="en-US" sz="3200" dirty="0" smtClean="0">
                <a:latin typeface="+mn-lt"/>
              </a:rPr>
              <a:t> 3200 TCN </a:t>
            </a:r>
            <a:r>
              <a:rPr lang="en-US" sz="3200" dirty="0" err="1" smtClean="0">
                <a:latin typeface="+mn-lt"/>
              </a:rPr>
              <a:t>Nhà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nước</a:t>
            </a:r>
            <a:r>
              <a:rPr lang="en-US" sz="3200" dirty="0" smtClean="0">
                <a:latin typeface="+mn-lt"/>
              </a:rPr>
              <a:t> Ai </a:t>
            </a:r>
            <a:r>
              <a:rPr lang="en-US" sz="3200" dirty="0" err="1" smtClean="0">
                <a:latin typeface="+mn-lt"/>
              </a:rPr>
              <a:t>Cập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ra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đời</a:t>
            </a:r>
            <a:r>
              <a:rPr lang="en-US" sz="3200" dirty="0" smtClean="0">
                <a:latin typeface="+mn-lt"/>
              </a:rPr>
              <a:t>. </a:t>
            </a:r>
            <a:r>
              <a:rPr lang="en-US" sz="3200" dirty="0" err="1" smtClean="0">
                <a:latin typeface="+mn-lt"/>
              </a:rPr>
              <a:t>Đứng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đầu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là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Pha-ra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ông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nắm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mọi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quyền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hành</a:t>
            </a:r>
            <a:r>
              <a:rPr lang="en-US" sz="3200" dirty="0" smtClean="0">
                <a:latin typeface="+mn-lt"/>
              </a:rPr>
              <a:t>.</a:t>
            </a:r>
            <a:endParaRPr lang="en-GB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423386"/>
            <a:ext cx="4790440" cy="4287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Kinh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tế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3200" dirty="0" err="1" smtClean="0"/>
              <a:t>Nông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nghiệp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chăn</a:t>
            </a:r>
            <a:r>
              <a:rPr lang="en-US" sz="3200" dirty="0" smtClean="0"/>
              <a:t> </a:t>
            </a:r>
            <a:r>
              <a:rPr lang="en-US" sz="3200" dirty="0" err="1" smtClean="0"/>
              <a:t>nuôi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ngành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Ai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Cổ</a:t>
            </a:r>
            <a:r>
              <a:rPr lang="en-US" sz="3200" dirty="0" smtClean="0"/>
              <a:t> </a:t>
            </a:r>
            <a:r>
              <a:rPr lang="en-US" sz="3200" dirty="0" err="1" smtClean="0"/>
              <a:t>Đại</a:t>
            </a:r>
            <a:r>
              <a:rPr lang="en-US" sz="3200" dirty="0" smtClean="0"/>
              <a:t>.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buôn</a:t>
            </a:r>
            <a:r>
              <a:rPr lang="en-US" sz="3200" dirty="0" smtClean="0"/>
              <a:t> </a:t>
            </a:r>
            <a:r>
              <a:rPr lang="en-US" sz="3200" dirty="0" err="1" smtClean="0"/>
              <a:t>bán</a:t>
            </a:r>
            <a:r>
              <a:rPr lang="en-US" sz="3200" dirty="0" smtClean="0"/>
              <a:t> </a:t>
            </a:r>
            <a:r>
              <a:rPr lang="en-US" sz="3200" dirty="0" err="1" smtClean="0"/>
              <a:t>cũng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14" y="2993707"/>
            <a:ext cx="4640009" cy="3021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70" y="2741853"/>
            <a:ext cx="2644140" cy="39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3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tựu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097280"/>
            <a:ext cx="5201920" cy="4998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ngưỡng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600" dirty="0" err="1" smtClean="0"/>
              <a:t>Họ</a:t>
            </a:r>
            <a:r>
              <a:rPr lang="en-US" sz="3600" dirty="0" smtClean="0"/>
              <a:t> </a:t>
            </a:r>
            <a:r>
              <a:rPr lang="en-US" sz="3600" dirty="0" err="1" smtClean="0"/>
              <a:t>tôn</a:t>
            </a:r>
            <a:r>
              <a:rPr lang="en-US" sz="3600" dirty="0" smtClean="0"/>
              <a:t> </a:t>
            </a:r>
            <a:r>
              <a:rPr lang="en-US" sz="3600" dirty="0" err="1" smtClean="0"/>
              <a:t>thờ</a:t>
            </a:r>
            <a:r>
              <a:rPr lang="en-US" sz="3600" dirty="0" smtClean="0"/>
              <a:t>, sung </a:t>
            </a:r>
            <a:r>
              <a:rPr lang="en-US" sz="3600" dirty="0" err="1" smtClean="0"/>
              <a:t>bái</a:t>
            </a:r>
            <a:r>
              <a:rPr lang="en-US" sz="3600" dirty="0" smtClean="0"/>
              <a:t> </a:t>
            </a:r>
            <a:r>
              <a:rPr lang="en-US" sz="3600" dirty="0" err="1" smtClean="0"/>
              <a:t>rất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r>
              <a:rPr lang="en-US" sz="3600" dirty="0" smtClean="0"/>
              <a:t> </a:t>
            </a:r>
            <a:r>
              <a:rPr lang="en-US" sz="3600" dirty="0" err="1" smtClean="0"/>
              <a:t>thần</a:t>
            </a:r>
            <a:r>
              <a:rPr lang="en-US" sz="3600" dirty="0" smtClean="0"/>
              <a:t> 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Thần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Mặt</a:t>
            </a:r>
            <a:r>
              <a:rPr lang="en-US" sz="3600" dirty="0" smtClean="0"/>
              <a:t> </a:t>
            </a:r>
            <a:r>
              <a:rPr lang="en-US" sz="3600" dirty="0" err="1" smtClean="0"/>
              <a:t>Trời</a:t>
            </a:r>
            <a:r>
              <a:rPr lang="en-US" sz="3600" dirty="0" smtClean="0"/>
              <a:t>, </a:t>
            </a:r>
            <a:r>
              <a:rPr lang="en-US" sz="3600" dirty="0" err="1" smtClean="0"/>
              <a:t>Thần</a:t>
            </a:r>
            <a:r>
              <a:rPr lang="en-US" sz="3600" dirty="0" smtClean="0"/>
              <a:t> </a:t>
            </a:r>
            <a:r>
              <a:rPr lang="en-US" sz="3600" dirty="0" err="1" smtClean="0"/>
              <a:t>Rắn</a:t>
            </a:r>
            <a:r>
              <a:rPr lang="en-US" sz="3600" dirty="0" smtClean="0"/>
              <a:t> …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8" y="3226594"/>
            <a:ext cx="2875122" cy="2875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22" y="3231914"/>
            <a:ext cx="1767998" cy="3626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10802" y="944880"/>
            <a:ext cx="482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Chữ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viết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3200" dirty="0" err="1" smtClean="0"/>
              <a:t>Khoảng</a:t>
            </a:r>
            <a:r>
              <a:rPr lang="en-US" sz="3200" dirty="0" smtClean="0"/>
              <a:t> 3000 </a:t>
            </a:r>
            <a:r>
              <a:rPr lang="en-US" sz="3200" dirty="0" err="1" smtClean="0"/>
              <a:t>năm</a:t>
            </a:r>
            <a:r>
              <a:rPr lang="en-US" sz="3200" dirty="0" smtClean="0"/>
              <a:t> TCN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Ai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sáng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chữ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.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phê</a:t>
            </a:r>
            <a:r>
              <a:rPr lang="en-US" sz="3200" dirty="0" smtClean="0"/>
              <a:t>- </a:t>
            </a:r>
            <a:r>
              <a:rPr lang="en-US" sz="3200" dirty="0" err="1" smtClean="0"/>
              <a:t>ni</a:t>
            </a:r>
            <a:r>
              <a:rPr lang="en-GB" sz="3200" dirty="0" smtClean="0"/>
              <a:t>-xi </a:t>
            </a:r>
            <a:r>
              <a:rPr lang="en-GB" sz="3200" dirty="0" err="1" smtClean="0"/>
              <a:t>đã</a:t>
            </a:r>
            <a:r>
              <a:rPr lang="en-GB" sz="3200" dirty="0" smtClean="0"/>
              <a:t> sang </a:t>
            </a:r>
            <a:r>
              <a:rPr lang="en-GB" sz="3200" dirty="0" err="1" smtClean="0"/>
              <a:t>tạo</a:t>
            </a:r>
            <a:r>
              <a:rPr lang="en-GB" sz="3200" dirty="0" smtClean="0"/>
              <a:t> </a:t>
            </a:r>
            <a:r>
              <a:rPr lang="en-GB" sz="3200" dirty="0" err="1" smtClean="0"/>
              <a:t>ra</a:t>
            </a:r>
            <a:r>
              <a:rPr lang="en-GB" sz="3200" dirty="0" smtClean="0"/>
              <a:t> </a:t>
            </a:r>
            <a:r>
              <a:rPr lang="en-GB" sz="3200" dirty="0" err="1" smtClean="0"/>
              <a:t>bảng</a:t>
            </a:r>
            <a:r>
              <a:rPr lang="en-GB" sz="3200" dirty="0" smtClean="0"/>
              <a:t> </a:t>
            </a:r>
            <a:r>
              <a:rPr lang="en-GB" sz="3200" dirty="0" err="1" smtClean="0"/>
              <a:t>chữ</a:t>
            </a:r>
            <a:r>
              <a:rPr lang="en-GB" sz="3200" dirty="0" smtClean="0"/>
              <a:t> </a:t>
            </a:r>
            <a:r>
              <a:rPr lang="en-GB" sz="3200" dirty="0" err="1" smtClean="0"/>
              <a:t>cái</a:t>
            </a:r>
            <a:r>
              <a:rPr lang="en-GB" sz="3200" dirty="0" smtClean="0"/>
              <a:t> </a:t>
            </a:r>
            <a:r>
              <a:rPr lang="en-GB" sz="3200" dirty="0" err="1" smtClean="0"/>
              <a:t>bây</a:t>
            </a:r>
            <a:r>
              <a:rPr lang="en-GB" sz="3200" dirty="0" smtClean="0"/>
              <a:t> </a:t>
            </a:r>
            <a:r>
              <a:rPr lang="en-GB" sz="3200" dirty="0" err="1" smtClean="0"/>
              <a:t>giờ</a:t>
            </a:r>
            <a:r>
              <a:rPr lang="en-GB" sz="3200" dirty="0" smtClean="0"/>
              <a:t>.</a:t>
            </a: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82" y="4080905"/>
            <a:ext cx="3471844" cy="2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233680"/>
            <a:ext cx="5064760" cy="45005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600" b="1" dirty="0" err="1" smtClean="0"/>
              <a:t>Kiến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trúc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và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điêu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khắc</a:t>
            </a:r>
            <a:r>
              <a:rPr lang="en-US" sz="3600" b="1" dirty="0" smtClean="0"/>
              <a:t>: </a:t>
            </a:r>
          </a:p>
          <a:p>
            <a:pPr marL="0" indent="0">
              <a:buNone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điêu</a:t>
            </a:r>
            <a:r>
              <a:rPr lang="en-US" sz="3200" dirty="0" smtClean="0"/>
              <a:t> </a:t>
            </a:r>
            <a:r>
              <a:rPr lang="en-US" sz="3200" dirty="0" err="1" smtClean="0"/>
              <a:t>khắc</a:t>
            </a:r>
            <a:r>
              <a:rPr lang="en-US" sz="3200" dirty="0" smtClean="0"/>
              <a:t> </a:t>
            </a:r>
            <a:r>
              <a:rPr lang="en-US" sz="3200" dirty="0" err="1" smtClean="0"/>
              <a:t>nổi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Kim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Tháp</a:t>
            </a:r>
            <a:r>
              <a:rPr lang="en-US" sz="3200" dirty="0" smtClean="0"/>
              <a:t>,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Sư</a:t>
            </a:r>
            <a:r>
              <a:rPr lang="en-US" sz="3200" dirty="0" smtClean="0"/>
              <a:t>, </a:t>
            </a:r>
            <a:r>
              <a:rPr lang="en-US" sz="3200" dirty="0" err="1" smtClean="0"/>
              <a:t>nắp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vàng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Tu</a:t>
            </a:r>
            <a:r>
              <a:rPr lang="en-US" sz="3200" dirty="0" smtClean="0"/>
              <a:t>-tan-</a:t>
            </a:r>
            <a:r>
              <a:rPr lang="en-US" sz="3200" dirty="0" err="1" smtClean="0"/>
              <a:t>kha</a:t>
            </a:r>
            <a:r>
              <a:rPr lang="en-US" sz="3200" dirty="0" smtClean="0"/>
              <a:t>-</a:t>
            </a:r>
            <a:r>
              <a:rPr lang="en-US" sz="3200" dirty="0" err="1" smtClean="0"/>
              <a:t>mun</a:t>
            </a:r>
            <a:r>
              <a:rPr lang="en-US" dirty="0" smtClean="0"/>
              <a:t>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1" y="3698239"/>
            <a:ext cx="4854916" cy="271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9" y="413476"/>
            <a:ext cx="4572000" cy="304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33" y="3799840"/>
            <a:ext cx="4666453" cy="27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107440"/>
            <a:ext cx="5044440" cy="6990079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- </a:t>
            </a:r>
            <a:r>
              <a:rPr lang="en-US" sz="4400" b="1" dirty="0" err="1" smtClean="0"/>
              <a:t>Khoan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học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kĩ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thuật</a:t>
            </a:r>
            <a:r>
              <a:rPr lang="en-US" sz="4400" b="1" dirty="0" smtClean="0"/>
              <a:t>: </a:t>
            </a: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đóng</a:t>
            </a:r>
            <a:r>
              <a:rPr lang="en-US" sz="3600" dirty="0" smtClean="0"/>
              <a:t> </a:t>
            </a:r>
            <a:r>
              <a:rPr lang="en-US" sz="3600" dirty="0" err="1" smtClean="0"/>
              <a:t>góp</a:t>
            </a:r>
            <a:r>
              <a:rPr lang="en-US" sz="3600" dirty="0" smtClean="0"/>
              <a:t> </a:t>
            </a:r>
            <a:r>
              <a:rPr lang="en-US" sz="3600" dirty="0" err="1" smtClean="0"/>
              <a:t>vĩ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Ai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Cổ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khoa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r>
              <a:rPr lang="en-US" sz="3600" dirty="0" err="1" smtClean="0"/>
              <a:t>kĩ</a:t>
            </a:r>
            <a:r>
              <a:rPr lang="en-US" sz="3600" dirty="0" smtClean="0"/>
              <a:t> </a:t>
            </a:r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r>
              <a:rPr lang="en-US" sz="3600" dirty="0" smtClean="0"/>
              <a:t> </a:t>
            </a:r>
            <a:r>
              <a:rPr lang="en-US" sz="3600" dirty="0" err="1" smtClean="0"/>
              <a:t>lịch</a:t>
            </a:r>
            <a:r>
              <a:rPr lang="en-US" sz="3600" dirty="0" smtClean="0"/>
              <a:t>,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cộng</a:t>
            </a:r>
            <a:r>
              <a:rPr lang="en-US" sz="3600" dirty="0" smtClean="0"/>
              <a:t> </a:t>
            </a:r>
            <a:r>
              <a:rPr lang="en-US" sz="3600" dirty="0" err="1" smtClean="0"/>
              <a:t>trừ</a:t>
            </a:r>
            <a:r>
              <a:rPr lang="en-US" sz="3600" dirty="0" smtClean="0"/>
              <a:t>,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diện</a:t>
            </a:r>
            <a:r>
              <a:rPr lang="en-US" sz="3600" dirty="0" smtClean="0"/>
              <a:t> </a:t>
            </a:r>
            <a:r>
              <a:rPr lang="en-US" sz="3600" dirty="0" err="1" smtClean="0"/>
              <a:t>tích</a:t>
            </a:r>
            <a:r>
              <a:rPr lang="en-US" sz="3600" dirty="0" smtClean="0"/>
              <a:t>,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kiến</a:t>
            </a:r>
            <a:r>
              <a:rPr lang="en-US" sz="3600" dirty="0" smtClean="0"/>
              <a:t> </a:t>
            </a:r>
            <a:r>
              <a:rPr lang="en-US" sz="3600" dirty="0" err="1" smtClean="0"/>
              <a:t>thức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kĩ</a:t>
            </a:r>
            <a:r>
              <a:rPr lang="en-US" sz="3600" dirty="0" smtClean="0"/>
              <a:t> </a:t>
            </a:r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ướp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.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1016001"/>
            <a:ext cx="5960109" cy="44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040" y="508001"/>
            <a:ext cx="4861560" cy="5049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 smtClean="0"/>
              <a:t>XIN CHÂN THÀNH CẢM ƠN CÔ VÀ CÁC BẠN ĐÃ LẮNG NGHE</a:t>
            </a:r>
            <a:endParaRPr lang="en-GB" sz="7200" dirty="0"/>
          </a:p>
        </p:txBody>
      </p:sp>
      <p:sp>
        <p:nvSpPr>
          <p:cNvPr id="5" name="Heart 4"/>
          <p:cNvSpPr/>
          <p:nvPr/>
        </p:nvSpPr>
        <p:spPr>
          <a:xfrm>
            <a:off x="4246880" y="5557203"/>
            <a:ext cx="1219200" cy="955040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47" y="3784917"/>
            <a:ext cx="4130218" cy="25650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370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Thành Viên Tổ 1 </vt:lpstr>
      <vt:lpstr>  I:Văn minh và Ai Cập Cổ Đại</vt:lpstr>
      <vt:lpstr>PowerPoint Presentation</vt:lpstr>
      <vt:lpstr>- Chính trị: Khoảng 3200 TCN Nhà nước Ai Cập ra đời. Đứng đầu là Pha-ra ông nắm mọi quyền hành.</vt:lpstr>
      <vt:lpstr>2/ Thành tựu cơ bản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Thành Viên Tổ 1</dc:title>
  <dc:creator>DELL</dc:creator>
  <cp:lastModifiedBy>DELL</cp:lastModifiedBy>
  <cp:revision>10</cp:revision>
  <dcterms:created xsi:type="dcterms:W3CDTF">2022-10-23T11:17:58Z</dcterms:created>
  <dcterms:modified xsi:type="dcterms:W3CDTF">2022-10-23T12:49:16Z</dcterms:modified>
</cp:coreProperties>
</file>