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71" r:id="rId3"/>
    <p:sldId id="272" r:id="rId4"/>
    <p:sldId id="273" r:id="rId5"/>
    <p:sldId id="275" r:id="rId6"/>
    <p:sldId id="274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7A27"/>
    <a:srgbClr val="E6D778"/>
    <a:srgbClr val="F8F69C"/>
    <a:srgbClr val="C98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CF1162-04F9-4B9B-8264-97F59447D0DC}" v="249" dt="2022-03-10T06:44:12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ông Nguyễn" userId="2bb69f501827e366" providerId="LiveId" clId="{A4CF1162-04F9-4B9B-8264-97F59447D0DC}"/>
    <pc:docChg chg="undo custSel addSld delSld modSld sldOrd">
      <pc:chgData name="Công Nguyễn" userId="2bb69f501827e366" providerId="LiveId" clId="{A4CF1162-04F9-4B9B-8264-97F59447D0DC}" dt="2022-03-10T06:44:12.291" v="493"/>
      <pc:docMkLst>
        <pc:docMk/>
      </pc:docMkLst>
      <pc:sldChg chg="modSp mod modAnim">
        <pc:chgData name="Công Nguyễn" userId="2bb69f501827e366" providerId="LiveId" clId="{A4CF1162-04F9-4B9B-8264-97F59447D0DC}" dt="2022-03-10T05:03:08.996" v="60"/>
        <pc:sldMkLst>
          <pc:docMk/>
          <pc:sldMk cId="617094213" sldId="258"/>
        </pc:sldMkLst>
        <pc:grpChg chg="mod">
          <ac:chgData name="Công Nguyễn" userId="2bb69f501827e366" providerId="LiveId" clId="{A4CF1162-04F9-4B9B-8264-97F59447D0DC}" dt="2022-03-10T04:35:20.367" v="0" actId="1076"/>
          <ac:grpSpMkLst>
            <pc:docMk/>
            <pc:sldMk cId="617094213" sldId="258"/>
            <ac:grpSpMk id="10" creationId="{D9249DB7-BAD0-4B1B-B8DE-8F90E203D570}"/>
          </ac:grpSpMkLst>
        </pc:grpChg>
        <pc:picChg chg="mod">
          <ac:chgData name="Công Nguyễn" userId="2bb69f501827e366" providerId="LiveId" clId="{A4CF1162-04F9-4B9B-8264-97F59447D0DC}" dt="2022-03-10T04:35:25.132" v="2" actId="14100"/>
          <ac:picMkLst>
            <pc:docMk/>
            <pc:sldMk cId="617094213" sldId="258"/>
            <ac:picMk id="5" creationId="{F41A755B-8DA9-47A1-97E9-63B6527BCE76}"/>
          </ac:picMkLst>
        </pc:picChg>
      </pc:sldChg>
      <pc:sldChg chg="modSp mod modTransition modAnim">
        <pc:chgData name="Công Nguyễn" userId="2bb69f501827e366" providerId="LiveId" clId="{A4CF1162-04F9-4B9B-8264-97F59447D0DC}" dt="2022-03-10T05:03:16.315" v="63"/>
        <pc:sldMkLst>
          <pc:docMk/>
          <pc:sldMk cId="3505379382" sldId="259"/>
        </pc:sldMkLst>
        <pc:grpChg chg="mod">
          <ac:chgData name="Công Nguyễn" userId="2bb69f501827e366" providerId="LiveId" clId="{A4CF1162-04F9-4B9B-8264-97F59447D0DC}" dt="2022-03-10T04:42:54.091" v="34" actId="1076"/>
          <ac:grpSpMkLst>
            <pc:docMk/>
            <pc:sldMk cId="3505379382" sldId="259"/>
            <ac:grpSpMk id="7" creationId="{D4AB91A1-CCF8-48A5-87C4-C09109DA7415}"/>
          </ac:grpSpMkLst>
        </pc:grpChg>
      </pc:sldChg>
      <pc:sldChg chg="addSp modSp mod modTransition modAnim">
        <pc:chgData name="Công Nguyễn" userId="2bb69f501827e366" providerId="LiveId" clId="{A4CF1162-04F9-4B9B-8264-97F59447D0DC}" dt="2022-03-10T04:43:07.994" v="37"/>
        <pc:sldMkLst>
          <pc:docMk/>
          <pc:sldMk cId="4062261742" sldId="260"/>
        </pc:sldMkLst>
        <pc:spChg chg="mod">
          <ac:chgData name="Công Nguyễn" userId="2bb69f501827e366" providerId="LiveId" clId="{A4CF1162-04F9-4B9B-8264-97F59447D0DC}" dt="2022-03-10T04:41:20.125" v="21"/>
          <ac:spMkLst>
            <pc:docMk/>
            <pc:sldMk cId="4062261742" sldId="260"/>
            <ac:spMk id="5" creationId="{0540FF45-0E06-4856-AA07-DE9C72AA306B}"/>
          </ac:spMkLst>
        </pc:spChg>
        <pc:spChg chg="mod">
          <ac:chgData name="Công Nguyễn" userId="2bb69f501827e366" providerId="LiveId" clId="{A4CF1162-04F9-4B9B-8264-97F59447D0DC}" dt="2022-03-10T04:41:20.125" v="21"/>
          <ac:spMkLst>
            <pc:docMk/>
            <pc:sldMk cId="4062261742" sldId="260"/>
            <ac:spMk id="6" creationId="{9AEC0C1D-21F4-4CAB-8625-8E7AF00E0E4A}"/>
          </ac:spMkLst>
        </pc:spChg>
        <pc:grpChg chg="add mod">
          <ac:chgData name="Công Nguyễn" userId="2bb69f501827e366" providerId="LiveId" clId="{A4CF1162-04F9-4B9B-8264-97F59447D0DC}" dt="2022-03-10T04:41:25.092" v="22" actId="1076"/>
          <ac:grpSpMkLst>
            <pc:docMk/>
            <pc:sldMk cId="4062261742" sldId="260"/>
            <ac:grpSpMk id="4" creationId="{5ACF777E-343F-42B0-B384-CE024DE0EBCB}"/>
          </ac:grpSpMkLst>
        </pc:grpChg>
        <pc:picChg chg="add mod">
          <ac:chgData name="Công Nguyễn" userId="2bb69f501827e366" providerId="LiveId" clId="{A4CF1162-04F9-4B9B-8264-97F59447D0DC}" dt="2022-03-10T04:39:01.808" v="4" actId="27614"/>
          <ac:picMkLst>
            <pc:docMk/>
            <pc:sldMk cId="4062261742" sldId="260"/>
            <ac:picMk id="3" creationId="{B2F263C2-325B-457A-BA10-C4A38AC616C9}"/>
          </ac:picMkLst>
        </pc:picChg>
      </pc:sldChg>
      <pc:sldChg chg="addSp delSp modSp new mod setBg modAnim">
        <pc:chgData name="Công Nguyễn" userId="2bb69f501827e366" providerId="LiveId" clId="{A4CF1162-04F9-4B9B-8264-97F59447D0DC}" dt="2022-03-10T06:34:41.286" v="326"/>
        <pc:sldMkLst>
          <pc:docMk/>
          <pc:sldMk cId="4240197440" sldId="261"/>
        </pc:sldMkLst>
        <pc:spChg chg="del">
          <ac:chgData name="Công Nguyễn" userId="2bb69f501827e366" providerId="LiveId" clId="{A4CF1162-04F9-4B9B-8264-97F59447D0DC}" dt="2022-03-10T04:48:16.845" v="41" actId="478"/>
          <ac:spMkLst>
            <pc:docMk/>
            <pc:sldMk cId="4240197440" sldId="261"/>
            <ac:spMk id="2" creationId="{9011510C-A00F-4E74-AAE6-DD802B0DADD1}"/>
          </ac:spMkLst>
        </pc:spChg>
        <pc:spChg chg="del">
          <ac:chgData name="Công Nguyễn" userId="2bb69f501827e366" providerId="LiveId" clId="{A4CF1162-04F9-4B9B-8264-97F59447D0DC}" dt="2022-03-10T04:48:16.845" v="41" actId="478"/>
          <ac:spMkLst>
            <pc:docMk/>
            <pc:sldMk cId="4240197440" sldId="261"/>
            <ac:spMk id="3" creationId="{DC300EB9-00AB-43B4-BC8B-3FF79B9BE127}"/>
          </ac:spMkLst>
        </pc:spChg>
        <pc:spChg chg="mod">
          <ac:chgData name="Công Nguyễn" userId="2bb69f501827e366" providerId="LiveId" clId="{A4CF1162-04F9-4B9B-8264-97F59447D0DC}" dt="2022-03-10T05:01:54.629" v="44"/>
          <ac:spMkLst>
            <pc:docMk/>
            <pc:sldMk cId="4240197440" sldId="261"/>
            <ac:spMk id="7" creationId="{AC13F4E6-8592-4572-8CF1-6E1F7CE444E8}"/>
          </ac:spMkLst>
        </pc:spChg>
        <pc:spChg chg="mod">
          <ac:chgData name="Công Nguyễn" userId="2bb69f501827e366" providerId="LiveId" clId="{A4CF1162-04F9-4B9B-8264-97F59447D0DC}" dt="2022-03-10T05:01:54.629" v="44"/>
          <ac:spMkLst>
            <pc:docMk/>
            <pc:sldMk cId="4240197440" sldId="261"/>
            <ac:spMk id="8" creationId="{72D02C01-50FA-4B15-9FD9-08D8EF2D9A11}"/>
          </ac:spMkLst>
        </pc:spChg>
        <pc:spChg chg="add mod">
          <ac:chgData name="Công Nguyễn" userId="2bb69f501827e366" providerId="LiveId" clId="{A4CF1162-04F9-4B9B-8264-97F59447D0DC}" dt="2022-03-10T06:34:38.316" v="325"/>
          <ac:spMkLst>
            <pc:docMk/>
            <pc:sldMk cId="4240197440" sldId="261"/>
            <ac:spMk id="9" creationId="{583DDC23-9A47-47B5-B075-32B3472F9E65}"/>
          </ac:spMkLst>
        </pc:spChg>
        <pc:spChg chg="mod">
          <ac:chgData name="Công Nguyễn" userId="2bb69f501827e366" providerId="LiveId" clId="{A4CF1162-04F9-4B9B-8264-97F59447D0DC}" dt="2022-03-10T06:34:38.316" v="325"/>
          <ac:spMkLst>
            <pc:docMk/>
            <pc:sldMk cId="4240197440" sldId="261"/>
            <ac:spMk id="11" creationId="{9CBDBD1A-F55B-46CC-9DA4-1E07CF00242C}"/>
          </ac:spMkLst>
        </pc:spChg>
        <pc:spChg chg="mod">
          <ac:chgData name="Công Nguyễn" userId="2bb69f501827e366" providerId="LiveId" clId="{A4CF1162-04F9-4B9B-8264-97F59447D0DC}" dt="2022-03-10T06:34:38.316" v="325"/>
          <ac:spMkLst>
            <pc:docMk/>
            <pc:sldMk cId="4240197440" sldId="261"/>
            <ac:spMk id="12" creationId="{4359470D-6534-4135-838C-277E138E6C0E}"/>
          </ac:spMkLst>
        </pc:spChg>
        <pc:grpChg chg="add mod">
          <ac:chgData name="Công Nguyễn" userId="2bb69f501827e366" providerId="LiveId" clId="{A4CF1162-04F9-4B9B-8264-97F59447D0DC}" dt="2022-03-10T05:01:57.781" v="45" actId="1076"/>
          <ac:grpSpMkLst>
            <pc:docMk/>
            <pc:sldMk cId="4240197440" sldId="261"/>
            <ac:grpSpMk id="6" creationId="{5D75E523-D75C-4296-AAE0-4A787B5718B7}"/>
          </ac:grpSpMkLst>
        </pc:grpChg>
        <pc:grpChg chg="add mod">
          <ac:chgData name="Công Nguyễn" userId="2bb69f501827e366" providerId="LiveId" clId="{A4CF1162-04F9-4B9B-8264-97F59447D0DC}" dt="2022-03-10T06:34:38.316" v="325"/>
          <ac:grpSpMkLst>
            <pc:docMk/>
            <pc:sldMk cId="4240197440" sldId="261"/>
            <ac:grpSpMk id="10" creationId="{5A963823-4274-4C31-9AED-4C6B6C4AFAEF}"/>
          </ac:grpSpMkLst>
        </pc:grpChg>
        <pc:picChg chg="add mod">
          <ac:chgData name="Công Nguyễn" userId="2bb69f501827e366" providerId="LiveId" clId="{A4CF1162-04F9-4B9B-8264-97F59447D0DC}" dt="2022-03-10T05:01:49.871" v="43"/>
          <ac:picMkLst>
            <pc:docMk/>
            <pc:sldMk cId="4240197440" sldId="261"/>
            <ac:picMk id="5" creationId="{121CD32F-4A44-4CD5-AAFA-46B8952DC4C0}"/>
          </ac:picMkLst>
        </pc:picChg>
      </pc:sldChg>
      <pc:sldChg chg="addSp delSp modSp new del mod modTransition setBg delAnim modAnim">
        <pc:chgData name="Công Nguyễn" userId="2bb69f501827e366" providerId="LiveId" clId="{A4CF1162-04F9-4B9B-8264-97F59447D0DC}" dt="2022-03-10T06:34:44.440" v="327" actId="47"/>
        <pc:sldMkLst>
          <pc:docMk/>
          <pc:sldMk cId="4066291985" sldId="262"/>
        </pc:sldMkLst>
        <pc:spChg chg="del">
          <ac:chgData name="Công Nguyễn" userId="2bb69f501827e366" providerId="LiveId" clId="{A4CF1162-04F9-4B9B-8264-97F59447D0DC}" dt="2022-03-10T05:14:48.474" v="65" actId="478"/>
          <ac:spMkLst>
            <pc:docMk/>
            <pc:sldMk cId="4066291985" sldId="262"/>
            <ac:spMk id="2" creationId="{087D57A0-1D87-4AA6-98A6-70071A43FF59}"/>
          </ac:spMkLst>
        </pc:spChg>
        <pc:spChg chg="del">
          <ac:chgData name="Công Nguyễn" userId="2bb69f501827e366" providerId="LiveId" clId="{A4CF1162-04F9-4B9B-8264-97F59447D0DC}" dt="2022-03-10T05:14:48.474" v="65" actId="478"/>
          <ac:spMkLst>
            <pc:docMk/>
            <pc:sldMk cId="4066291985" sldId="262"/>
            <ac:spMk id="3" creationId="{A50CF46D-D3C8-4BBA-B1A3-96478054DF50}"/>
          </ac:spMkLst>
        </pc:spChg>
        <pc:spChg chg="add mod">
          <ac:chgData name="Công Nguyễn" userId="2bb69f501827e366" providerId="LiveId" clId="{A4CF1162-04F9-4B9B-8264-97F59447D0DC}" dt="2022-03-10T05:19:24.123" v="79" actId="14100"/>
          <ac:spMkLst>
            <pc:docMk/>
            <pc:sldMk cId="4066291985" sldId="262"/>
            <ac:spMk id="6" creationId="{3F552B3C-9D36-48CA-AA37-5830E9E1B259}"/>
          </ac:spMkLst>
        </pc:spChg>
        <pc:spChg chg="mod topLvl">
          <ac:chgData name="Công Nguyễn" userId="2bb69f501827e366" providerId="LiveId" clId="{A4CF1162-04F9-4B9B-8264-97F59447D0DC}" dt="2022-03-10T05:21:26.154" v="176" actId="164"/>
          <ac:spMkLst>
            <pc:docMk/>
            <pc:sldMk cId="4066291985" sldId="262"/>
            <ac:spMk id="8" creationId="{9B0D82F1-1E97-4B02-AA73-7055C146B347}"/>
          </ac:spMkLst>
        </pc:spChg>
        <pc:spChg chg="del mod topLvl">
          <ac:chgData name="Công Nguyễn" userId="2bb69f501827e366" providerId="LiveId" clId="{A4CF1162-04F9-4B9B-8264-97F59447D0DC}" dt="2022-03-10T05:20:46.063" v="102" actId="478"/>
          <ac:spMkLst>
            <pc:docMk/>
            <pc:sldMk cId="4066291985" sldId="262"/>
            <ac:spMk id="9" creationId="{1224FB0A-D9A1-4D08-9DB6-3D7E61FB7DD4}"/>
          </ac:spMkLst>
        </pc:spChg>
        <pc:spChg chg="add mod">
          <ac:chgData name="Công Nguyễn" userId="2bb69f501827e366" providerId="LiveId" clId="{A4CF1162-04F9-4B9B-8264-97F59447D0DC}" dt="2022-03-10T05:21:26.154" v="176" actId="164"/>
          <ac:spMkLst>
            <pc:docMk/>
            <pc:sldMk cId="4066291985" sldId="262"/>
            <ac:spMk id="10" creationId="{67617A53-1128-4331-B755-49BCB73B8B63}"/>
          </ac:spMkLst>
        </pc:spChg>
        <pc:grpChg chg="add del mod">
          <ac:chgData name="Công Nguyễn" userId="2bb69f501827e366" providerId="LiveId" clId="{A4CF1162-04F9-4B9B-8264-97F59447D0DC}" dt="2022-03-10T05:20:46.063" v="102" actId="478"/>
          <ac:grpSpMkLst>
            <pc:docMk/>
            <pc:sldMk cId="4066291985" sldId="262"/>
            <ac:grpSpMk id="7" creationId="{64E20D9B-5C2F-448D-A5E5-7282EBA2ED7B}"/>
          </ac:grpSpMkLst>
        </pc:grpChg>
        <pc:grpChg chg="add mod">
          <ac:chgData name="Công Nguyễn" userId="2bb69f501827e366" providerId="LiveId" clId="{A4CF1162-04F9-4B9B-8264-97F59447D0DC}" dt="2022-03-10T05:21:26.154" v="176" actId="164"/>
          <ac:grpSpMkLst>
            <pc:docMk/>
            <pc:sldMk cId="4066291985" sldId="262"/>
            <ac:grpSpMk id="11" creationId="{132CB42F-97D6-427B-A281-6C1C73C38218}"/>
          </ac:grpSpMkLst>
        </pc:grpChg>
        <pc:picChg chg="add mod">
          <ac:chgData name="Công Nguyễn" userId="2bb69f501827e366" providerId="LiveId" clId="{A4CF1162-04F9-4B9B-8264-97F59447D0DC}" dt="2022-03-10T05:18:17.789" v="69" actId="27614"/>
          <ac:picMkLst>
            <pc:docMk/>
            <pc:sldMk cId="4066291985" sldId="262"/>
            <ac:picMk id="5" creationId="{64BE6ADA-B040-49CE-8E45-BF680CFED399}"/>
          </ac:picMkLst>
        </pc:picChg>
      </pc:sldChg>
      <pc:sldChg chg="addSp delSp modSp new mod setBg modAnim">
        <pc:chgData name="Công Nguyễn" userId="2bb69f501827e366" providerId="LiveId" clId="{A4CF1162-04F9-4B9B-8264-97F59447D0DC}" dt="2022-03-10T06:37:07.556" v="352"/>
        <pc:sldMkLst>
          <pc:docMk/>
          <pc:sldMk cId="1702550292" sldId="263"/>
        </pc:sldMkLst>
        <pc:spChg chg="del">
          <ac:chgData name="Công Nguyễn" userId="2bb69f501827e366" providerId="LiveId" clId="{A4CF1162-04F9-4B9B-8264-97F59447D0DC}" dt="2022-03-10T05:22:07.212" v="185" actId="478"/>
          <ac:spMkLst>
            <pc:docMk/>
            <pc:sldMk cId="1702550292" sldId="263"/>
            <ac:spMk id="2" creationId="{DC8A9AAB-136F-4B12-8BCA-BF4E007DDC49}"/>
          </ac:spMkLst>
        </pc:spChg>
        <pc:spChg chg="del">
          <ac:chgData name="Công Nguyễn" userId="2bb69f501827e366" providerId="LiveId" clId="{A4CF1162-04F9-4B9B-8264-97F59447D0DC}" dt="2022-03-10T05:22:07.212" v="185" actId="478"/>
          <ac:spMkLst>
            <pc:docMk/>
            <pc:sldMk cId="1702550292" sldId="263"/>
            <ac:spMk id="3" creationId="{17409E10-8AFF-4CEA-8677-59F8D8F99F9C}"/>
          </ac:spMkLst>
        </pc:spChg>
        <pc:picChg chg="add mod">
          <ac:chgData name="Công Nguyễn" userId="2bb69f501827e366" providerId="LiveId" clId="{A4CF1162-04F9-4B9B-8264-97F59447D0DC}" dt="2022-03-10T06:37:02.649" v="350" actId="14100"/>
          <ac:picMkLst>
            <pc:docMk/>
            <pc:sldMk cId="1702550292" sldId="263"/>
            <ac:picMk id="2" creationId="{06C0D61B-8E33-4263-B8AE-94A71B10F591}"/>
          </ac:picMkLst>
        </pc:picChg>
        <pc:picChg chg="add del mod">
          <ac:chgData name="Công Nguyễn" userId="2bb69f501827e366" providerId="LiveId" clId="{A4CF1162-04F9-4B9B-8264-97F59447D0DC}" dt="2022-03-10T06:36:46.707" v="346" actId="478"/>
          <ac:picMkLst>
            <pc:docMk/>
            <pc:sldMk cId="1702550292" sldId="263"/>
            <ac:picMk id="5" creationId="{1DBA6541-8D07-44A3-A2A1-9DA9A7A7D295}"/>
          </ac:picMkLst>
        </pc:picChg>
      </pc:sldChg>
      <pc:sldChg chg="addSp delSp modSp new mod ord setBg delAnim modAnim">
        <pc:chgData name="Công Nguyễn" userId="2bb69f501827e366" providerId="LiveId" clId="{A4CF1162-04F9-4B9B-8264-97F59447D0DC}" dt="2022-03-10T06:42:46.949" v="388" actId="478"/>
        <pc:sldMkLst>
          <pc:docMk/>
          <pc:sldMk cId="3640743043" sldId="264"/>
        </pc:sldMkLst>
        <pc:spChg chg="del">
          <ac:chgData name="Công Nguyễn" userId="2bb69f501827e366" providerId="LiveId" clId="{A4CF1162-04F9-4B9B-8264-97F59447D0DC}" dt="2022-03-10T05:24:27.519" v="188" actId="478"/>
          <ac:spMkLst>
            <pc:docMk/>
            <pc:sldMk cId="3640743043" sldId="264"/>
            <ac:spMk id="2" creationId="{76D6E8A2-7B5A-4872-9C5B-A49DA218B4E3}"/>
          </ac:spMkLst>
        </pc:spChg>
        <pc:spChg chg="del">
          <ac:chgData name="Công Nguyễn" userId="2bb69f501827e366" providerId="LiveId" clId="{A4CF1162-04F9-4B9B-8264-97F59447D0DC}" dt="2022-03-10T05:24:27.519" v="188" actId="478"/>
          <ac:spMkLst>
            <pc:docMk/>
            <pc:sldMk cId="3640743043" sldId="264"/>
            <ac:spMk id="3" creationId="{48E28A76-827E-4C49-8F54-4C09318731A5}"/>
          </ac:spMkLst>
        </pc:spChg>
        <pc:spChg chg="mod">
          <ac:chgData name="Công Nguyễn" userId="2bb69f501827e366" providerId="LiveId" clId="{A4CF1162-04F9-4B9B-8264-97F59447D0DC}" dt="2022-03-10T06:42:45.826" v="387"/>
          <ac:spMkLst>
            <pc:docMk/>
            <pc:sldMk cId="3640743043" sldId="264"/>
            <ac:spMk id="4" creationId="{2E1560F5-AC36-4C1A-8EB5-A535E9B29674}"/>
          </ac:spMkLst>
        </pc:spChg>
        <pc:spChg chg="mod topLvl">
          <ac:chgData name="Công Nguyễn" userId="2bb69f501827e366" providerId="LiveId" clId="{A4CF1162-04F9-4B9B-8264-97F59447D0DC}" dt="2022-03-10T05:25:36.691" v="261" actId="1037"/>
          <ac:spMkLst>
            <pc:docMk/>
            <pc:sldMk cId="3640743043" sldId="264"/>
            <ac:spMk id="5" creationId="{B4808EBA-4E54-482D-8AD5-3D4E3E23C20F}"/>
          </ac:spMkLst>
        </pc:spChg>
        <pc:spChg chg="del mod topLvl">
          <ac:chgData name="Công Nguyễn" userId="2bb69f501827e366" providerId="LiveId" clId="{A4CF1162-04F9-4B9B-8264-97F59447D0DC}" dt="2022-03-10T05:25:09.793" v="195" actId="478"/>
          <ac:spMkLst>
            <pc:docMk/>
            <pc:sldMk cId="3640743043" sldId="264"/>
            <ac:spMk id="6" creationId="{3D415A54-E85F-414E-A6E3-6588481373C0}"/>
          </ac:spMkLst>
        </pc:spChg>
        <pc:spChg chg="mod">
          <ac:chgData name="Công Nguyễn" userId="2bb69f501827e366" providerId="LiveId" clId="{A4CF1162-04F9-4B9B-8264-97F59447D0DC}" dt="2022-03-10T06:42:45.826" v="387"/>
          <ac:spMkLst>
            <pc:docMk/>
            <pc:sldMk cId="3640743043" sldId="264"/>
            <ac:spMk id="6" creationId="{B0EBB24D-FD1B-4424-9BAF-D44EBE957666}"/>
          </ac:spMkLst>
        </pc:spChg>
        <pc:grpChg chg="add del mod">
          <ac:chgData name="Công Nguyễn" userId="2bb69f501827e366" providerId="LiveId" clId="{A4CF1162-04F9-4B9B-8264-97F59447D0DC}" dt="2022-03-10T06:42:46.949" v="388" actId="478"/>
          <ac:grpSpMkLst>
            <pc:docMk/>
            <pc:sldMk cId="3640743043" sldId="264"/>
            <ac:grpSpMk id="3" creationId="{92A164DF-6987-493E-A1DC-7DD8F8D20985}"/>
          </ac:grpSpMkLst>
        </pc:grpChg>
        <pc:grpChg chg="add del mod">
          <ac:chgData name="Công Nguyễn" userId="2bb69f501827e366" providerId="LiveId" clId="{A4CF1162-04F9-4B9B-8264-97F59447D0DC}" dt="2022-03-10T05:25:09.793" v="195" actId="478"/>
          <ac:grpSpMkLst>
            <pc:docMk/>
            <pc:sldMk cId="3640743043" sldId="264"/>
            <ac:grpSpMk id="4" creationId="{AE1DE796-CE4A-42CB-B011-D9ED1BD0DF78}"/>
          </ac:grpSpMkLst>
        </pc:grpChg>
      </pc:sldChg>
      <pc:sldChg chg="addSp delSp modSp new mod setBg delAnim modAnim">
        <pc:chgData name="Công Nguyễn" userId="2bb69f501827e366" providerId="LiveId" clId="{A4CF1162-04F9-4B9B-8264-97F59447D0DC}" dt="2022-03-10T06:42:52.333" v="390" actId="478"/>
        <pc:sldMkLst>
          <pc:docMk/>
          <pc:sldMk cId="1975512037" sldId="265"/>
        </pc:sldMkLst>
        <pc:spChg chg="del">
          <ac:chgData name="Công Nguyễn" userId="2bb69f501827e366" providerId="LiveId" clId="{A4CF1162-04F9-4B9B-8264-97F59447D0DC}" dt="2022-03-10T05:27:34.986" v="267" actId="478"/>
          <ac:spMkLst>
            <pc:docMk/>
            <pc:sldMk cId="1975512037" sldId="265"/>
            <ac:spMk id="2" creationId="{A5DCEF7E-BC2A-4217-A7B9-3CE15898B777}"/>
          </ac:spMkLst>
        </pc:spChg>
        <pc:spChg chg="del">
          <ac:chgData name="Công Nguyễn" userId="2bb69f501827e366" providerId="LiveId" clId="{A4CF1162-04F9-4B9B-8264-97F59447D0DC}" dt="2022-03-10T05:27:34.986" v="267" actId="478"/>
          <ac:spMkLst>
            <pc:docMk/>
            <pc:sldMk cId="1975512037" sldId="265"/>
            <ac:spMk id="3" creationId="{4E617EFE-BF41-455D-8135-058575D894EB}"/>
          </ac:spMkLst>
        </pc:spChg>
        <pc:spChg chg="add del mod">
          <ac:chgData name="Công Nguyễn" userId="2bb69f501827e366" providerId="LiveId" clId="{A4CF1162-04F9-4B9B-8264-97F59447D0DC}" dt="2022-03-10T06:42:52.333" v="390" actId="478"/>
          <ac:spMkLst>
            <pc:docMk/>
            <pc:sldMk cId="1975512037" sldId="265"/>
            <ac:spMk id="4" creationId="{EE7EFD00-4760-4ED9-86F2-7A13F1379EB6}"/>
          </ac:spMkLst>
        </pc:spChg>
        <pc:picChg chg="add mod">
          <ac:chgData name="Công Nguyễn" userId="2bb69f501827e366" providerId="LiveId" clId="{A4CF1162-04F9-4B9B-8264-97F59447D0DC}" dt="2022-03-10T06:35:58.022" v="333" actId="14100"/>
          <ac:picMkLst>
            <pc:docMk/>
            <pc:sldMk cId="1975512037" sldId="265"/>
            <ac:picMk id="2" creationId="{800184E9-E5EC-4441-AC81-37965CC2F975}"/>
          </ac:picMkLst>
        </pc:picChg>
        <pc:picChg chg="add del mod">
          <ac:chgData name="Công Nguyễn" userId="2bb69f501827e366" providerId="LiveId" clId="{A4CF1162-04F9-4B9B-8264-97F59447D0DC}" dt="2022-03-10T06:35:43.995" v="328" actId="478"/>
          <ac:picMkLst>
            <pc:docMk/>
            <pc:sldMk cId="1975512037" sldId="265"/>
            <ac:picMk id="5" creationId="{C255A45F-8B7D-46A2-93F9-AF1E082EA782}"/>
          </ac:picMkLst>
        </pc:picChg>
      </pc:sldChg>
      <pc:sldChg chg="addSp delSp modSp new mod setBg modAnim">
        <pc:chgData name="Công Nguyễn" userId="2bb69f501827e366" providerId="LiveId" clId="{A4CF1162-04F9-4B9B-8264-97F59447D0DC}" dt="2022-03-10T06:39:29.312" v="376"/>
        <pc:sldMkLst>
          <pc:docMk/>
          <pc:sldMk cId="3446486317" sldId="266"/>
        </pc:sldMkLst>
        <pc:spChg chg="del">
          <ac:chgData name="Công Nguyễn" userId="2bb69f501827e366" providerId="LiveId" clId="{A4CF1162-04F9-4B9B-8264-97F59447D0DC}" dt="2022-03-10T05:36:53.967" v="274" actId="478"/>
          <ac:spMkLst>
            <pc:docMk/>
            <pc:sldMk cId="3446486317" sldId="266"/>
            <ac:spMk id="2" creationId="{F378C4B4-6FD9-4A25-9FD5-1CD28292246F}"/>
          </ac:spMkLst>
        </pc:spChg>
        <pc:spChg chg="del">
          <ac:chgData name="Công Nguyễn" userId="2bb69f501827e366" providerId="LiveId" clId="{A4CF1162-04F9-4B9B-8264-97F59447D0DC}" dt="2022-03-10T05:36:53.967" v="274" actId="478"/>
          <ac:spMkLst>
            <pc:docMk/>
            <pc:sldMk cId="3446486317" sldId="266"/>
            <ac:spMk id="3" creationId="{62BCA19E-193C-49E0-AAD9-A1DC03D6D938}"/>
          </ac:spMkLst>
        </pc:spChg>
        <pc:picChg chg="add mod">
          <ac:chgData name="Công Nguyễn" userId="2bb69f501827e366" providerId="LiveId" clId="{A4CF1162-04F9-4B9B-8264-97F59447D0DC}" dt="2022-03-10T06:36:32.675" v="343" actId="14100"/>
          <ac:picMkLst>
            <pc:docMk/>
            <pc:sldMk cId="3446486317" sldId="266"/>
            <ac:picMk id="2" creationId="{3BAB780F-2291-4EF4-8972-547E87A56E90}"/>
          </ac:picMkLst>
        </pc:picChg>
        <pc:picChg chg="add del mod">
          <ac:chgData name="Công Nguyễn" userId="2bb69f501827e366" providerId="LiveId" clId="{A4CF1162-04F9-4B9B-8264-97F59447D0DC}" dt="2022-03-10T06:36:17.162" v="339" actId="478"/>
          <ac:picMkLst>
            <pc:docMk/>
            <pc:sldMk cId="3446486317" sldId="266"/>
            <ac:picMk id="5" creationId="{FB237FC1-EADE-4368-A67E-588DF1E3AB65}"/>
          </ac:picMkLst>
        </pc:picChg>
      </pc:sldChg>
      <pc:sldChg chg="addSp delSp modSp new mod setBg modAnim">
        <pc:chgData name="Công Nguyễn" userId="2bb69f501827e366" providerId="LiveId" clId="{A4CF1162-04F9-4B9B-8264-97F59447D0DC}" dt="2022-03-10T06:40:29.223" v="382" actId="1076"/>
        <pc:sldMkLst>
          <pc:docMk/>
          <pc:sldMk cId="1133394262" sldId="267"/>
        </pc:sldMkLst>
        <pc:spChg chg="del">
          <ac:chgData name="Công Nguyễn" userId="2bb69f501827e366" providerId="LiveId" clId="{A4CF1162-04F9-4B9B-8264-97F59447D0DC}" dt="2022-03-10T05:45:37.599" v="279" actId="478"/>
          <ac:spMkLst>
            <pc:docMk/>
            <pc:sldMk cId="1133394262" sldId="267"/>
            <ac:spMk id="2" creationId="{5FE40692-4036-4ABF-BE7E-965A631D69FB}"/>
          </ac:spMkLst>
        </pc:spChg>
        <pc:spChg chg="del">
          <ac:chgData name="Công Nguyễn" userId="2bb69f501827e366" providerId="LiveId" clId="{A4CF1162-04F9-4B9B-8264-97F59447D0DC}" dt="2022-03-10T05:45:37.599" v="279" actId="478"/>
          <ac:spMkLst>
            <pc:docMk/>
            <pc:sldMk cId="1133394262" sldId="267"/>
            <ac:spMk id="3" creationId="{E27ADC22-8EAA-439C-8B2B-C59E07B352C6}"/>
          </ac:spMkLst>
        </pc:spChg>
        <pc:picChg chg="add mod">
          <ac:chgData name="Công Nguyễn" userId="2bb69f501827e366" providerId="LiveId" clId="{A4CF1162-04F9-4B9B-8264-97F59447D0DC}" dt="2022-03-10T06:40:29.223" v="382" actId="1076"/>
          <ac:picMkLst>
            <pc:docMk/>
            <pc:sldMk cId="1133394262" sldId="267"/>
            <ac:picMk id="2" creationId="{2C1493F0-F2D0-42E9-8571-2F583CE99919}"/>
          </ac:picMkLst>
        </pc:picChg>
        <pc:picChg chg="add del mod">
          <ac:chgData name="Công Nguyễn" userId="2bb69f501827e366" providerId="LiveId" clId="{A4CF1162-04F9-4B9B-8264-97F59447D0DC}" dt="2022-03-10T06:37:13.924" v="353" actId="478"/>
          <ac:picMkLst>
            <pc:docMk/>
            <pc:sldMk cId="1133394262" sldId="267"/>
            <ac:picMk id="5" creationId="{45027E36-0679-499A-BFA3-78E4E0C63C26}"/>
          </ac:picMkLst>
        </pc:picChg>
      </pc:sldChg>
      <pc:sldChg chg="addSp delSp modSp new del mod setBg">
        <pc:chgData name="Công Nguyễn" userId="2bb69f501827e366" providerId="LiveId" clId="{A4CF1162-04F9-4B9B-8264-97F59447D0DC}" dt="2022-03-10T05:53:29.605" v="286" actId="47"/>
        <pc:sldMkLst>
          <pc:docMk/>
          <pc:sldMk cId="714412997" sldId="268"/>
        </pc:sldMkLst>
        <pc:spChg chg="del">
          <ac:chgData name="Công Nguyễn" userId="2bb69f501827e366" providerId="LiveId" clId="{A4CF1162-04F9-4B9B-8264-97F59447D0DC}" dt="2022-03-10T05:49:21.325" v="283" actId="478"/>
          <ac:spMkLst>
            <pc:docMk/>
            <pc:sldMk cId="714412997" sldId="268"/>
            <ac:spMk id="2" creationId="{CC20D2F6-B59C-473C-8782-E4EB076A210D}"/>
          </ac:spMkLst>
        </pc:spChg>
        <pc:spChg chg="del">
          <ac:chgData name="Công Nguyễn" userId="2bb69f501827e366" providerId="LiveId" clId="{A4CF1162-04F9-4B9B-8264-97F59447D0DC}" dt="2022-03-10T05:49:21.325" v="283" actId="478"/>
          <ac:spMkLst>
            <pc:docMk/>
            <pc:sldMk cId="714412997" sldId="268"/>
            <ac:spMk id="3" creationId="{97D94368-02A8-4593-8BE2-0297BE38E54E}"/>
          </ac:spMkLst>
        </pc:spChg>
        <pc:picChg chg="add mod">
          <ac:chgData name="Công Nguyễn" userId="2bb69f501827e366" providerId="LiveId" clId="{A4CF1162-04F9-4B9B-8264-97F59447D0DC}" dt="2022-03-10T05:53:27.221" v="285"/>
          <ac:picMkLst>
            <pc:docMk/>
            <pc:sldMk cId="714412997" sldId="268"/>
            <ac:picMk id="5" creationId="{290EB324-153D-4744-9D96-096664F98990}"/>
          </ac:picMkLst>
        </pc:picChg>
      </pc:sldChg>
      <pc:sldChg chg="addSp delSp modSp new mod setBg modAnim">
        <pc:chgData name="Công Nguyễn" userId="2bb69f501827e366" providerId="LiveId" clId="{A4CF1162-04F9-4B9B-8264-97F59447D0DC}" dt="2022-03-10T06:40:20.861" v="379" actId="1076"/>
        <pc:sldMkLst>
          <pc:docMk/>
          <pc:sldMk cId="810509234" sldId="268"/>
        </pc:sldMkLst>
        <pc:spChg chg="del">
          <ac:chgData name="Công Nguyễn" userId="2bb69f501827e366" providerId="LiveId" clId="{A4CF1162-04F9-4B9B-8264-97F59447D0DC}" dt="2022-03-10T05:54:09.545" v="288" actId="478"/>
          <ac:spMkLst>
            <pc:docMk/>
            <pc:sldMk cId="810509234" sldId="268"/>
            <ac:spMk id="2" creationId="{64F2C074-8650-432C-9692-402F8AAC0817}"/>
          </ac:spMkLst>
        </pc:spChg>
        <pc:spChg chg="del">
          <ac:chgData name="Công Nguyễn" userId="2bb69f501827e366" providerId="LiveId" clId="{A4CF1162-04F9-4B9B-8264-97F59447D0DC}" dt="2022-03-10T05:54:09.545" v="288" actId="478"/>
          <ac:spMkLst>
            <pc:docMk/>
            <pc:sldMk cId="810509234" sldId="268"/>
            <ac:spMk id="3" creationId="{FF290D56-E165-4312-8C03-98E7B2107E63}"/>
          </ac:spMkLst>
        </pc:spChg>
        <pc:picChg chg="add mod">
          <ac:chgData name="Công Nguyễn" userId="2bb69f501827e366" providerId="LiveId" clId="{A4CF1162-04F9-4B9B-8264-97F59447D0DC}" dt="2022-03-10T06:40:20.861" v="379" actId="1076"/>
          <ac:picMkLst>
            <pc:docMk/>
            <pc:sldMk cId="810509234" sldId="268"/>
            <ac:picMk id="2" creationId="{F18DB9D4-C86E-4AC9-B7E7-541DFC988F5B}"/>
          </ac:picMkLst>
        </pc:picChg>
        <pc:picChg chg="add del mod">
          <ac:chgData name="Công Nguyễn" userId="2bb69f501827e366" providerId="LiveId" clId="{A4CF1162-04F9-4B9B-8264-97F59447D0DC}" dt="2022-03-10T06:37:44.255" v="361" actId="478"/>
          <ac:picMkLst>
            <pc:docMk/>
            <pc:sldMk cId="810509234" sldId="268"/>
            <ac:picMk id="5" creationId="{F81C8DDA-79C7-41BC-B0E3-4C8FC2BB114D}"/>
          </ac:picMkLst>
        </pc:picChg>
      </pc:sldChg>
      <pc:sldChg chg="addSp delSp modSp new mod setBg modAnim">
        <pc:chgData name="Công Nguyễn" userId="2bb69f501827e366" providerId="LiveId" clId="{A4CF1162-04F9-4B9B-8264-97F59447D0DC}" dt="2022-03-10T06:38:42.747" v="375"/>
        <pc:sldMkLst>
          <pc:docMk/>
          <pc:sldMk cId="364675545" sldId="269"/>
        </pc:sldMkLst>
        <pc:spChg chg="del">
          <ac:chgData name="Công Nguyễn" userId="2bb69f501827e366" providerId="LiveId" clId="{A4CF1162-04F9-4B9B-8264-97F59447D0DC}" dt="2022-03-10T06:00:33.401" v="293" actId="478"/>
          <ac:spMkLst>
            <pc:docMk/>
            <pc:sldMk cId="364675545" sldId="269"/>
            <ac:spMk id="2" creationId="{AEDFF099-346B-46E3-A0C1-7C0664E1A5AB}"/>
          </ac:spMkLst>
        </pc:spChg>
        <pc:spChg chg="del">
          <ac:chgData name="Công Nguyễn" userId="2bb69f501827e366" providerId="LiveId" clId="{A4CF1162-04F9-4B9B-8264-97F59447D0DC}" dt="2022-03-10T06:00:33.401" v="293" actId="478"/>
          <ac:spMkLst>
            <pc:docMk/>
            <pc:sldMk cId="364675545" sldId="269"/>
            <ac:spMk id="3" creationId="{87AEA376-C580-4135-9972-F891145A223E}"/>
          </ac:spMkLst>
        </pc:spChg>
        <pc:picChg chg="add mod">
          <ac:chgData name="Công Nguyễn" userId="2bb69f501827e366" providerId="LiveId" clId="{A4CF1162-04F9-4B9B-8264-97F59447D0DC}" dt="2022-03-10T06:38:30.013" v="372" actId="14100"/>
          <ac:picMkLst>
            <pc:docMk/>
            <pc:sldMk cId="364675545" sldId="269"/>
            <ac:picMk id="2" creationId="{376542CC-B845-48DA-BEDB-B6444BF4D864}"/>
          </ac:picMkLst>
        </pc:picChg>
        <pc:picChg chg="add del mod">
          <ac:chgData name="Công Nguyễn" userId="2bb69f501827e366" providerId="LiveId" clId="{A4CF1162-04F9-4B9B-8264-97F59447D0DC}" dt="2022-03-10T06:38:21.971" v="369" actId="478"/>
          <ac:picMkLst>
            <pc:docMk/>
            <pc:sldMk cId="364675545" sldId="269"/>
            <ac:picMk id="5" creationId="{BE5B2215-2178-430E-9739-CCC65223A996}"/>
          </ac:picMkLst>
        </pc:picChg>
      </pc:sldChg>
      <pc:sldChg chg="addSp delSp modSp new mod setBg modAnim">
        <pc:chgData name="Công Nguyễn" userId="2bb69f501827e366" providerId="LiveId" clId="{A4CF1162-04F9-4B9B-8264-97F59447D0DC}" dt="2022-03-10T06:32:38.611" v="324"/>
        <pc:sldMkLst>
          <pc:docMk/>
          <pc:sldMk cId="2643135335" sldId="270"/>
        </pc:sldMkLst>
        <pc:spChg chg="del">
          <ac:chgData name="Công Nguyễn" userId="2bb69f501827e366" providerId="LiveId" clId="{A4CF1162-04F9-4B9B-8264-97F59447D0DC}" dt="2022-03-10T06:02:17.948" v="301" actId="478"/>
          <ac:spMkLst>
            <pc:docMk/>
            <pc:sldMk cId="2643135335" sldId="270"/>
            <ac:spMk id="2" creationId="{24826E04-987D-46AB-B0C2-80E77FB0CB50}"/>
          </ac:spMkLst>
        </pc:spChg>
        <pc:spChg chg="del">
          <ac:chgData name="Công Nguyễn" userId="2bb69f501827e366" providerId="LiveId" clId="{A4CF1162-04F9-4B9B-8264-97F59447D0DC}" dt="2022-03-10T06:02:17.948" v="301" actId="478"/>
          <ac:spMkLst>
            <pc:docMk/>
            <pc:sldMk cId="2643135335" sldId="270"/>
            <ac:spMk id="3" creationId="{E722FDD8-1D78-4927-B85D-D18F3C996B14}"/>
          </ac:spMkLst>
        </pc:spChg>
        <pc:picChg chg="add mod">
          <ac:chgData name="Công Nguyễn" userId="2bb69f501827e366" providerId="LiveId" clId="{A4CF1162-04F9-4B9B-8264-97F59447D0DC}" dt="2022-03-10T06:32:11.205" v="319" actId="14100"/>
          <ac:picMkLst>
            <pc:docMk/>
            <pc:sldMk cId="2643135335" sldId="270"/>
            <ac:picMk id="2" creationId="{DC0568B1-A9C5-4929-A04D-E42E75A0CAC1}"/>
          </ac:picMkLst>
        </pc:picChg>
        <pc:picChg chg="add del mod">
          <ac:chgData name="Công Nguyễn" userId="2bb69f501827e366" providerId="LiveId" clId="{A4CF1162-04F9-4B9B-8264-97F59447D0DC}" dt="2022-03-10T06:24:11.307" v="306" actId="478"/>
          <ac:picMkLst>
            <pc:docMk/>
            <pc:sldMk cId="2643135335" sldId="270"/>
            <ac:picMk id="5" creationId="{029A877B-4DD1-47B8-AF51-98DC26B715A4}"/>
          </ac:picMkLst>
        </pc:picChg>
        <pc:picChg chg="add del mod">
          <ac:chgData name="Công Nguyễn" userId="2bb69f501827e366" providerId="LiveId" clId="{A4CF1162-04F9-4B9B-8264-97F59447D0DC}" dt="2022-03-10T06:25:38.707" v="310" actId="478"/>
          <ac:picMkLst>
            <pc:docMk/>
            <pc:sldMk cId="2643135335" sldId="270"/>
            <ac:picMk id="7" creationId="{AA11612C-F043-4776-9869-294F45619137}"/>
          </ac:picMkLst>
        </pc:picChg>
      </pc:sldChg>
      <pc:sldChg chg="addSp delSp modSp new mod setBg modAnim">
        <pc:chgData name="Công Nguyễn" userId="2bb69f501827e366" providerId="LiveId" clId="{A4CF1162-04F9-4B9B-8264-97F59447D0DC}" dt="2022-03-10T06:44:12.291" v="493"/>
        <pc:sldMkLst>
          <pc:docMk/>
          <pc:sldMk cId="2868307107" sldId="271"/>
        </pc:sldMkLst>
        <pc:spChg chg="del">
          <ac:chgData name="Công Nguyễn" userId="2bb69f501827e366" providerId="LiveId" clId="{A4CF1162-04F9-4B9B-8264-97F59447D0DC}" dt="2022-03-10T06:41:16.503" v="384" actId="478"/>
          <ac:spMkLst>
            <pc:docMk/>
            <pc:sldMk cId="2868307107" sldId="271"/>
            <ac:spMk id="2" creationId="{08F37A88-7CA7-42F6-A8A7-2247B1CC234A}"/>
          </ac:spMkLst>
        </pc:spChg>
        <pc:spChg chg="del">
          <ac:chgData name="Công Nguyễn" userId="2bb69f501827e366" providerId="LiveId" clId="{A4CF1162-04F9-4B9B-8264-97F59447D0DC}" dt="2022-03-10T06:41:16.503" v="384" actId="478"/>
          <ac:spMkLst>
            <pc:docMk/>
            <pc:sldMk cId="2868307107" sldId="271"/>
            <ac:spMk id="3" creationId="{7DCEFB11-E17F-4570-B1CE-5793C2AB9CCF}"/>
          </ac:spMkLst>
        </pc:spChg>
        <pc:spChg chg="add mod">
          <ac:chgData name="Công Nguyễn" userId="2bb69f501827e366" providerId="LiveId" clId="{A4CF1162-04F9-4B9B-8264-97F59447D0DC}" dt="2022-03-10T06:43:51.602" v="486" actId="164"/>
          <ac:spMkLst>
            <pc:docMk/>
            <pc:sldMk cId="2868307107" sldId="271"/>
            <ac:spMk id="5" creationId="{EAB2BE6E-F260-4AC6-B32B-93E8361D1B02}"/>
          </ac:spMkLst>
        </pc:spChg>
        <pc:spChg chg="add mod">
          <ac:chgData name="Công Nguyễn" userId="2bb69f501827e366" providerId="LiveId" clId="{A4CF1162-04F9-4B9B-8264-97F59447D0DC}" dt="2022-03-10T06:44:02.043" v="492" actId="1038"/>
          <ac:spMkLst>
            <pc:docMk/>
            <pc:sldMk cId="2868307107" sldId="271"/>
            <ac:spMk id="7" creationId="{DC8CDD09-90D8-40B6-93E9-E9BC32A36DAF}"/>
          </ac:spMkLst>
        </pc:spChg>
        <pc:grpChg chg="add mod">
          <ac:chgData name="Công Nguyễn" userId="2bb69f501827e366" providerId="LiveId" clId="{A4CF1162-04F9-4B9B-8264-97F59447D0DC}" dt="2022-03-10T06:43:51.602" v="486" actId="164"/>
          <ac:grpSpMkLst>
            <pc:docMk/>
            <pc:sldMk cId="2868307107" sldId="271"/>
            <ac:grpSpMk id="8" creationId="{9DC18849-1AEA-4064-A8B8-5729B93EB314}"/>
          </ac:grpSpMkLst>
        </pc:grpChg>
        <pc:picChg chg="add mod">
          <ac:chgData name="Công Nguyễn" userId="2bb69f501827e366" providerId="LiveId" clId="{A4CF1162-04F9-4B9B-8264-97F59447D0DC}" dt="2022-03-10T06:43:45.441" v="484" actId="1076"/>
          <ac:picMkLst>
            <pc:docMk/>
            <pc:sldMk cId="2868307107" sldId="271"/>
            <ac:picMk id="4" creationId="{7CA1A509-CF41-40A4-99E3-E2398282FB4F}"/>
          </ac:picMkLst>
        </pc:picChg>
        <pc:picChg chg="add del mod">
          <ac:chgData name="Công Nguyễn" userId="2bb69f501827e366" providerId="LiveId" clId="{A4CF1162-04F9-4B9B-8264-97F59447D0DC}" dt="2022-03-10T06:43:18.560" v="431" actId="478"/>
          <ac:picMkLst>
            <pc:docMk/>
            <pc:sldMk cId="2868307107" sldId="271"/>
            <ac:picMk id="6" creationId="{89C39A4E-FB88-4E78-B5C3-95F76862463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36C7-CC66-4269-AD37-EC5974BCF6A9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84D4-B93C-4B80-989B-5C081408BE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921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36C7-CC66-4269-AD37-EC5974BCF6A9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84D4-B93C-4B80-989B-5C081408BE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962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36C7-CC66-4269-AD37-EC5974BCF6A9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84D4-B93C-4B80-989B-5C081408BE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4532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36C7-CC66-4269-AD37-EC5974BCF6A9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84D4-B93C-4B80-989B-5C081408BEF9}" type="slidenum">
              <a:rPr lang="vi-VN" smtClean="0"/>
              <a:t>‹#›</a:t>
            </a:fld>
            <a:endParaRPr lang="vi-V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3503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36C7-CC66-4269-AD37-EC5974BCF6A9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84D4-B93C-4B80-989B-5C081408BE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7033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36C7-CC66-4269-AD37-EC5974BCF6A9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84D4-B93C-4B80-989B-5C081408BE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7288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36C7-CC66-4269-AD37-EC5974BCF6A9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84D4-B93C-4B80-989B-5C081408BE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9502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36C7-CC66-4269-AD37-EC5974BCF6A9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84D4-B93C-4B80-989B-5C081408BE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1057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36C7-CC66-4269-AD37-EC5974BCF6A9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84D4-B93C-4B80-989B-5C081408BE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131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36C7-CC66-4269-AD37-EC5974BCF6A9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84D4-B93C-4B80-989B-5C081408BE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774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36C7-CC66-4269-AD37-EC5974BCF6A9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84D4-B93C-4B80-989B-5C081408BE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307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36C7-CC66-4269-AD37-EC5974BCF6A9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84D4-B93C-4B80-989B-5C081408BE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145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36C7-CC66-4269-AD37-EC5974BCF6A9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84D4-B93C-4B80-989B-5C081408BE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987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36C7-CC66-4269-AD37-EC5974BCF6A9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84D4-B93C-4B80-989B-5C081408BE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516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36C7-CC66-4269-AD37-EC5974BCF6A9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84D4-B93C-4B80-989B-5C081408BE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733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36C7-CC66-4269-AD37-EC5974BCF6A9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84D4-B93C-4B80-989B-5C081408BE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361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36C7-CC66-4269-AD37-EC5974BCF6A9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84D4-B93C-4B80-989B-5C081408BE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891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46136C7-CC66-4269-AD37-EC5974BCF6A9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484D4-B93C-4B80-989B-5C081408BE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7741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2DD745-377D-4A06-8F29-66A188FCD9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rgbClr val="D9D7D8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91FF6-5FE2-4DBA-9BEF-C6099BCC99E6}"/>
              </a:ext>
            </a:extLst>
          </p:cNvPr>
          <p:cNvSpPr txBox="1"/>
          <p:nvPr/>
        </p:nvSpPr>
        <p:spPr>
          <a:xfrm>
            <a:off x="2381250" y="2228849"/>
            <a:ext cx="7429500" cy="2554545"/>
          </a:xfrm>
          <a:prstGeom prst="rect">
            <a:avLst/>
          </a:prstGeom>
          <a:noFill/>
        </p:spPr>
        <p:txBody>
          <a:bodyPr wrap="square" rtlCol="0">
            <a:prstTxWarp prst="textDeflateBottom">
              <a:avLst>
                <a:gd name="adj" fmla="val 74236"/>
              </a:avLst>
            </a:prstTxWarp>
            <a:spAutoFit/>
          </a:bodyPr>
          <a:lstStyle/>
          <a:p>
            <a:pPr algn="ctr"/>
            <a:r>
              <a:rPr lang="en-US" sz="16000" dirty="0">
                <a:solidFill>
                  <a:schemeClr val="accent1"/>
                </a:solidFill>
                <a:latin typeface="Bebas Neue" panose="020B0606020202050201" pitchFamily="34" charset="0"/>
              </a:rPr>
              <a:t>NHÓM 2</a:t>
            </a:r>
          </a:p>
        </p:txBody>
      </p:sp>
      <p:pic>
        <p:nvPicPr>
          <p:cNvPr id="9" name="y2mate.com - Netflix New Logo Animation 2019_320kbps">
            <a:hlinkClick r:id="" action="ppaction://media"/>
            <a:extLst>
              <a:ext uri="{FF2B5EF4-FFF2-40B4-BE49-F238E27FC236}">
                <a16:creationId xmlns:a16="http://schemas.microsoft.com/office/drawing/2014/main" id="{0BCC4A67-E2ED-4530-84DB-7E81C215BB8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01620" y="-811353"/>
            <a:ext cx="487362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8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">
        <p:fade/>
      </p:transition>
    </mc:Choice>
    <mc:Fallback xmlns="">
      <p:transition spd="med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412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 lights in the dark&#10;&#10;Description automatically generated with low confidence">
            <a:extLst>
              <a:ext uri="{FF2B5EF4-FFF2-40B4-BE49-F238E27FC236}">
                <a16:creationId xmlns:a16="http://schemas.microsoft.com/office/drawing/2014/main" id="{7CA1A509-CF41-40A4-99E3-E2398282F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095"/>
            <a:ext cx="12192000" cy="685190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DC18849-1AEA-4064-A8B8-5729B93EB314}"/>
              </a:ext>
            </a:extLst>
          </p:cNvPr>
          <p:cNvGrpSpPr/>
          <p:nvPr/>
        </p:nvGrpSpPr>
        <p:grpSpPr>
          <a:xfrm>
            <a:off x="1213412" y="2105561"/>
            <a:ext cx="9776750" cy="3019837"/>
            <a:chOff x="1213412" y="2105561"/>
            <a:chExt cx="9776750" cy="301983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AB2BE6E-F260-4AC6-B32B-93E8361D1B02}"/>
                </a:ext>
              </a:extLst>
            </p:cNvPr>
            <p:cNvSpPr txBox="1"/>
            <p:nvPr/>
          </p:nvSpPr>
          <p:spPr>
            <a:xfrm>
              <a:off x="1213412" y="2105561"/>
              <a:ext cx="976517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gradFill>
                    <a:gsLst>
                      <a:gs pos="0">
                        <a:srgbClr val="C98338"/>
                      </a:gs>
                      <a:gs pos="74000">
                        <a:srgbClr val="F8F69C"/>
                      </a:gs>
                      <a:gs pos="83000">
                        <a:srgbClr val="E6D778"/>
                      </a:gs>
                      <a:gs pos="100000">
                        <a:srgbClr val="C97A27"/>
                      </a:gs>
                    </a:gsLst>
                    <a:lin ang="5400000" scaled="1"/>
                  </a:gradFill>
                  <a:latin typeface="Anton" pitchFamily="2" charset="-93"/>
                </a:rPr>
                <a:t>MÔN HÓA HỌC</a:t>
              </a:r>
              <a:endParaRPr lang="vi-VN" sz="8000" dirty="0">
                <a:gradFill>
                  <a:gsLst>
                    <a:gs pos="0">
                      <a:srgbClr val="C98338"/>
                    </a:gs>
                    <a:gs pos="74000">
                      <a:srgbClr val="F8F69C"/>
                    </a:gs>
                    <a:gs pos="83000">
                      <a:srgbClr val="E6D778"/>
                    </a:gs>
                    <a:gs pos="100000">
                      <a:srgbClr val="C97A27"/>
                    </a:gs>
                  </a:gsLst>
                  <a:lin ang="5400000" scaled="1"/>
                </a:gradFill>
                <a:latin typeface="Anton" pitchFamily="2" charset="-93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8CDD09-90D8-40B6-93E9-E9BC32A36DAF}"/>
                </a:ext>
              </a:extLst>
            </p:cNvPr>
            <p:cNvSpPr txBox="1"/>
            <p:nvPr/>
          </p:nvSpPr>
          <p:spPr>
            <a:xfrm>
              <a:off x="1224987" y="3371072"/>
              <a:ext cx="976517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gradFill>
                    <a:gsLst>
                      <a:gs pos="0">
                        <a:srgbClr val="C98338"/>
                      </a:gs>
                      <a:gs pos="74000">
                        <a:srgbClr val="F8F69C"/>
                      </a:gs>
                      <a:gs pos="83000">
                        <a:srgbClr val="E6D778"/>
                      </a:gs>
                      <a:gs pos="100000">
                        <a:srgbClr val="C97A27"/>
                      </a:gs>
                    </a:gsLst>
                    <a:lin ang="5400000" scaled="1"/>
                  </a:gradFill>
                  <a:latin typeface="Anton" pitchFamily="2" charset="-93"/>
                </a:rPr>
                <a:t>BÀI 4: CẤU TRÚC LỚP VỎ ELECTRON CỦA NGUYÊN TỬ</a:t>
              </a:r>
              <a:endParaRPr lang="vi-VN" sz="5400" dirty="0">
                <a:gradFill>
                  <a:gsLst>
                    <a:gs pos="0">
                      <a:srgbClr val="C98338"/>
                    </a:gs>
                    <a:gs pos="74000">
                      <a:srgbClr val="F8F69C"/>
                    </a:gs>
                    <a:gs pos="83000">
                      <a:srgbClr val="E6D778"/>
                    </a:gs>
                    <a:gs pos="100000">
                      <a:srgbClr val="C97A27"/>
                    </a:gs>
                  </a:gsLst>
                  <a:lin ang="5400000" scaled="1"/>
                </a:gradFill>
                <a:latin typeface="Anton" pitchFamily="2" charset="-93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830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9E17-A4D6-A9DE-662A-06128A1F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electron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E3FE3-1DE9-F51C-AE54-214EE3EB0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e: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hiệu:K,L,M,N,O,P,Q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n=1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n=7.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D09694-2971-1D75-146F-A551153D5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033434"/>
              </p:ext>
            </p:extLst>
          </p:nvPr>
        </p:nvGraphicFramePr>
        <p:xfrm>
          <a:off x="1345470" y="4754880"/>
          <a:ext cx="8537352" cy="1373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467">
                  <a:extLst>
                    <a:ext uri="{9D8B030D-6E8A-4147-A177-3AD203B41FA5}">
                      <a16:colId xmlns:a16="http://schemas.microsoft.com/office/drawing/2014/main" val="3686921879"/>
                    </a:ext>
                  </a:extLst>
                </a:gridCol>
                <a:gridCol w="1206871">
                  <a:extLst>
                    <a:ext uri="{9D8B030D-6E8A-4147-A177-3AD203B41FA5}">
                      <a16:colId xmlns:a16="http://schemas.microsoft.com/office/drawing/2014/main" val="4274523659"/>
                    </a:ext>
                  </a:extLst>
                </a:gridCol>
                <a:gridCol w="1067169">
                  <a:extLst>
                    <a:ext uri="{9D8B030D-6E8A-4147-A177-3AD203B41FA5}">
                      <a16:colId xmlns:a16="http://schemas.microsoft.com/office/drawing/2014/main" val="3310191181"/>
                    </a:ext>
                  </a:extLst>
                </a:gridCol>
                <a:gridCol w="1067169">
                  <a:extLst>
                    <a:ext uri="{9D8B030D-6E8A-4147-A177-3AD203B41FA5}">
                      <a16:colId xmlns:a16="http://schemas.microsoft.com/office/drawing/2014/main" val="3903173050"/>
                    </a:ext>
                  </a:extLst>
                </a:gridCol>
                <a:gridCol w="1067169">
                  <a:extLst>
                    <a:ext uri="{9D8B030D-6E8A-4147-A177-3AD203B41FA5}">
                      <a16:colId xmlns:a16="http://schemas.microsoft.com/office/drawing/2014/main" val="2954864161"/>
                    </a:ext>
                  </a:extLst>
                </a:gridCol>
                <a:gridCol w="1067169">
                  <a:extLst>
                    <a:ext uri="{9D8B030D-6E8A-4147-A177-3AD203B41FA5}">
                      <a16:colId xmlns:a16="http://schemas.microsoft.com/office/drawing/2014/main" val="2706706155"/>
                    </a:ext>
                  </a:extLst>
                </a:gridCol>
                <a:gridCol w="1067169">
                  <a:extLst>
                    <a:ext uri="{9D8B030D-6E8A-4147-A177-3AD203B41FA5}">
                      <a16:colId xmlns:a16="http://schemas.microsoft.com/office/drawing/2014/main" val="3562284320"/>
                    </a:ext>
                  </a:extLst>
                </a:gridCol>
                <a:gridCol w="1067169">
                  <a:extLst>
                    <a:ext uri="{9D8B030D-6E8A-4147-A177-3AD203B41FA5}">
                      <a16:colId xmlns:a16="http://schemas.microsoft.com/office/drawing/2014/main" val="1464316606"/>
                    </a:ext>
                  </a:extLst>
                </a:gridCol>
              </a:tblGrid>
              <a:tr h="68670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73333"/>
                  </a:ext>
                </a:extLst>
              </a:tr>
              <a:tr h="686705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83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32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9E5E8-89AE-A734-82CC-4FEEFA0E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26058"/>
            <a:ext cx="10058400" cy="405079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buFontTx/>
              <a:buChar char="-"/>
            </a:pP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s,p,d,f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s,p,d,f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electron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s,p,d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f.</a:t>
            </a:r>
          </a:p>
          <a:p>
            <a:pPr>
              <a:buFontTx/>
              <a:buChar char="-"/>
            </a:pP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e.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24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FCBA392-912B-2901-659B-9AC892F86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438275"/>
            <a:ext cx="5600700" cy="398145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14DAB4-FF9F-F5F1-F1D8-5FAA408B0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2528887"/>
            <a:ext cx="5344994" cy="289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5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52E7-F0EA-93AE-406B-FD09B4B3E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048" y="1495425"/>
            <a:ext cx="10058400" cy="4752594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electron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s,p,d,f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 (n=1):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e: 1s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 (n=2):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e: 2s,2p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M(n=3):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e: 3s,3p,3d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(n=4):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e: 4s,4p,4d,4f</a:t>
            </a:r>
          </a:p>
          <a:p>
            <a:pPr>
              <a:buFontTx/>
              <a:buChar char="-"/>
            </a:pP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2,6,10,14 =&gt;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1,3,5,7.</a:t>
            </a:r>
          </a:p>
        </p:txBody>
      </p:sp>
    </p:spTree>
    <p:extLst>
      <p:ext uri="{BB962C8B-B14F-4D97-AF65-F5344CB8AC3E}">
        <p14:creationId xmlns:p14="http://schemas.microsoft.com/office/powerpoint/2010/main" val="149475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99CB24-54AD-624A-E753-4415E38DA425}"/>
              </a:ext>
            </a:extLst>
          </p:cNvPr>
          <p:cNvSpPr txBox="1"/>
          <p:nvPr/>
        </p:nvSpPr>
        <p:spPr>
          <a:xfrm>
            <a:off x="2581858" y="2034074"/>
            <a:ext cx="702828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*CÁC PHÂN TỬ  CÓ BAO NHIÊU LỚP?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*Electron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n= 1,2,3,4.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electron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0C491-9F54-3709-A586-32F6F7990A32}"/>
              </a:ext>
            </a:extLst>
          </p:cNvPr>
          <p:cNvSpPr txBox="1"/>
          <p:nvPr/>
        </p:nvSpPr>
        <p:spPr>
          <a:xfrm>
            <a:off x="429208" y="1045028"/>
            <a:ext cx="2537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u="sng" dirty="0"/>
              <a:t>Câu hỏi</a:t>
            </a:r>
            <a:r>
              <a:rPr lang="vi-VN" sz="2000" dirty="0"/>
              <a:t>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791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267</TotalTime>
  <Words>279</Words>
  <Application>Microsoft Office PowerPoint</Application>
  <PresentationFormat>Widescreen</PresentationFormat>
  <Paragraphs>38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Anton</vt:lpstr>
      <vt:lpstr>Bebas Neue</vt:lpstr>
      <vt:lpstr>Arial</vt:lpstr>
      <vt:lpstr>Century Gothic</vt:lpstr>
      <vt:lpstr>Times New Roman</vt:lpstr>
      <vt:lpstr>Wingdings 3</vt:lpstr>
      <vt:lpstr>Ion</vt:lpstr>
      <vt:lpstr>PowerPoint Presentation</vt:lpstr>
      <vt:lpstr>PowerPoint Presentation</vt:lpstr>
      <vt:lpstr>2. Lớp và phân lớp electron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Công Nguyễn</dc:creator>
  <cp:lastModifiedBy>Admin</cp:lastModifiedBy>
  <cp:revision>6</cp:revision>
  <dcterms:created xsi:type="dcterms:W3CDTF">2022-03-09T13:20:25Z</dcterms:created>
  <dcterms:modified xsi:type="dcterms:W3CDTF">2022-10-05T15:04:39Z</dcterms:modified>
</cp:coreProperties>
</file>