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s/slide7.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9"/>
  </p:notesMasterIdLst>
  <p:sldIdLst>
    <p:sldId id="258" r:id="rId2"/>
    <p:sldId id="283" r:id="rId3"/>
    <p:sldId id="256" r:id="rId4"/>
    <p:sldId id="284" r:id="rId5"/>
    <p:sldId id="281" r:id="rId6"/>
    <p:sldId id="285" r:id="rId7"/>
    <p:sldId id="278" r:id="rId8"/>
  </p:sldIdLst>
  <p:sldSz cx="9144000" cy="5143500" type="screen16x9"/>
  <p:notesSz cx="6858000" cy="9144000"/>
  <p:embeddedFontLst>
    <p:embeddedFont>
      <p:font typeface="Abril Fatface" charset="0"/>
      <p:regular r:id="rId10"/>
    </p:embeddedFont>
    <p:embeddedFont>
      <p:font typeface="Calibri" pitchFamily="34" charset="0"/>
      <p:regular r:id="rId11"/>
      <p:bold r:id="rId12"/>
      <p:italic r:id="rId13"/>
      <p:boldItalic r:id="rId14"/>
    </p:embeddedFont>
    <p:embeddedFont>
      <p:font typeface="Merriweather Sans" charset="0"/>
      <p:regular r:id="rId15"/>
      <p:bold r:id="rId16"/>
      <p:italic r:id="rId17"/>
      <p:boldItalic r:id="rId18"/>
    </p:embeddedFont>
    <p:embeddedFont>
      <p:font typeface="Merriweather Sans Regular"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290FE5F8-AB1A-49B6-B9A5-5A49D8FF3546}">
  <a:tblStyle styleId="{290FE5F8-AB1A-49B6-B9A5-5A49D8FF354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401EED4-0241-49B1-ABC2-E7ED5EB98F4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1" d="100"/>
          <a:sy n="91" d="100"/>
        </p:scale>
        <p:origin x="-228"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presProps" Target="pres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b2f7c811ed_0_4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b2f7c811ed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b2f7c811e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b2f7c811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cc8fd65300_1_4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cc8fd65300_1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sp>
        <p:nvSpPr>
          <p:cNvPr id="10" name="Google Shape;10;p2"/>
          <p:cNvSpPr/>
          <p:nvPr/>
        </p:nvSpPr>
        <p:spPr>
          <a:xfrm>
            <a:off x="2114500" y="4277700"/>
            <a:ext cx="4914900" cy="866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114500" y="0"/>
            <a:ext cx="4914900" cy="866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1162175" y="866100"/>
            <a:ext cx="6819600" cy="3411300"/>
          </a:xfrm>
          <a:prstGeom prst="rect">
            <a:avLst/>
          </a:prstGeom>
        </p:spPr>
        <p:txBody>
          <a:bodyPr spcFirstLastPara="1" wrap="square" lIns="0" tIns="0" rIns="0" bIns="0"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pic>
        <p:nvPicPr>
          <p:cNvPr id="13" name="Google Shape;13;p2"/>
          <p:cNvPicPr preferRelativeResize="0"/>
          <p:nvPr/>
        </p:nvPicPr>
        <p:blipFill rotWithShape="1">
          <a:blip r:embed="rId2">
            <a:alphaModFix/>
          </a:blip>
          <a:srcRect l="29800" t="2488" r="16448" b="80672"/>
          <a:stretch/>
        </p:blipFill>
        <p:spPr>
          <a:xfrm>
            <a:off x="2114500" y="0"/>
            <a:ext cx="4914998" cy="866101"/>
          </a:xfrm>
          <a:prstGeom prst="rect">
            <a:avLst/>
          </a:prstGeom>
          <a:noFill/>
          <a:ln>
            <a:noFill/>
          </a:ln>
        </p:spPr>
      </p:pic>
      <p:pic>
        <p:nvPicPr>
          <p:cNvPr id="14" name="Google Shape;14;p2"/>
          <p:cNvPicPr preferRelativeResize="0"/>
          <p:nvPr/>
        </p:nvPicPr>
        <p:blipFill rotWithShape="1">
          <a:blip r:embed="rId2">
            <a:alphaModFix/>
          </a:blip>
          <a:srcRect l="7068" t="8472" r="39179" b="74690"/>
          <a:stretch/>
        </p:blipFill>
        <p:spPr>
          <a:xfrm>
            <a:off x="2114550" y="4277475"/>
            <a:ext cx="4914902" cy="866025"/>
          </a:xfrm>
          <a:prstGeom prst="rect">
            <a:avLst/>
          </a:prstGeom>
          <a:noFill/>
          <a:ln>
            <a:noFill/>
          </a:ln>
        </p:spPr>
      </p:pic>
      <p:sp>
        <p:nvSpPr>
          <p:cNvPr id="15" name="Google Shape;15;p2"/>
          <p:cNvSpPr/>
          <p:nvPr/>
        </p:nvSpPr>
        <p:spPr>
          <a:xfrm>
            <a:off x="4168350" y="463878"/>
            <a:ext cx="807300" cy="807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lt2"/>
        </a:solidFill>
        <a:effectLst/>
      </p:bgPr>
    </p:bg>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1162175" y="2014975"/>
            <a:ext cx="6819600" cy="660900"/>
          </a:xfrm>
          <a:prstGeom prst="rect">
            <a:avLst/>
          </a:prstGeom>
        </p:spPr>
        <p:txBody>
          <a:bodyPr spcFirstLastPara="1" wrap="square" lIns="0" tIns="0" rIns="0" bIns="0"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8" name="Google Shape;18;p3"/>
          <p:cNvSpPr txBox="1">
            <a:spLocks noGrp="1"/>
          </p:cNvSpPr>
          <p:nvPr>
            <p:ph type="subTitle" idx="1"/>
          </p:nvPr>
        </p:nvSpPr>
        <p:spPr>
          <a:xfrm>
            <a:off x="1162175" y="2772801"/>
            <a:ext cx="6819600" cy="355800"/>
          </a:xfrm>
          <a:prstGeom prst="rect">
            <a:avLst/>
          </a:prstGeom>
        </p:spPr>
        <p:txBody>
          <a:bodyPr spcFirstLastPara="1" wrap="square" lIns="0" tIns="0" rIns="0" bIns="0" anchor="t" anchorCtr="0">
            <a:noAutofit/>
          </a:bodyPr>
          <a:lstStyle>
            <a:lvl1pPr lvl="0" algn="ctr" rtl="0">
              <a:spcBef>
                <a:spcPts val="0"/>
              </a:spcBef>
              <a:spcAft>
                <a:spcPts val="0"/>
              </a:spcAft>
              <a:buClr>
                <a:schemeClr val="accent2"/>
              </a:buClr>
              <a:buSzPts val="2000"/>
              <a:buNone/>
              <a:defRPr>
                <a:solidFill>
                  <a:schemeClr val="accent2"/>
                </a:solidFill>
              </a:defRPr>
            </a:lvl1pPr>
            <a:lvl2pPr lvl="1" algn="ctr" rtl="0">
              <a:spcBef>
                <a:spcPts val="800"/>
              </a:spcBef>
              <a:spcAft>
                <a:spcPts val="0"/>
              </a:spcAft>
              <a:buClr>
                <a:schemeClr val="accent2"/>
              </a:buClr>
              <a:buSzPts val="3000"/>
              <a:buNone/>
              <a:defRPr sz="3000">
                <a:solidFill>
                  <a:schemeClr val="accent2"/>
                </a:solidFill>
              </a:defRPr>
            </a:lvl2pPr>
            <a:lvl3pPr lvl="2" algn="ctr" rtl="0">
              <a:spcBef>
                <a:spcPts val="800"/>
              </a:spcBef>
              <a:spcAft>
                <a:spcPts val="0"/>
              </a:spcAft>
              <a:buClr>
                <a:schemeClr val="accent2"/>
              </a:buClr>
              <a:buSzPts val="3000"/>
              <a:buNone/>
              <a:defRPr sz="3000">
                <a:solidFill>
                  <a:schemeClr val="accent2"/>
                </a:solidFill>
              </a:defRPr>
            </a:lvl3pPr>
            <a:lvl4pPr lvl="3" algn="ctr" rtl="0">
              <a:spcBef>
                <a:spcPts val="800"/>
              </a:spcBef>
              <a:spcAft>
                <a:spcPts val="0"/>
              </a:spcAft>
              <a:buClr>
                <a:schemeClr val="accent2"/>
              </a:buClr>
              <a:buSzPts val="3000"/>
              <a:buNone/>
              <a:defRPr sz="3000">
                <a:solidFill>
                  <a:schemeClr val="accent2"/>
                </a:solidFill>
              </a:defRPr>
            </a:lvl4pPr>
            <a:lvl5pPr lvl="4" algn="ctr" rtl="0">
              <a:spcBef>
                <a:spcPts val="800"/>
              </a:spcBef>
              <a:spcAft>
                <a:spcPts val="0"/>
              </a:spcAft>
              <a:buClr>
                <a:schemeClr val="accent2"/>
              </a:buClr>
              <a:buSzPts val="3000"/>
              <a:buNone/>
              <a:defRPr sz="3000">
                <a:solidFill>
                  <a:schemeClr val="accent2"/>
                </a:solidFill>
              </a:defRPr>
            </a:lvl5pPr>
            <a:lvl6pPr lvl="5" algn="ctr" rtl="0">
              <a:spcBef>
                <a:spcPts val="800"/>
              </a:spcBef>
              <a:spcAft>
                <a:spcPts val="0"/>
              </a:spcAft>
              <a:buClr>
                <a:schemeClr val="accent2"/>
              </a:buClr>
              <a:buSzPts val="3000"/>
              <a:buNone/>
              <a:defRPr sz="3000">
                <a:solidFill>
                  <a:schemeClr val="accent2"/>
                </a:solidFill>
              </a:defRPr>
            </a:lvl6pPr>
            <a:lvl7pPr lvl="6" algn="ctr" rtl="0">
              <a:spcBef>
                <a:spcPts val="800"/>
              </a:spcBef>
              <a:spcAft>
                <a:spcPts val="0"/>
              </a:spcAft>
              <a:buClr>
                <a:schemeClr val="accent2"/>
              </a:buClr>
              <a:buSzPts val="3000"/>
              <a:buNone/>
              <a:defRPr sz="3000">
                <a:solidFill>
                  <a:schemeClr val="accent2"/>
                </a:solidFill>
              </a:defRPr>
            </a:lvl7pPr>
            <a:lvl8pPr lvl="7" algn="ctr" rtl="0">
              <a:spcBef>
                <a:spcPts val="800"/>
              </a:spcBef>
              <a:spcAft>
                <a:spcPts val="0"/>
              </a:spcAft>
              <a:buClr>
                <a:schemeClr val="accent2"/>
              </a:buClr>
              <a:buSzPts val="3000"/>
              <a:buNone/>
              <a:defRPr sz="3000">
                <a:solidFill>
                  <a:schemeClr val="accent2"/>
                </a:solidFill>
              </a:defRPr>
            </a:lvl8pPr>
            <a:lvl9pPr lvl="8" algn="ctr" rtl="0">
              <a:spcBef>
                <a:spcPts val="800"/>
              </a:spcBef>
              <a:spcAft>
                <a:spcPts val="800"/>
              </a:spcAft>
              <a:buClr>
                <a:schemeClr val="accent2"/>
              </a:buClr>
              <a:buSzPts val="3000"/>
              <a:buNone/>
              <a:defRPr sz="3000">
                <a:solidFill>
                  <a:schemeClr val="accent2"/>
                </a:solidFill>
              </a:defRPr>
            </a:lvl9pPr>
          </a:lstStyle>
          <a:p>
            <a:endParaRPr/>
          </a:p>
        </p:txBody>
      </p:sp>
      <p:sp>
        <p:nvSpPr>
          <p:cNvPr id="19" name="Google Shape;19;p3"/>
          <p:cNvSpPr/>
          <p:nvPr/>
        </p:nvSpPr>
        <p:spPr>
          <a:xfrm>
            <a:off x="2114500" y="4277700"/>
            <a:ext cx="4914900" cy="866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2114500" y="0"/>
            <a:ext cx="4914900" cy="866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 name="Google Shape;21;p3"/>
          <p:cNvPicPr preferRelativeResize="0"/>
          <p:nvPr/>
        </p:nvPicPr>
        <p:blipFill rotWithShape="1">
          <a:blip r:embed="rId2">
            <a:alphaModFix/>
          </a:blip>
          <a:srcRect l="29800" t="2488" r="16448" b="80672"/>
          <a:stretch/>
        </p:blipFill>
        <p:spPr>
          <a:xfrm>
            <a:off x="2114500" y="0"/>
            <a:ext cx="4914998" cy="866101"/>
          </a:xfrm>
          <a:prstGeom prst="rect">
            <a:avLst/>
          </a:prstGeom>
          <a:noFill/>
          <a:ln>
            <a:noFill/>
          </a:ln>
        </p:spPr>
      </p:pic>
      <p:pic>
        <p:nvPicPr>
          <p:cNvPr id="22" name="Google Shape;22;p3"/>
          <p:cNvPicPr preferRelativeResize="0"/>
          <p:nvPr/>
        </p:nvPicPr>
        <p:blipFill rotWithShape="1">
          <a:blip r:embed="rId2">
            <a:alphaModFix/>
          </a:blip>
          <a:srcRect l="7068" t="8472" r="39179" b="74690"/>
          <a:stretch/>
        </p:blipFill>
        <p:spPr>
          <a:xfrm>
            <a:off x="2114550" y="4277475"/>
            <a:ext cx="4914902" cy="866025"/>
          </a:xfrm>
          <a:prstGeom prst="rect">
            <a:avLst/>
          </a:prstGeom>
          <a:noFill/>
          <a:ln>
            <a:noFill/>
          </a:ln>
        </p:spPr>
      </p:pic>
      <p:sp>
        <p:nvSpPr>
          <p:cNvPr id="23" name="Google Shape;23;p3"/>
          <p:cNvSpPr/>
          <p:nvPr/>
        </p:nvSpPr>
        <p:spPr>
          <a:xfrm>
            <a:off x="4168350" y="463878"/>
            <a:ext cx="807300" cy="807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sp>
        <p:nvSpPr>
          <p:cNvPr id="31" name="Google Shape;31;p5"/>
          <p:cNvSpPr/>
          <p:nvPr/>
        </p:nvSpPr>
        <p:spPr>
          <a:xfrm>
            <a:off x="0" y="4387900"/>
            <a:ext cx="9144000" cy="75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2" name="Google Shape;32;p5"/>
          <p:cNvPicPr preferRelativeResize="0"/>
          <p:nvPr/>
        </p:nvPicPr>
        <p:blipFill rotWithShape="1">
          <a:blip r:embed="rId2">
            <a:alphaModFix amt="70000"/>
          </a:blip>
          <a:srcRect t="38079" b="47230"/>
          <a:stretch/>
        </p:blipFill>
        <p:spPr>
          <a:xfrm>
            <a:off x="0" y="4387852"/>
            <a:ext cx="9144000" cy="755625"/>
          </a:xfrm>
          <a:prstGeom prst="rect">
            <a:avLst/>
          </a:prstGeom>
          <a:noFill/>
          <a:ln>
            <a:noFill/>
          </a:ln>
        </p:spPr>
      </p:pic>
      <p:sp>
        <p:nvSpPr>
          <p:cNvPr id="33" name="Google Shape;33;p5"/>
          <p:cNvSpPr txBox="1">
            <a:spLocks noGrp="1"/>
          </p:cNvSpPr>
          <p:nvPr>
            <p:ph type="title"/>
          </p:nvPr>
        </p:nvSpPr>
        <p:spPr>
          <a:xfrm>
            <a:off x="855300" y="0"/>
            <a:ext cx="7433400" cy="10170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4" name="Google Shape;34;p5"/>
          <p:cNvSpPr txBox="1">
            <a:spLocks noGrp="1"/>
          </p:cNvSpPr>
          <p:nvPr>
            <p:ph type="body" idx="1"/>
          </p:nvPr>
        </p:nvSpPr>
        <p:spPr>
          <a:xfrm>
            <a:off x="855300" y="1430147"/>
            <a:ext cx="7433400" cy="30339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a:lvl1pPr>
            <a:lvl2pPr marL="914400" lvl="1" indent="-355600" rtl="0">
              <a:spcBef>
                <a:spcPts val="800"/>
              </a:spcBef>
              <a:spcAft>
                <a:spcPts val="0"/>
              </a:spcAft>
              <a:buSzPts val="2000"/>
              <a:buChar char="○"/>
              <a:defRPr/>
            </a:lvl2pPr>
            <a:lvl3pPr marL="1371600" lvl="2" indent="-355600" rtl="0">
              <a:spcBef>
                <a:spcPts val="800"/>
              </a:spcBef>
              <a:spcAft>
                <a:spcPts val="0"/>
              </a:spcAft>
              <a:buSzPts val="2000"/>
              <a:buChar char="■"/>
              <a:defRPr/>
            </a:lvl3pPr>
            <a:lvl4pPr marL="1828800" lvl="3" indent="-355600" rtl="0">
              <a:spcBef>
                <a:spcPts val="800"/>
              </a:spcBef>
              <a:spcAft>
                <a:spcPts val="0"/>
              </a:spcAft>
              <a:buSzPts val="2000"/>
              <a:buChar char="●"/>
              <a:defRPr/>
            </a:lvl4pPr>
            <a:lvl5pPr marL="2286000" lvl="4" indent="-355600" rtl="0">
              <a:spcBef>
                <a:spcPts val="800"/>
              </a:spcBef>
              <a:spcAft>
                <a:spcPts val="0"/>
              </a:spcAft>
              <a:buSzPts val="2000"/>
              <a:buChar char="○"/>
              <a:defRPr/>
            </a:lvl5pPr>
            <a:lvl6pPr marL="2743200" lvl="5" indent="-355600" rtl="0">
              <a:spcBef>
                <a:spcPts val="800"/>
              </a:spcBef>
              <a:spcAft>
                <a:spcPts val="0"/>
              </a:spcAft>
              <a:buSzPts val="2000"/>
              <a:buChar char="■"/>
              <a:defRPr/>
            </a:lvl6pPr>
            <a:lvl7pPr marL="3200400" lvl="6" indent="-355600" rtl="0">
              <a:spcBef>
                <a:spcPts val="800"/>
              </a:spcBef>
              <a:spcAft>
                <a:spcPts val="0"/>
              </a:spcAft>
              <a:buSzPts val="2000"/>
              <a:buChar char="●"/>
              <a:defRPr/>
            </a:lvl7pPr>
            <a:lvl8pPr marL="3657600" lvl="7" indent="-355600" rtl="0">
              <a:spcBef>
                <a:spcPts val="800"/>
              </a:spcBef>
              <a:spcAft>
                <a:spcPts val="0"/>
              </a:spcAft>
              <a:buSzPts val="2000"/>
              <a:buChar char="○"/>
              <a:defRPr/>
            </a:lvl8pPr>
            <a:lvl9pPr marL="4114800" lvl="8" indent="-355600" rtl="0">
              <a:spcBef>
                <a:spcPts val="800"/>
              </a:spcBef>
              <a:spcAft>
                <a:spcPts val="800"/>
              </a:spcAft>
              <a:buSzPts val="2000"/>
              <a:buChar char="■"/>
              <a:defRPr/>
            </a:lvl9pPr>
          </a:lstStyle>
          <a:p>
            <a:endParaRPr/>
          </a:p>
        </p:txBody>
      </p:sp>
      <p:sp>
        <p:nvSpPr>
          <p:cNvPr id="35" name="Google Shape;35;p5"/>
          <p:cNvSpPr txBox="1">
            <a:spLocks noGrp="1"/>
          </p:cNvSpPr>
          <p:nvPr>
            <p:ph type="sldNum" idx="12"/>
          </p:nvPr>
        </p:nvSpPr>
        <p:spPr>
          <a:xfrm>
            <a:off x="3923800" y="4509500"/>
            <a:ext cx="1296300" cy="512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grpSp>
        <p:nvGrpSpPr>
          <p:cNvPr id="36" name="Google Shape;36;p5"/>
          <p:cNvGrpSpPr/>
          <p:nvPr/>
        </p:nvGrpSpPr>
        <p:grpSpPr>
          <a:xfrm>
            <a:off x="3972800" y="964625"/>
            <a:ext cx="1198500" cy="123600"/>
            <a:chOff x="3972800" y="855475"/>
            <a:chExt cx="1198500" cy="123600"/>
          </a:xfrm>
        </p:grpSpPr>
        <p:cxnSp>
          <p:nvCxnSpPr>
            <p:cNvPr id="37" name="Google Shape;37;p5"/>
            <p:cNvCxnSpPr/>
            <p:nvPr/>
          </p:nvCxnSpPr>
          <p:spPr>
            <a:xfrm>
              <a:off x="3972800" y="914834"/>
              <a:ext cx="1198500" cy="0"/>
            </a:xfrm>
            <a:prstGeom prst="straightConnector1">
              <a:avLst/>
            </a:prstGeom>
            <a:noFill/>
            <a:ln w="9525" cap="flat" cmpd="sng">
              <a:solidFill>
                <a:schemeClr val="accent3"/>
              </a:solidFill>
              <a:prstDash val="solid"/>
              <a:round/>
              <a:headEnd type="oval" w="med" len="med"/>
              <a:tailEnd type="oval" w="med" len="med"/>
            </a:ln>
          </p:spPr>
        </p:cxnSp>
        <p:sp>
          <p:nvSpPr>
            <p:cNvPr id="38" name="Google Shape;38;p5"/>
            <p:cNvSpPr/>
            <p:nvPr/>
          </p:nvSpPr>
          <p:spPr>
            <a:xfrm>
              <a:off x="4510248" y="855475"/>
              <a:ext cx="123600" cy="123600"/>
            </a:xfrm>
            <a:prstGeom prst="ellipse">
              <a:avLst/>
            </a:prstGeom>
            <a:solidFill>
              <a:schemeClr val="accent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
        <p:cNvGrpSpPr/>
        <p:nvPr/>
      </p:nvGrpSpPr>
      <p:grpSpPr>
        <a:xfrm>
          <a:off x="0" y="0"/>
          <a:ext cx="0" cy="0"/>
          <a:chOff x="0" y="0"/>
          <a:chExt cx="0" cy="0"/>
        </a:xfrm>
      </p:grpSpPr>
      <p:sp>
        <p:nvSpPr>
          <p:cNvPr id="40" name="Google Shape;40;p6"/>
          <p:cNvSpPr/>
          <p:nvPr/>
        </p:nvSpPr>
        <p:spPr>
          <a:xfrm>
            <a:off x="0" y="4387900"/>
            <a:ext cx="9144000" cy="75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1" name="Google Shape;41;p6"/>
          <p:cNvPicPr preferRelativeResize="0"/>
          <p:nvPr/>
        </p:nvPicPr>
        <p:blipFill rotWithShape="1">
          <a:blip r:embed="rId2">
            <a:alphaModFix amt="70000"/>
          </a:blip>
          <a:srcRect t="38079" b="47230"/>
          <a:stretch/>
        </p:blipFill>
        <p:spPr>
          <a:xfrm>
            <a:off x="0" y="4387852"/>
            <a:ext cx="9144000" cy="755625"/>
          </a:xfrm>
          <a:prstGeom prst="rect">
            <a:avLst/>
          </a:prstGeom>
          <a:noFill/>
          <a:ln>
            <a:noFill/>
          </a:ln>
        </p:spPr>
      </p:pic>
      <p:sp>
        <p:nvSpPr>
          <p:cNvPr id="42" name="Google Shape;42;p6"/>
          <p:cNvSpPr txBox="1">
            <a:spLocks noGrp="1"/>
          </p:cNvSpPr>
          <p:nvPr>
            <p:ph type="title"/>
          </p:nvPr>
        </p:nvSpPr>
        <p:spPr>
          <a:xfrm>
            <a:off x="855300" y="0"/>
            <a:ext cx="7433400" cy="10170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43" name="Google Shape;43;p6"/>
          <p:cNvSpPr txBox="1">
            <a:spLocks noGrp="1"/>
          </p:cNvSpPr>
          <p:nvPr>
            <p:ph type="body" idx="1"/>
          </p:nvPr>
        </p:nvSpPr>
        <p:spPr>
          <a:xfrm>
            <a:off x="855275" y="1430150"/>
            <a:ext cx="3473100" cy="26931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44" name="Google Shape;44;p6"/>
          <p:cNvSpPr txBox="1">
            <a:spLocks noGrp="1"/>
          </p:cNvSpPr>
          <p:nvPr>
            <p:ph type="body" idx="2"/>
          </p:nvPr>
        </p:nvSpPr>
        <p:spPr>
          <a:xfrm>
            <a:off x="4815599" y="1430150"/>
            <a:ext cx="3473100" cy="26931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45" name="Google Shape;45;p6"/>
          <p:cNvSpPr txBox="1">
            <a:spLocks noGrp="1"/>
          </p:cNvSpPr>
          <p:nvPr>
            <p:ph type="sldNum" idx="12"/>
          </p:nvPr>
        </p:nvSpPr>
        <p:spPr>
          <a:xfrm>
            <a:off x="3923800" y="4509500"/>
            <a:ext cx="1296300" cy="512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grpSp>
        <p:nvGrpSpPr>
          <p:cNvPr id="46" name="Google Shape;46;p6"/>
          <p:cNvGrpSpPr/>
          <p:nvPr/>
        </p:nvGrpSpPr>
        <p:grpSpPr>
          <a:xfrm>
            <a:off x="3972800" y="964625"/>
            <a:ext cx="1198500" cy="123600"/>
            <a:chOff x="3972800" y="855475"/>
            <a:chExt cx="1198500" cy="123600"/>
          </a:xfrm>
        </p:grpSpPr>
        <p:cxnSp>
          <p:nvCxnSpPr>
            <p:cNvPr id="47" name="Google Shape;47;p6"/>
            <p:cNvCxnSpPr/>
            <p:nvPr/>
          </p:nvCxnSpPr>
          <p:spPr>
            <a:xfrm>
              <a:off x="3972800" y="914834"/>
              <a:ext cx="1198500" cy="0"/>
            </a:xfrm>
            <a:prstGeom prst="straightConnector1">
              <a:avLst/>
            </a:prstGeom>
            <a:noFill/>
            <a:ln w="9525" cap="flat" cmpd="sng">
              <a:solidFill>
                <a:schemeClr val="accent3"/>
              </a:solidFill>
              <a:prstDash val="solid"/>
              <a:round/>
              <a:headEnd type="oval" w="med" len="med"/>
              <a:tailEnd type="oval" w="med" len="med"/>
            </a:ln>
          </p:spPr>
        </p:cxnSp>
        <p:sp>
          <p:nvSpPr>
            <p:cNvPr id="48" name="Google Shape;48;p6"/>
            <p:cNvSpPr/>
            <p:nvPr/>
          </p:nvSpPr>
          <p:spPr>
            <a:xfrm>
              <a:off x="4510248" y="855475"/>
              <a:ext cx="123600" cy="123600"/>
            </a:xfrm>
            <a:prstGeom prst="ellipse">
              <a:avLst/>
            </a:prstGeom>
            <a:solidFill>
              <a:schemeClr val="accent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8"/>
          <p:cNvSpPr txBox="1">
            <a:spLocks noGrp="1"/>
          </p:cNvSpPr>
          <p:nvPr>
            <p:ph type="title"/>
          </p:nvPr>
        </p:nvSpPr>
        <p:spPr>
          <a:xfrm>
            <a:off x="855300" y="0"/>
            <a:ext cx="7433400" cy="10170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62" name="Google Shape;62;p8"/>
          <p:cNvSpPr txBox="1">
            <a:spLocks noGrp="1"/>
          </p:cNvSpPr>
          <p:nvPr>
            <p:ph type="sldNum" idx="12"/>
          </p:nvPr>
        </p:nvSpPr>
        <p:spPr>
          <a:xfrm>
            <a:off x="3923800" y="4509500"/>
            <a:ext cx="1296300" cy="512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
        <p:nvSpPr>
          <p:cNvPr id="63" name="Google Shape;63;p8"/>
          <p:cNvSpPr/>
          <p:nvPr/>
        </p:nvSpPr>
        <p:spPr>
          <a:xfrm>
            <a:off x="0" y="4387900"/>
            <a:ext cx="9144000" cy="75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4" name="Google Shape;64;p8"/>
          <p:cNvPicPr preferRelativeResize="0"/>
          <p:nvPr/>
        </p:nvPicPr>
        <p:blipFill rotWithShape="1">
          <a:blip r:embed="rId2">
            <a:alphaModFix amt="70000"/>
          </a:blip>
          <a:srcRect t="38079" b="47230"/>
          <a:stretch/>
        </p:blipFill>
        <p:spPr>
          <a:xfrm>
            <a:off x="0" y="4387852"/>
            <a:ext cx="9144000" cy="75562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70"/>
        <p:cNvGrpSpPr/>
        <p:nvPr/>
      </p:nvGrpSpPr>
      <p:grpSpPr>
        <a:xfrm>
          <a:off x="0" y="0"/>
          <a:ext cx="0" cy="0"/>
          <a:chOff x="0" y="0"/>
          <a:chExt cx="0" cy="0"/>
        </a:xfrm>
      </p:grpSpPr>
      <p:pic>
        <p:nvPicPr>
          <p:cNvPr id="71" name="Google Shape;71;p10"/>
          <p:cNvPicPr preferRelativeResize="0"/>
          <p:nvPr/>
        </p:nvPicPr>
        <p:blipFill>
          <a:blip r:embed="rId2">
            <a:alphaModFix amt="15000"/>
          </a:blip>
          <a:stretch>
            <a:fillRect/>
          </a:stretch>
        </p:blipFill>
        <p:spPr>
          <a:xfrm>
            <a:off x="0" y="24"/>
            <a:ext cx="9143990" cy="5143500"/>
          </a:xfrm>
          <a:prstGeom prst="rect">
            <a:avLst/>
          </a:prstGeom>
          <a:noFill/>
          <a:ln>
            <a:noFill/>
          </a:ln>
        </p:spPr>
      </p:pic>
      <p:sp>
        <p:nvSpPr>
          <p:cNvPr id="72" name="Google Shape;72;p10"/>
          <p:cNvSpPr txBox="1">
            <a:spLocks noGrp="1"/>
          </p:cNvSpPr>
          <p:nvPr>
            <p:ph type="sldNum" idx="12"/>
          </p:nvPr>
        </p:nvSpPr>
        <p:spPr>
          <a:xfrm>
            <a:off x="3923800" y="4509500"/>
            <a:ext cx="1296300" cy="512100"/>
          </a:xfrm>
          <a:prstGeom prst="rect">
            <a:avLst/>
          </a:prstGeom>
        </p:spPr>
        <p:txBody>
          <a:bodyPr spcFirstLastPara="1" wrap="square" lIns="0" tIns="0" rIns="0" bIns="0"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warm">
  <p:cSld name="BLANK_1_1">
    <p:bg>
      <p:bgPr>
        <a:solidFill>
          <a:schemeClr val="accent3"/>
        </a:solidFill>
        <a:effectLst/>
      </p:bgPr>
    </p:bg>
    <p:spTree>
      <p:nvGrpSpPr>
        <p:cNvPr id="1" name="Shape 76"/>
        <p:cNvGrpSpPr/>
        <p:nvPr/>
      </p:nvGrpSpPr>
      <p:grpSpPr>
        <a:xfrm>
          <a:off x="0" y="0"/>
          <a:ext cx="0" cy="0"/>
          <a:chOff x="0" y="0"/>
          <a:chExt cx="0" cy="0"/>
        </a:xfrm>
      </p:grpSpPr>
      <p:pic>
        <p:nvPicPr>
          <p:cNvPr id="77" name="Google Shape;77;p12"/>
          <p:cNvPicPr preferRelativeResize="0"/>
          <p:nvPr/>
        </p:nvPicPr>
        <p:blipFill>
          <a:blip r:embed="rId2">
            <a:alphaModFix amt="20000"/>
          </a:blip>
          <a:stretch>
            <a:fillRect/>
          </a:stretch>
        </p:blipFill>
        <p:spPr>
          <a:xfrm>
            <a:off x="0" y="24"/>
            <a:ext cx="9143990" cy="5143500"/>
          </a:xfrm>
          <a:prstGeom prst="rect">
            <a:avLst/>
          </a:prstGeom>
          <a:noFill/>
          <a:ln>
            <a:noFill/>
          </a:ln>
        </p:spPr>
      </p:pic>
      <p:sp>
        <p:nvSpPr>
          <p:cNvPr id="78" name="Google Shape;78;p12"/>
          <p:cNvSpPr txBox="1">
            <a:spLocks noGrp="1"/>
          </p:cNvSpPr>
          <p:nvPr>
            <p:ph type="sldNum" idx="12"/>
          </p:nvPr>
        </p:nvSpPr>
        <p:spPr>
          <a:xfrm>
            <a:off x="3923800" y="4509500"/>
            <a:ext cx="1296300" cy="512100"/>
          </a:xfrm>
          <a:prstGeom prst="rect">
            <a:avLst/>
          </a:prstGeom>
        </p:spPr>
        <p:txBody>
          <a:bodyPr spcFirstLastPara="1" wrap="square" lIns="0" tIns="0" rIns="0" bIns="0"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0"/>
            <a:ext cx="7433400" cy="1017000"/>
          </a:xfrm>
          <a:prstGeom prst="rect">
            <a:avLst/>
          </a:prstGeom>
          <a:noFill/>
          <a:ln>
            <a:noFill/>
          </a:ln>
        </p:spPr>
        <p:txBody>
          <a:bodyPr spcFirstLastPara="1" wrap="square" lIns="0" tIns="0" rIns="0" bIns="0" anchor="ctr" anchorCtr="0">
            <a:noAutofit/>
          </a:bodyPr>
          <a:lstStyle>
            <a:lvl1pPr lvl="0" algn="ctr" rtl="0">
              <a:lnSpc>
                <a:spcPct val="90000"/>
              </a:lnSpc>
              <a:spcBef>
                <a:spcPts val="0"/>
              </a:spcBef>
              <a:spcAft>
                <a:spcPts val="0"/>
              </a:spcAft>
              <a:buClr>
                <a:schemeClr val="accent1"/>
              </a:buClr>
              <a:buSzPts val="2400"/>
              <a:buFont typeface="Abril Fatface"/>
              <a:buNone/>
              <a:defRPr sz="2400">
                <a:solidFill>
                  <a:schemeClr val="accent1"/>
                </a:solidFill>
                <a:latin typeface="Abril Fatface"/>
                <a:ea typeface="Abril Fatface"/>
                <a:cs typeface="Abril Fatface"/>
                <a:sym typeface="Abril Fatface"/>
              </a:defRPr>
            </a:lvl1pPr>
            <a:lvl2pPr lvl="1" algn="ctr" rtl="0">
              <a:lnSpc>
                <a:spcPct val="90000"/>
              </a:lnSpc>
              <a:spcBef>
                <a:spcPts val="0"/>
              </a:spcBef>
              <a:spcAft>
                <a:spcPts val="0"/>
              </a:spcAft>
              <a:buClr>
                <a:schemeClr val="accent1"/>
              </a:buClr>
              <a:buSzPts val="2400"/>
              <a:buFont typeface="Abril Fatface"/>
              <a:buNone/>
              <a:defRPr sz="2400">
                <a:solidFill>
                  <a:schemeClr val="accent1"/>
                </a:solidFill>
                <a:latin typeface="Abril Fatface"/>
                <a:ea typeface="Abril Fatface"/>
                <a:cs typeface="Abril Fatface"/>
                <a:sym typeface="Abril Fatface"/>
              </a:defRPr>
            </a:lvl2pPr>
            <a:lvl3pPr lvl="2" algn="ctr" rtl="0">
              <a:lnSpc>
                <a:spcPct val="90000"/>
              </a:lnSpc>
              <a:spcBef>
                <a:spcPts val="0"/>
              </a:spcBef>
              <a:spcAft>
                <a:spcPts val="0"/>
              </a:spcAft>
              <a:buClr>
                <a:schemeClr val="accent1"/>
              </a:buClr>
              <a:buSzPts val="2400"/>
              <a:buFont typeface="Abril Fatface"/>
              <a:buNone/>
              <a:defRPr sz="2400">
                <a:solidFill>
                  <a:schemeClr val="accent1"/>
                </a:solidFill>
                <a:latin typeface="Abril Fatface"/>
                <a:ea typeface="Abril Fatface"/>
                <a:cs typeface="Abril Fatface"/>
                <a:sym typeface="Abril Fatface"/>
              </a:defRPr>
            </a:lvl3pPr>
            <a:lvl4pPr lvl="3" algn="ctr" rtl="0">
              <a:lnSpc>
                <a:spcPct val="90000"/>
              </a:lnSpc>
              <a:spcBef>
                <a:spcPts val="0"/>
              </a:spcBef>
              <a:spcAft>
                <a:spcPts val="0"/>
              </a:spcAft>
              <a:buClr>
                <a:schemeClr val="accent1"/>
              </a:buClr>
              <a:buSzPts val="2400"/>
              <a:buFont typeface="Abril Fatface"/>
              <a:buNone/>
              <a:defRPr sz="2400">
                <a:solidFill>
                  <a:schemeClr val="accent1"/>
                </a:solidFill>
                <a:latin typeface="Abril Fatface"/>
                <a:ea typeface="Abril Fatface"/>
                <a:cs typeface="Abril Fatface"/>
                <a:sym typeface="Abril Fatface"/>
              </a:defRPr>
            </a:lvl4pPr>
            <a:lvl5pPr lvl="4" algn="ctr" rtl="0">
              <a:lnSpc>
                <a:spcPct val="90000"/>
              </a:lnSpc>
              <a:spcBef>
                <a:spcPts val="0"/>
              </a:spcBef>
              <a:spcAft>
                <a:spcPts val="0"/>
              </a:spcAft>
              <a:buClr>
                <a:schemeClr val="accent1"/>
              </a:buClr>
              <a:buSzPts val="2400"/>
              <a:buFont typeface="Abril Fatface"/>
              <a:buNone/>
              <a:defRPr sz="2400">
                <a:solidFill>
                  <a:schemeClr val="accent1"/>
                </a:solidFill>
                <a:latin typeface="Abril Fatface"/>
                <a:ea typeface="Abril Fatface"/>
                <a:cs typeface="Abril Fatface"/>
                <a:sym typeface="Abril Fatface"/>
              </a:defRPr>
            </a:lvl5pPr>
            <a:lvl6pPr lvl="5" algn="ctr" rtl="0">
              <a:lnSpc>
                <a:spcPct val="90000"/>
              </a:lnSpc>
              <a:spcBef>
                <a:spcPts val="0"/>
              </a:spcBef>
              <a:spcAft>
                <a:spcPts val="0"/>
              </a:spcAft>
              <a:buClr>
                <a:schemeClr val="accent1"/>
              </a:buClr>
              <a:buSzPts val="2400"/>
              <a:buFont typeface="Abril Fatface"/>
              <a:buNone/>
              <a:defRPr sz="2400">
                <a:solidFill>
                  <a:schemeClr val="accent1"/>
                </a:solidFill>
                <a:latin typeface="Abril Fatface"/>
                <a:ea typeface="Abril Fatface"/>
                <a:cs typeface="Abril Fatface"/>
                <a:sym typeface="Abril Fatface"/>
              </a:defRPr>
            </a:lvl6pPr>
            <a:lvl7pPr lvl="6" algn="ctr" rtl="0">
              <a:lnSpc>
                <a:spcPct val="90000"/>
              </a:lnSpc>
              <a:spcBef>
                <a:spcPts val="0"/>
              </a:spcBef>
              <a:spcAft>
                <a:spcPts val="0"/>
              </a:spcAft>
              <a:buClr>
                <a:schemeClr val="accent1"/>
              </a:buClr>
              <a:buSzPts val="2400"/>
              <a:buFont typeface="Abril Fatface"/>
              <a:buNone/>
              <a:defRPr sz="2400">
                <a:solidFill>
                  <a:schemeClr val="accent1"/>
                </a:solidFill>
                <a:latin typeface="Abril Fatface"/>
                <a:ea typeface="Abril Fatface"/>
                <a:cs typeface="Abril Fatface"/>
                <a:sym typeface="Abril Fatface"/>
              </a:defRPr>
            </a:lvl7pPr>
            <a:lvl8pPr lvl="7" algn="ctr" rtl="0">
              <a:lnSpc>
                <a:spcPct val="90000"/>
              </a:lnSpc>
              <a:spcBef>
                <a:spcPts val="0"/>
              </a:spcBef>
              <a:spcAft>
                <a:spcPts val="0"/>
              </a:spcAft>
              <a:buClr>
                <a:schemeClr val="accent1"/>
              </a:buClr>
              <a:buSzPts val="2400"/>
              <a:buFont typeface="Abril Fatface"/>
              <a:buNone/>
              <a:defRPr sz="2400">
                <a:solidFill>
                  <a:schemeClr val="accent1"/>
                </a:solidFill>
                <a:latin typeface="Abril Fatface"/>
                <a:ea typeface="Abril Fatface"/>
                <a:cs typeface="Abril Fatface"/>
                <a:sym typeface="Abril Fatface"/>
              </a:defRPr>
            </a:lvl8pPr>
            <a:lvl9pPr lvl="8" algn="ctr" rtl="0">
              <a:lnSpc>
                <a:spcPct val="90000"/>
              </a:lnSpc>
              <a:spcBef>
                <a:spcPts val="0"/>
              </a:spcBef>
              <a:spcAft>
                <a:spcPts val="0"/>
              </a:spcAft>
              <a:buClr>
                <a:schemeClr val="accent1"/>
              </a:buClr>
              <a:buSzPts val="2400"/>
              <a:buFont typeface="Abril Fatface"/>
              <a:buNone/>
              <a:defRPr sz="2400">
                <a:solidFill>
                  <a:schemeClr val="accent1"/>
                </a:solidFill>
                <a:latin typeface="Abril Fatface"/>
                <a:ea typeface="Abril Fatface"/>
                <a:cs typeface="Abril Fatface"/>
                <a:sym typeface="Abril Fatface"/>
              </a:defRPr>
            </a:lvl9pPr>
          </a:lstStyle>
          <a:p>
            <a:endParaRPr/>
          </a:p>
        </p:txBody>
      </p:sp>
      <p:sp>
        <p:nvSpPr>
          <p:cNvPr id="7" name="Google Shape;7;p1"/>
          <p:cNvSpPr txBox="1">
            <a:spLocks noGrp="1"/>
          </p:cNvSpPr>
          <p:nvPr>
            <p:ph type="body" idx="1"/>
          </p:nvPr>
        </p:nvSpPr>
        <p:spPr>
          <a:xfrm>
            <a:off x="855300" y="1430147"/>
            <a:ext cx="7433400" cy="3033900"/>
          </a:xfrm>
          <a:prstGeom prst="rect">
            <a:avLst/>
          </a:prstGeom>
          <a:noFill/>
          <a:ln>
            <a:noFill/>
          </a:ln>
        </p:spPr>
        <p:txBody>
          <a:bodyPr spcFirstLastPara="1" wrap="square" lIns="0" tIns="0" rIns="0" bIns="0" anchor="t" anchorCtr="0">
            <a:noAutofit/>
          </a:bodyPr>
          <a:lstStyle>
            <a:lvl1pPr marL="457200" lvl="0" indent="-355600" rtl="0">
              <a:lnSpc>
                <a:spcPct val="115000"/>
              </a:lnSpc>
              <a:spcBef>
                <a:spcPts val="0"/>
              </a:spcBef>
              <a:spcAft>
                <a:spcPts val="0"/>
              </a:spcAft>
              <a:buClr>
                <a:schemeClr val="accent3"/>
              </a:buClr>
              <a:buSzPts val="2000"/>
              <a:buFont typeface="Merriweather Sans Regular"/>
              <a:buChar char="●"/>
              <a:defRPr sz="2000">
                <a:solidFill>
                  <a:schemeClr val="dk1"/>
                </a:solidFill>
                <a:latin typeface="Merriweather Sans Regular"/>
                <a:ea typeface="Merriweather Sans Regular"/>
                <a:cs typeface="Merriweather Sans Regular"/>
                <a:sym typeface="Merriweather Sans Regular"/>
              </a:defRPr>
            </a:lvl1pPr>
            <a:lvl2pPr marL="914400" lvl="1" indent="-355600" rtl="0">
              <a:lnSpc>
                <a:spcPct val="115000"/>
              </a:lnSpc>
              <a:spcBef>
                <a:spcPts val="800"/>
              </a:spcBef>
              <a:spcAft>
                <a:spcPts val="0"/>
              </a:spcAft>
              <a:buClr>
                <a:schemeClr val="accent3"/>
              </a:buClr>
              <a:buSzPts val="2000"/>
              <a:buFont typeface="Merriweather Sans Regular"/>
              <a:buChar char="○"/>
              <a:defRPr sz="2000">
                <a:solidFill>
                  <a:schemeClr val="dk1"/>
                </a:solidFill>
                <a:latin typeface="Merriweather Sans Regular"/>
                <a:ea typeface="Merriweather Sans Regular"/>
                <a:cs typeface="Merriweather Sans Regular"/>
                <a:sym typeface="Merriweather Sans Regular"/>
              </a:defRPr>
            </a:lvl2pPr>
            <a:lvl3pPr marL="1371600" lvl="2" indent="-355600" rtl="0">
              <a:lnSpc>
                <a:spcPct val="115000"/>
              </a:lnSpc>
              <a:spcBef>
                <a:spcPts val="800"/>
              </a:spcBef>
              <a:spcAft>
                <a:spcPts val="0"/>
              </a:spcAft>
              <a:buClr>
                <a:schemeClr val="dk2"/>
              </a:buClr>
              <a:buSzPts val="2000"/>
              <a:buFont typeface="Merriweather Sans Regular"/>
              <a:buChar char="■"/>
              <a:defRPr sz="2000">
                <a:solidFill>
                  <a:schemeClr val="dk1"/>
                </a:solidFill>
                <a:latin typeface="Merriweather Sans Regular"/>
                <a:ea typeface="Merriweather Sans Regular"/>
                <a:cs typeface="Merriweather Sans Regular"/>
                <a:sym typeface="Merriweather Sans Regular"/>
              </a:defRPr>
            </a:lvl3pPr>
            <a:lvl4pPr marL="1828800" lvl="3" indent="-355600" rtl="0">
              <a:lnSpc>
                <a:spcPct val="115000"/>
              </a:lnSpc>
              <a:spcBef>
                <a:spcPts val="800"/>
              </a:spcBef>
              <a:spcAft>
                <a:spcPts val="0"/>
              </a:spcAft>
              <a:buClr>
                <a:schemeClr val="dk2"/>
              </a:buClr>
              <a:buSzPts val="2000"/>
              <a:buFont typeface="Merriweather Sans Regular"/>
              <a:buChar char="●"/>
              <a:defRPr sz="2000">
                <a:solidFill>
                  <a:schemeClr val="dk1"/>
                </a:solidFill>
                <a:latin typeface="Merriweather Sans Regular"/>
                <a:ea typeface="Merriweather Sans Regular"/>
                <a:cs typeface="Merriweather Sans Regular"/>
                <a:sym typeface="Merriweather Sans Regular"/>
              </a:defRPr>
            </a:lvl4pPr>
            <a:lvl5pPr marL="2286000" lvl="4" indent="-355600" rtl="0">
              <a:lnSpc>
                <a:spcPct val="115000"/>
              </a:lnSpc>
              <a:spcBef>
                <a:spcPts val="800"/>
              </a:spcBef>
              <a:spcAft>
                <a:spcPts val="0"/>
              </a:spcAft>
              <a:buClr>
                <a:schemeClr val="dk1"/>
              </a:buClr>
              <a:buSzPts val="2000"/>
              <a:buFont typeface="Merriweather Sans Regular"/>
              <a:buChar char="○"/>
              <a:defRPr sz="2000">
                <a:solidFill>
                  <a:schemeClr val="dk1"/>
                </a:solidFill>
                <a:latin typeface="Merriweather Sans Regular"/>
                <a:ea typeface="Merriweather Sans Regular"/>
                <a:cs typeface="Merriweather Sans Regular"/>
                <a:sym typeface="Merriweather Sans Regular"/>
              </a:defRPr>
            </a:lvl5pPr>
            <a:lvl6pPr marL="2743200" lvl="5" indent="-355600" rtl="0">
              <a:lnSpc>
                <a:spcPct val="115000"/>
              </a:lnSpc>
              <a:spcBef>
                <a:spcPts val="800"/>
              </a:spcBef>
              <a:spcAft>
                <a:spcPts val="0"/>
              </a:spcAft>
              <a:buClr>
                <a:schemeClr val="dk1"/>
              </a:buClr>
              <a:buSzPts val="2000"/>
              <a:buFont typeface="Merriweather Sans Regular"/>
              <a:buChar char="■"/>
              <a:defRPr sz="2000">
                <a:solidFill>
                  <a:schemeClr val="dk1"/>
                </a:solidFill>
                <a:latin typeface="Merriweather Sans Regular"/>
                <a:ea typeface="Merriweather Sans Regular"/>
                <a:cs typeface="Merriweather Sans Regular"/>
                <a:sym typeface="Merriweather Sans Regular"/>
              </a:defRPr>
            </a:lvl6pPr>
            <a:lvl7pPr marL="3200400" lvl="6" indent="-355600" rtl="0">
              <a:lnSpc>
                <a:spcPct val="115000"/>
              </a:lnSpc>
              <a:spcBef>
                <a:spcPts val="800"/>
              </a:spcBef>
              <a:spcAft>
                <a:spcPts val="0"/>
              </a:spcAft>
              <a:buClr>
                <a:schemeClr val="dk1"/>
              </a:buClr>
              <a:buSzPts val="2000"/>
              <a:buFont typeface="Merriweather Sans Regular"/>
              <a:buChar char="●"/>
              <a:defRPr sz="2000">
                <a:solidFill>
                  <a:schemeClr val="dk1"/>
                </a:solidFill>
                <a:latin typeface="Merriweather Sans Regular"/>
                <a:ea typeface="Merriweather Sans Regular"/>
                <a:cs typeface="Merriweather Sans Regular"/>
                <a:sym typeface="Merriweather Sans Regular"/>
              </a:defRPr>
            </a:lvl7pPr>
            <a:lvl8pPr marL="3657600" lvl="7" indent="-355600" rtl="0">
              <a:lnSpc>
                <a:spcPct val="115000"/>
              </a:lnSpc>
              <a:spcBef>
                <a:spcPts val="800"/>
              </a:spcBef>
              <a:spcAft>
                <a:spcPts val="0"/>
              </a:spcAft>
              <a:buClr>
                <a:schemeClr val="dk1"/>
              </a:buClr>
              <a:buSzPts val="2000"/>
              <a:buFont typeface="Merriweather Sans Regular"/>
              <a:buChar char="○"/>
              <a:defRPr sz="2000">
                <a:solidFill>
                  <a:schemeClr val="dk1"/>
                </a:solidFill>
                <a:latin typeface="Merriweather Sans Regular"/>
                <a:ea typeface="Merriweather Sans Regular"/>
                <a:cs typeface="Merriweather Sans Regular"/>
                <a:sym typeface="Merriweather Sans Regular"/>
              </a:defRPr>
            </a:lvl8pPr>
            <a:lvl9pPr marL="4114800" lvl="8" indent="-355600" rtl="0">
              <a:lnSpc>
                <a:spcPct val="115000"/>
              </a:lnSpc>
              <a:spcBef>
                <a:spcPts val="800"/>
              </a:spcBef>
              <a:spcAft>
                <a:spcPts val="800"/>
              </a:spcAft>
              <a:buClr>
                <a:schemeClr val="dk1"/>
              </a:buClr>
              <a:buSzPts val="2000"/>
              <a:buFont typeface="Merriweather Sans Regular"/>
              <a:buChar char="■"/>
              <a:defRPr sz="2000">
                <a:solidFill>
                  <a:schemeClr val="dk1"/>
                </a:solidFill>
                <a:latin typeface="Merriweather Sans Regular"/>
                <a:ea typeface="Merriweather Sans Regular"/>
                <a:cs typeface="Merriweather Sans Regular"/>
                <a:sym typeface="Merriweather Sans Regular"/>
              </a:defRPr>
            </a:lvl9pPr>
          </a:lstStyle>
          <a:p>
            <a:endParaRPr/>
          </a:p>
        </p:txBody>
      </p:sp>
      <p:sp>
        <p:nvSpPr>
          <p:cNvPr id="8" name="Google Shape;8;p1"/>
          <p:cNvSpPr txBox="1">
            <a:spLocks noGrp="1"/>
          </p:cNvSpPr>
          <p:nvPr>
            <p:ph type="sldNum" idx="12"/>
          </p:nvPr>
        </p:nvSpPr>
        <p:spPr>
          <a:xfrm>
            <a:off x="3923800" y="4509500"/>
            <a:ext cx="1296300" cy="512100"/>
          </a:xfrm>
          <a:prstGeom prst="rect">
            <a:avLst/>
          </a:prstGeom>
          <a:noFill/>
          <a:ln>
            <a:noFill/>
          </a:ln>
        </p:spPr>
        <p:txBody>
          <a:bodyPr spcFirstLastPara="1" wrap="square" lIns="0" tIns="0" rIns="0" bIns="0" anchor="ctr" anchorCtr="0">
            <a:noAutofit/>
          </a:bodyPr>
          <a:lstStyle>
            <a:lvl1pPr lvl="0" algn="ctr" rtl="0">
              <a:buNone/>
              <a:defRPr sz="1300">
                <a:solidFill>
                  <a:schemeClr val="lt1"/>
                </a:solidFill>
                <a:latin typeface="Abril Fatface"/>
                <a:ea typeface="Abril Fatface"/>
                <a:cs typeface="Abril Fatface"/>
                <a:sym typeface="Abril Fatface"/>
              </a:defRPr>
            </a:lvl1pPr>
            <a:lvl2pPr lvl="1" algn="ctr" rtl="0">
              <a:buNone/>
              <a:defRPr sz="1300">
                <a:solidFill>
                  <a:schemeClr val="lt1"/>
                </a:solidFill>
                <a:latin typeface="Abril Fatface"/>
                <a:ea typeface="Abril Fatface"/>
                <a:cs typeface="Abril Fatface"/>
                <a:sym typeface="Abril Fatface"/>
              </a:defRPr>
            </a:lvl2pPr>
            <a:lvl3pPr lvl="2" algn="ctr" rtl="0">
              <a:buNone/>
              <a:defRPr sz="1300">
                <a:solidFill>
                  <a:schemeClr val="lt1"/>
                </a:solidFill>
                <a:latin typeface="Abril Fatface"/>
                <a:ea typeface="Abril Fatface"/>
                <a:cs typeface="Abril Fatface"/>
                <a:sym typeface="Abril Fatface"/>
              </a:defRPr>
            </a:lvl3pPr>
            <a:lvl4pPr lvl="3" algn="ctr" rtl="0">
              <a:buNone/>
              <a:defRPr sz="1300">
                <a:solidFill>
                  <a:schemeClr val="lt1"/>
                </a:solidFill>
                <a:latin typeface="Abril Fatface"/>
                <a:ea typeface="Abril Fatface"/>
                <a:cs typeface="Abril Fatface"/>
                <a:sym typeface="Abril Fatface"/>
              </a:defRPr>
            </a:lvl4pPr>
            <a:lvl5pPr lvl="4" algn="ctr" rtl="0">
              <a:buNone/>
              <a:defRPr sz="1300">
                <a:solidFill>
                  <a:schemeClr val="lt1"/>
                </a:solidFill>
                <a:latin typeface="Abril Fatface"/>
                <a:ea typeface="Abril Fatface"/>
                <a:cs typeface="Abril Fatface"/>
                <a:sym typeface="Abril Fatface"/>
              </a:defRPr>
            </a:lvl5pPr>
            <a:lvl6pPr lvl="5" algn="ctr" rtl="0">
              <a:buNone/>
              <a:defRPr sz="1300">
                <a:solidFill>
                  <a:schemeClr val="lt1"/>
                </a:solidFill>
                <a:latin typeface="Abril Fatface"/>
                <a:ea typeface="Abril Fatface"/>
                <a:cs typeface="Abril Fatface"/>
                <a:sym typeface="Abril Fatface"/>
              </a:defRPr>
            </a:lvl6pPr>
            <a:lvl7pPr lvl="6" algn="ctr" rtl="0">
              <a:buNone/>
              <a:defRPr sz="1300">
                <a:solidFill>
                  <a:schemeClr val="lt1"/>
                </a:solidFill>
                <a:latin typeface="Abril Fatface"/>
                <a:ea typeface="Abril Fatface"/>
                <a:cs typeface="Abril Fatface"/>
                <a:sym typeface="Abril Fatface"/>
              </a:defRPr>
            </a:lvl7pPr>
            <a:lvl8pPr lvl="7" algn="ctr" rtl="0">
              <a:buNone/>
              <a:defRPr sz="1300">
                <a:solidFill>
                  <a:schemeClr val="lt1"/>
                </a:solidFill>
                <a:latin typeface="Abril Fatface"/>
                <a:ea typeface="Abril Fatface"/>
                <a:cs typeface="Abril Fatface"/>
                <a:sym typeface="Abril Fatface"/>
              </a:defRPr>
            </a:lvl8pPr>
            <a:lvl9pPr lvl="8" algn="ctr" rtl="0">
              <a:buNone/>
              <a:defRPr sz="1300">
                <a:solidFill>
                  <a:schemeClr val="lt1"/>
                </a:solidFill>
                <a:latin typeface="Abril Fatface"/>
                <a:ea typeface="Abril Fatface"/>
                <a:cs typeface="Abril Fatface"/>
                <a:sym typeface="Abril Fatfac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6" r:id="rId6"/>
    <p:sldLayoutId id="2147483658"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0" name="Google Shape;110;p16"/>
          <p:cNvSpPr txBox="1">
            <a:spLocks noGrp="1"/>
          </p:cNvSpPr>
          <p:nvPr>
            <p:ph type="ctrTitle" idx="4294967295"/>
          </p:nvPr>
        </p:nvSpPr>
        <p:spPr>
          <a:xfrm>
            <a:off x="1359900" y="287950"/>
            <a:ext cx="6424200" cy="85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9600" dirty="0">
                <a:solidFill>
                  <a:schemeClr val="lt1"/>
                </a:solidFill>
              </a:rPr>
              <a:t>Hello!</a:t>
            </a:r>
            <a:endParaRPr sz="9600" dirty="0">
              <a:solidFill>
                <a:schemeClr val="lt1"/>
              </a:solidFill>
            </a:endParaRPr>
          </a:p>
        </p:txBody>
      </p:sp>
      <p:sp>
        <p:nvSpPr>
          <p:cNvPr id="112" name="Google Shape;112;p16"/>
          <p:cNvSpPr txBox="1">
            <a:spLocks noGrp="1"/>
          </p:cNvSpPr>
          <p:nvPr>
            <p:ph type="sldNum" idx="12"/>
          </p:nvPr>
        </p:nvSpPr>
        <p:spPr>
          <a:xfrm>
            <a:off x="3923800" y="4509500"/>
            <a:ext cx="1296300" cy="512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a:t>
            </a:fld>
            <a:endParaRPr/>
          </a:p>
        </p:txBody>
      </p:sp>
      <p:pic>
        <p:nvPicPr>
          <p:cNvPr id="1026" name="Picture 2"/>
          <p:cNvPicPr>
            <a:picLocks noChangeAspect="1" noChangeArrowheads="1"/>
          </p:cNvPicPr>
          <p:nvPr/>
        </p:nvPicPr>
        <p:blipFill>
          <a:blip r:embed="rId3"/>
          <a:srcRect/>
          <a:stretch>
            <a:fillRect/>
          </a:stretch>
        </p:blipFill>
        <p:spPr bwMode="auto">
          <a:xfrm>
            <a:off x="2133600" y="1657350"/>
            <a:ext cx="4796240" cy="2514600"/>
          </a:xfrm>
          <a:prstGeom prst="ellipse">
            <a:avLst/>
          </a:prstGeom>
          <a:ln>
            <a:noFill/>
          </a:ln>
          <a:effectLst>
            <a:softEdge rad="112500"/>
          </a:effectLst>
        </p:spPr>
      </p:pic>
      <p:pic>
        <p:nvPicPr>
          <p:cNvPr id="8" name="Google Shape;113;p16"/>
          <p:cNvPicPr preferRelativeResize="0"/>
          <p:nvPr/>
        </p:nvPicPr>
        <p:blipFill>
          <a:blip r:embed="rId4">
            <a:alphaModFix/>
          </a:blip>
          <a:stretch>
            <a:fillRect/>
          </a:stretch>
        </p:blipFill>
        <p:spPr>
          <a:xfrm>
            <a:off x="3581400" y="3790950"/>
            <a:ext cx="2057400" cy="609600"/>
          </a:xfrm>
          <a:prstGeom prst="rect">
            <a:avLst/>
          </a:prstGeom>
          <a:noFill/>
          <a:ln>
            <a:noFill/>
          </a:ln>
        </p:spPr>
      </p:pic>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110"/>
                                        </p:tgtEl>
                                        <p:attrNameLst>
                                          <p:attrName>style.visibility</p:attrName>
                                        </p:attrNameLst>
                                      </p:cBhvr>
                                      <p:to>
                                        <p:strVal val="visible"/>
                                      </p:to>
                                    </p:set>
                                    <p:anim calcmode="discrete" valueType="clr">
                                      <p:cBhvr override="childStyle">
                                        <p:cTn id="7" dur="80"/>
                                        <p:tgtEl>
                                          <p:spTgt spid="11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10"/>
                                        </p:tgtEl>
                                        <p:attrNameLst>
                                          <p:attrName>fillcolor</p:attrName>
                                        </p:attrNameLst>
                                      </p:cBhvr>
                                      <p:tavLst>
                                        <p:tav tm="0">
                                          <p:val>
                                            <p:clrVal>
                                              <a:schemeClr val="accent2"/>
                                            </p:clrVal>
                                          </p:val>
                                        </p:tav>
                                        <p:tav tm="50000">
                                          <p:val>
                                            <p:clrVal>
                                              <a:schemeClr val="hlink"/>
                                            </p:clrVal>
                                          </p:val>
                                        </p:tav>
                                      </p:tavLst>
                                    </p:anim>
                                    <p:set>
                                      <p:cBhvr>
                                        <p:cTn id="9" dur="80"/>
                                        <p:tgtEl>
                                          <p:spTgt spid="110"/>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iterate type="lt">
                                    <p:tmPct val="5000"/>
                                  </p:iterate>
                                  <p:childTnLst>
                                    <p:set>
                                      <p:cBhvr>
                                        <p:cTn id="13" dur="1" fill="hold">
                                          <p:stCondLst>
                                            <p:cond delay="0"/>
                                          </p:stCondLst>
                                        </p:cTn>
                                        <p:tgtEl>
                                          <p:spTgt spid="8"/>
                                        </p:tgtEl>
                                        <p:attrNameLst>
                                          <p:attrName>style.visibility</p:attrName>
                                        </p:attrNameLst>
                                      </p:cBhvr>
                                      <p:to>
                                        <p:strVal val="visible"/>
                                      </p:to>
                                    </p:set>
                                    <p:anim calcmode="lin" valueType="num">
                                      <p:cBhvr>
                                        <p:cTn id="14" dur="1000" fill="hold"/>
                                        <p:tgtEl>
                                          <p:spTgt spid="8"/>
                                        </p:tgtEl>
                                        <p:attrNameLst>
                                          <p:attrName>ppt_w</p:attrName>
                                        </p:attrNameLst>
                                      </p:cBhvr>
                                      <p:tavLst>
                                        <p:tav tm="0">
                                          <p:val>
                                            <p:fltVal val="0"/>
                                          </p:val>
                                        </p:tav>
                                        <p:tav tm="100000">
                                          <p:val>
                                            <p:strVal val="#ppt_w"/>
                                          </p:val>
                                        </p:tav>
                                      </p:tavLst>
                                    </p:anim>
                                    <p:anim calcmode="lin" valueType="num">
                                      <p:cBhvr>
                                        <p:cTn id="15" dur="1000" fill="hold"/>
                                        <p:tgtEl>
                                          <p:spTgt spid="8"/>
                                        </p:tgtEl>
                                        <p:attrNameLst>
                                          <p:attrName>ppt_h</p:attrName>
                                        </p:attrNameLst>
                                      </p:cBhvr>
                                      <p:tavLst>
                                        <p:tav tm="0">
                                          <p:val>
                                            <p:fltVal val="0"/>
                                          </p:val>
                                        </p:tav>
                                        <p:tav tm="100000">
                                          <p:val>
                                            <p:strVal val="#ppt_h"/>
                                          </p:val>
                                        </p:tav>
                                      </p:tavLst>
                                    </p:anim>
                                    <p:anim calcmode="lin" valueType="num">
                                      <p:cBhvr>
                                        <p:cTn id="16" dur="1000" fill="hold"/>
                                        <p:tgtEl>
                                          <p:spTgt spid="8"/>
                                        </p:tgtEl>
                                        <p:attrNameLst>
                                          <p:attrName>style.rotation</p:attrName>
                                        </p:attrNameLst>
                                      </p:cBhvr>
                                      <p:tavLst>
                                        <p:tav tm="0">
                                          <p:val>
                                            <p:fltVal val="90"/>
                                          </p:val>
                                        </p:tav>
                                        <p:tav tm="100000">
                                          <p:val>
                                            <p:fltVal val="0"/>
                                          </p:val>
                                        </p:tav>
                                      </p:tavLst>
                                    </p:anim>
                                    <p:animEffect transition="in" filter="fade">
                                      <p:cBhvr>
                                        <p:cTn id="17" dur="1000"/>
                                        <p:tgtEl>
                                          <p:spTgt spid="8"/>
                                        </p:tgtEl>
                                      </p:cBhvr>
                                    </p:animEffect>
                                  </p:childTnLst>
                                </p:cTn>
                              </p:par>
                              <p:par>
                                <p:cTn id="18" presetID="31" presetClass="entr" presetSubtype="0" fill="hold" nodeType="withEffect">
                                  <p:stCondLst>
                                    <p:cond delay="0"/>
                                  </p:stCondLst>
                                  <p:iterate type="lt">
                                    <p:tmPct val="5000"/>
                                  </p:iterate>
                                  <p:childTnLst>
                                    <p:set>
                                      <p:cBhvr>
                                        <p:cTn id="19" dur="1" fill="hold">
                                          <p:stCondLst>
                                            <p:cond delay="0"/>
                                          </p:stCondLst>
                                        </p:cTn>
                                        <p:tgtEl>
                                          <p:spTgt spid="1026"/>
                                        </p:tgtEl>
                                        <p:attrNameLst>
                                          <p:attrName>style.visibility</p:attrName>
                                        </p:attrNameLst>
                                      </p:cBhvr>
                                      <p:to>
                                        <p:strVal val="visible"/>
                                      </p:to>
                                    </p:set>
                                    <p:anim calcmode="lin" valueType="num">
                                      <p:cBhvr>
                                        <p:cTn id="20" dur="1000" fill="hold"/>
                                        <p:tgtEl>
                                          <p:spTgt spid="1026"/>
                                        </p:tgtEl>
                                        <p:attrNameLst>
                                          <p:attrName>ppt_w</p:attrName>
                                        </p:attrNameLst>
                                      </p:cBhvr>
                                      <p:tavLst>
                                        <p:tav tm="0">
                                          <p:val>
                                            <p:fltVal val="0"/>
                                          </p:val>
                                        </p:tav>
                                        <p:tav tm="100000">
                                          <p:val>
                                            <p:strVal val="#ppt_w"/>
                                          </p:val>
                                        </p:tav>
                                      </p:tavLst>
                                    </p:anim>
                                    <p:anim calcmode="lin" valueType="num">
                                      <p:cBhvr>
                                        <p:cTn id="21" dur="1000" fill="hold"/>
                                        <p:tgtEl>
                                          <p:spTgt spid="1026"/>
                                        </p:tgtEl>
                                        <p:attrNameLst>
                                          <p:attrName>ppt_h</p:attrName>
                                        </p:attrNameLst>
                                      </p:cBhvr>
                                      <p:tavLst>
                                        <p:tav tm="0">
                                          <p:val>
                                            <p:fltVal val="0"/>
                                          </p:val>
                                        </p:tav>
                                        <p:tav tm="100000">
                                          <p:val>
                                            <p:strVal val="#ppt_h"/>
                                          </p:val>
                                        </p:tav>
                                      </p:tavLst>
                                    </p:anim>
                                    <p:anim calcmode="lin" valueType="num">
                                      <p:cBhvr>
                                        <p:cTn id="22" dur="1000" fill="hold"/>
                                        <p:tgtEl>
                                          <p:spTgt spid="1026"/>
                                        </p:tgtEl>
                                        <p:attrNameLst>
                                          <p:attrName>style.rotation</p:attrName>
                                        </p:attrNameLst>
                                      </p:cBhvr>
                                      <p:tavLst>
                                        <p:tav tm="0">
                                          <p:val>
                                            <p:fltVal val="90"/>
                                          </p:val>
                                        </p:tav>
                                        <p:tav tm="100000">
                                          <p:val>
                                            <p:fltVal val="0"/>
                                          </p:val>
                                        </p:tav>
                                      </p:tavLst>
                                    </p:anim>
                                    <p:animEffect transition="in" filter="fade">
                                      <p:cBhvr>
                                        <p:cTn id="23"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6" name="Google Shape;426;p41"/>
          <p:cNvSpPr txBox="1">
            <a:spLocks noGrp="1"/>
          </p:cNvSpPr>
          <p:nvPr>
            <p:ph type="sldNum" idx="12"/>
          </p:nvPr>
        </p:nvSpPr>
        <p:spPr>
          <a:xfrm>
            <a:off x="3923800" y="4509500"/>
            <a:ext cx="1296300" cy="512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a:t>
            </a:fld>
            <a:endParaRPr/>
          </a:p>
        </p:txBody>
      </p:sp>
      <p:sp>
        <p:nvSpPr>
          <p:cNvPr id="427" name="Google Shape;427;p41"/>
          <p:cNvSpPr/>
          <p:nvPr/>
        </p:nvSpPr>
        <p:spPr>
          <a:xfrm>
            <a:off x="0" y="2038350"/>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41"/>
          <p:cNvSpPr/>
          <p:nvPr/>
        </p:nvSpPr>
        <p:spPr>
          <a:xfrm>
            <a:off x="0" y="1990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429" name="Google Shape;429;p41"/>
          <p:cNvGrpSpPr/>
          <p:nvPr/>
        </p:nvGrpSpPr>
        <p:grpSpPr>
          <a:xfrm>
            <a:off x="1786339" y="1322401"/>
            <a:ext cx="473400" cy="473400"/>
            <a:chOff x="1786339" y="1703401"/>
            <a:chExt cx="473400" cy="473400"/>
          </a:xfrm>
        </p:grpSpPr>
        <p:sp>
          <p:nvSpPr>
            <p:cNvPr id="430" name="Google Shape;430;p41"/>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erriweather Sans"/>
                <a:ea typeface="Merriweather Sans"/>
                <a:cs typeface="Merriweather Sans"/>
                <a:sym typeface="Merriweather Sans"/>
              </a:endParaRPr>
            </a:p>
          </p:txBody>
        </p:sp>
        <p:sp>
          <p:nvSpPr>
            <p:cNvPr id="431" name="Google Shape;431;p41"/>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smtClean="0">
                  <a:solidFill>
                    <a:schemeClr val="dk2"/>
                  </a:solidFill>
                  <a:latin typeface="Merriweather Sans"/>
                  <a:ea typeface="Merriweather Sans"/>
                  <a:cs typeface="Merriweather Sans"/>
                  <a:sym typeface="Merriweather Sans"/>
                </a:rPr>
                <a:t>3</a:t>
              </a:r>
              <a:endParaRPr sz="600" dirty="0">
                <a:solidFill>
                  <a:schemeClr val="dk2"/>
                </a:solidFill>
                <a:latin typeface="Merriweather Sans"/>
                <a:ea typeface="Merriweather Sans"/>
                <a:cs typeface="Merriweather Sans"/>
                <a:sym typeface="Merriweather Sans"/>
              </a:endParaRPr>
            </a:p>
          </p:txBody>
        </p:sp>
      </p:grpSp>
      <p:grpSp>
        <p:nvGrpSpPr>
          <p:cNvPr id="432" name="Google Shape;432;p41"/>
          <p:cNvGrpSpPr/>
          <p:nvPr/>
        </p:nvGrpSpPr>
        <p:grpSpPr>
          <a:xfrm>
            <a:off x="3814414" y="1322401"/>
            <a:ext cx="473400" cy="473400"/>
            <a:chOff x="3814414" y="1703401"/>
            <a:chExt cx="473400" cy="473400"/>
          </a:xfrm>
        </p:grpSpPr>
        <p:sp>
          <p:nvSpPr>
            <p:cNvPr id="433" name="Google Shape;433;p41"/>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erriweather Sans"/>
                <a:ea typeface="Merriweather Sans"/>
                <a:cs typeface="Merriweather Sans"/>
                <a:sym typeface="Merriweather Sans"/>
              </a:endParaRPr>
            </a:p>
          </p:txBody>
        </p:sp>
        <p:sp>
          <p:nvSpPr>
            <p:cNvPr id="434" name="Google Shape;434;p41"/>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smtClean="0">
                  <a:solidFill>
                    <a:schemeClr val="dk2"/>
                  </a:solidFill>
                  <a:latin typeface="Merriweather Sans"/>
                  <a:ea typeface="Merriweather Sans"/>
                  <a:cs typeface="Merriweather Sans"/>
                  <a:sym typeface="Merriweather Sans"/>
                </a:rPr>
                <a:t>5</a:t>
              </a:r>
              <a:endParaRPr sz="600" dirty="0">
                <a:solidFill>
                  <a:schemeClr val="dk2"/>
                </a:solidFill>
                <a:latin typeface="Merriweather Sans"/>
                <a:ea typeface="Merriweather Sans"/>
                <a:cs typeface="Merriweather Sans"/>
                <a:sym typeface="Merriweather Sans"/>
              </a:endParaRPr>
            </a:p>
          </p:txBody>
        </p:sp>
      </p:grpSp>
      <p:grpSp>
        <p:nvGrpSpPr>
          <p:cNvPr id="435" name="Google Shape;435;p41"/>
          <p:cNvGrpSpPr/>
          <p:nvPr/>
        </p:nvGrpSpPr>
        <p:grpSpPr>
          <a:xfrm>
            <a:off x="5842489" y="1322401"/>
            <a:ext cx="473400" cy="473400"/>
            <a:chOff x="5842489" y="1703401"/>
            <a:chExt cx="473400" cy="473400"/>
          </a:xfrm>
        </p:grpSpPr>
        <p:sp>
          <p:nvSpPr>
            <p:cNvPr id="436" name="Google Shape;436;p41"/>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erriweather Sans"/>
                <a:ea typeface="Merriweather Sans"/>
                <a:cs typeface="Merriweather Sans"/>
                <a:sym typeface="Merriweather Sans"/>
              </a:endParaRPr>
            </a:p>
          </p:txBody>
        </p:sp>
        <p:sp>
          <p:nvSpPr>
            <p:cNvPr id="437" name="Google Shape;437;p41"/>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smtClean="0">
                  <a:solidFill>
                    <a:schemeClr val="dk2"/>
                  </a:solidFill>
                  <a:latin typeface="Merriweather Sans"/>
                  <a:ea typeface="Merriweather Sans"/>
                  <a:cs typeface="Merriweather Sans"/>
                  <a:sym typeface="Merriweather Sans"/>
                </a:rPr>
                <a:t>7</a:t>
              </a:r>
              <a:endParaRPr sz="600" dirty="0">
                <a:solidFill>
                  <a:schemeClr val="dk2"/>
                </a:solidFill>
                <a:latin typeface="Merriweather Sans"/>
                <a:ea typeface="Merriweather Sans"/>
                <a:cs typeface="Merriweather Sans"/>
                <a:sym typeface="Merriweather Sans"/>
              </a:endParaRPr>
            </a:p>
          </p:txBody>
        </p:sp>
      </p:grpSp>
      <p:grpSp>
        <p:nvGrpSpPr>
          <p:cNvPr id="438" name="Google Shape;438;p41"/>
          <p:cNvGrpSpPr/>
          <p:nvPr/>
        </p:nvGrpSpPr>
        <p:grpSpPr>
          <a:xfrm>
            <a:off x="6880814" y="3195300"/>
            <a:ext cx="473400" cy="473400"/>
            <a:chOff x="6880814" y="3576300"/>
            <a:chExt cx="473400" cy="473400"/>
          </a:xfrm>
        </p:grpSpPr>
        <p:sp>
          <p:nvSpPr>
            <p:cNvPr id="439" name="Google Shape;439;p41"/>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erriweather Sans"/>
                <a:ea typeface="Merriweather Sans"/>
                <a:cs typeface="Merriweather Sans"/>
                <a:sym typeface="Merriweather Sans"/>
              </a:endParaRPr>
            </a:p>
          </p:txBody>
        </p:sp>
        <p:sp>
          <p:nvSpPr>
            <p:cNvPr id="440" name="Google Shape;440;p41"/>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smtClean="0">
                  <a:solidFill>
                    <a:schemeClr val="dk2"/>
                  </a:solidFill>
                  <a:latin typeface="Merriweather Sans"/>
                  <a:ea typeface="Merriweather Sans"/>
                  <a:cs typeface="Merriweather Sans"/>
                  <a:sym typeface="Merriweather Sans"/>
                </a:rPr>
                <a:t>8</a:t>
              </a:r>
              <a:endParaRPr sz="600" dirty="0">
                <a:solidFill>
                  <a:schemeClr val="dk2"/>
                </a:solidFill>
                <a:latin typeface="Merriweather Sans"/>
                <a:ea typeface="Merriweather Sans"/>
                <a:cs typeface="Merriweather Sans"/>
                <a:sym typeface="Merriweather Sans"/>
              </a:endParaRPr>
            </a:p>
          </p:txBody>
        </p:sp>
      </p:grpSp>
      <p:grpSp>
        <p:nvGrpSpPr>
          <p:cNvPr id="441" name="Google Shape;441;p41"/>
          <p:cNvGrpSpPr/>
          <p:nvPr/>
        </p:nvGrpSpPr>
        <p:grpSpPr>
          <a:xfrm>
            <a:off x="4852739" y="3195300"/>
            <a:ext cx="473400" cy="473400"/>
            <a:chOff x="4852739" y="3576300"/>
            <a:chExt cx="473400" cy="473400"/>
          </a:xfrm>
        </p:grpSpPr>
        <p:sp>
          <p:nvSpPr>
            <p:cNvPr id="442" name="Google Shape;442;p41"/>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erriweather Sans"/>
                <a:ea typeface="Merriweather Sans"/>
                <a:cs typeface="Merriweather Sans"/>
                <a:sym typeface="Merriweather Sans"/>
              </a:endParaRPr>
            </a:p>
          </p:txBody>
        </p:sp>
        <p:sp>
          <p:nvSpPr>
            <p:cNvPr id="443" name="Google Shape;443;p41"/>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smtClean="0">
                  <a:solidFill>
                    <a:schemeClr val="dk2"/>
                  </a:solidFill>
                  <a:latin typeface="Merriweather Sans"/>
                  <a:ea typeface="Merriweather Sans"/>
                  <a:cs typeface="Merriweather Sans"/>
                  <a:sym typeface="Merriweather Sans"/>
                </a:rPr>
                <a:t>6</a:t>
              </a:r>
              <a:endParaRPr sz="600" dirty="0">
                <a:solidFill>
                  <a:schemeClr val="dk2"/>
                </a:solidFill>
                <a:latin typeface="Merriweather Sans"/>
                <a:ea typeface="Merriweather Sans"/>
                <a:cs typeface="Merriweather Sans"/>
                <a:sym typeface="Merriweather Sans"/>
              </a:endParaRPr>
            </a:p>
          </p:txBody>
        </p:sp>
      </p:grpSp>
      <p:grpSp>
        <p:nvGrpSpPr>
          <p:cNvPr id="444" name="Google Shape;444;p41"/>
          <p:cNvGrpSpPr/>
          <p:nvPr/>
        </p:nvGrpSpPr>
        <p:grpSpPr>
          <a:xfrm>
            <a:off x="2824664" y="3195300"/>
            <a:ext cx="473400" cy="473400"/>
            <a:chOff x="2824664" y="3576300"/>
            <a:chExt cx="473400" cy="473400"/>
          </a:xfrm>
        </p:grpSpPr>
        <p:sp>
          <p:nvSpPr>
            <p:cNvPr id="445" name="Google Shape;445;p41"/>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erriweather Sans"/>
                <a:ea typeface="Merriweather Sans"/>
                <a:cs typeface="Merriweather Sans"/>
                <a:sym typeface="Merriweather Sans"/>
              </a:endParaRPr>
            </a:p>
          </p:txBody>
        </p:sp>
        <p:sp>
          <p:nvSpPr>
            <p:cNvPr id="446" name="Google Shape;446;p41"/>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smtClean="0">
                  <a:solidFill>
                    <a:schemeClr val="dk2"/>
                  </a:solidFill>
                  <a:latin typeface="Merriweather Sans"/>
                  <a:ea typeface="Merriweather Sans"/>
                  <a:cs typeface="Merriweather Sans"/>
                  <a:sym typeface="Merriweather Sans"/>
                </a:rPr>
                <a:t>4</a:t>
              </a:r>
              <a:endParaRPr sz="600" dirty="0">
                <a:solidFill>
                  <a:schemeClr val="dk2"/>
                </a:solidFill>
                <a:latin typeface="Merriweather Sans"/>
                <a:ea typeface="Merriweather Sans"/>
                <a:cs typeface="Merriweather Sans"/>
                <a:sym typeface="Merriweather Sans"/>
              </a:endParaRPr>
            </a:p>
          </p:txBody>
        </p:sp>
      </p:grpSp>
      <p:grpSp>
        <p:nvGrpSpPr>
          <p:cNvPr id="30" name="Google Shape;444;p41"/>
          <p:cNvGrpSpPr/>
          <p:nvPr/>
        </p:nvGrpSpPr>
        <p:grpSpPr>
          <a:xfrm>
            <a:off x="914400" y="3181350"/>
            <a:ext cx="473400" cy="473400"/>
            <a:chOff x="2824664" y="3576300"/>
            <a:chExt cx="473400" cy="473400"/>
          </a:xfrm>
        </p:grpSpPr>
        <p:sp>
          <p:nvSpPr>
            <p:cNvPr id="31" name="Google Shape;445;p41"/>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erriweather Sans"/>
                <a:ea typeface="Merriweather Sans"/>
                <a:cs typeface="Merriweather Sans"/>
                <a:sym typeface="Merriweather Sans"/>
              </a:endParaRPr>
            </a:p>
          </p:txBody>
        </p:sp>
        <p:sp>
          <p:nvSpPr>
            <p:cNvPr id="32" name="Google Shape;446;p41"/>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2"/>
                  </a:solidFill>
                  <a:latin typeface="Merriweather Sans"/>
                  <a:ea typeface="Merriweather Sans"/>
                  <a:cs typeface="Merriweather Sans"/>
                  <a:sym typeface="Merriweather Sans"/>
                </a:rPr>
                <a:t>2</a:t>
              </a:r>
              <a:endParaRPr sz="600" dirty="0">
                <a:solidFill>
                  <a:schemeClr val="dk2"/>
                </a:solidFill>
                <a:latin typeface="Merriweather Sans"/>
                <a:ea typeface="Merriweather Sans"/>
                <a:cs typeface="Merriweather Sans"/>
                <a:sym typeface="Merriweather Sans"/>
              </a:endParaRPr>
            </a:p>
          </p:txBody>
        </p:sp>
      </p:grpSp>
      <p:grpSp>
        <p:nvGrpSpPr>
          <p:cNvPr id="33" name="Google Shape;444;p41"/>
          <p:cNvGrpSpPr/>
          <p:nvPr/>
        </p:nvGrpSpPr>
        <p:grpSpPr>
          <a:xfrm>
            <a:off x="8382000" y="2190750"/>
            <a:ext cx="473400" cy="473400"/>
            <a:chOff x="2824664" y="3576300"/>
            <a:chExt cx="473400" cy="473400"/>
          </a:xfrm>
        </p:grpSpPr>
        <p:sp>
          <p:nvSpPr>
            <p:cNvPr id="34" name="Google Shape;445;p41"/>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erriweather Sans"/>
                <a:ea typeface="Merriweather Sans"/>
                <a:cs typeface="Merriweather Sans"/>
                <a:sym typeface="Merriweather Sans"/>
              </a:endParaRPr>
            </a:p>
          </p:txBody>
        </p:sp>
        <p:sp>
          <p:nvSpPr>
            <p:cNvPr id="35" name="Google Shape;446;p41"/>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smtClean="0">
                  <a:solidFill>
                    <a:schemeClr val="dk2"/>
                  </a:solidFill>
                  <a:latin typeface="Merriweather Sans"/>
                  <a:ea typeface="Merriweather Sans"/>
                  <a:cs typeface="Merriweather Sans"/>
                  <a:sym typeface="Merriweather Sans"/>
                </a:rPr>
                <a:t>10</a:t>
              </a:r>
              <a:endParaRPr sz="600" dirty="0">
                <a:solidFill>
                  <a:schemeClr val="dk2"/>
                </a:solidFill>
                <a:latin typeface="Merriweather Sans"/>
                <a:ea typeface="Merriweather Sans"/>
                <a:cs typeface="Merriweather Sans"/>
                <a:sym typeface="Merriweather Sans"/>
              </a:endParaRPr>
            </a:p>
          </p:txBody>
        </p:sp>
      </p:grpSp>
      <p:grpSp>
        <p:nvGrpSpPr>
          <p:cNvPr id="36" name="Google Shape;435;p41"/>
          <p:cNvGrpSpPr/>
          <p:nvPr/>
        </p:nvGrpSpPr>
        <p:grpSpPr>
          <a:xfrm>
            <a:off x="7696200" y="1352550"/>
            <a:ext cx="473400" cy="473400"/>
            <a:chOff x="5842489" y="1703401"/>
            <a:chExt cx="473400" cy="473400"/>
          </a:xfrm>
        </p:grpSpPr>
        <p:sp>
          <p:nvSpPr>
            <p:cNvPr id="37" name="Google Shape;436;p41"/>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erriweather Sans"/>
                <a:ea typeface="Merriweather Sans"/>
                <a:cs typeface="Merriweather Sans"/>
                <a:sym typeface="Merriweather Sans"/>
              </a:endParaRPr>
            </a:p>
          </p:txBody>
        </p:sp>
        <p:sp>
          <p:nvSpPr>
            <p:cNvPr id="38" name="Google Shape;437;p41"/>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smtClean="0">
                  <a:solidFill>
                    <a:schemeClr val="dk2"/>
                  </a:solidFill>
                  <a:latin typeface="Merriweather Sans"/>
                  <a:ea typeface="Merriweather Sans"/>
                  <a:cs typeface="Merriweather Sans"/>
                  <a:sym typeface="Merriweather Sans"/>
                </a:rPr>
                <a:t>9</a:t>
              </a:r>
              <a:endParaRPr sz="600" dirty="0">
                <a:solidFill>
                  <a:schemeClr val="dk2"/>
                </a:solidFill>
                <a:latin typeface="Merriweather Sans"/>
                <a:ea typeface="Merriweather Sans"/>
                <a:cs typeface="Merriweather Sans"/>
                <a:sym typeface="Merriweather Sans"/>
              </a:endParaRPr>
            </a:p>
          </p:txBody>
        </p:sp>
      </p:grpSp>
      <p:grpSp>
        <p:nvGrpSpPr>
          <p:cNvPr id="39" name="Google Shape;435;p41"/>
          <p:cNvGrpSpPr/>
          <p:nvPr/>
        </p:nvGrpSpPr>
        <p:grpSpPr>
          <a:xfrm>
            <a:off x="304800" y="2419350"/>
            <a:ext cx="473400" cy="473400"/>
            <a:chOff x="5842489" y="1703401"/>
            <a:chExt cx="473400" cy="473400"/>
          </a:xfrm>
        </p:grpSpPr>
        <p:sp>
          <p:nvSpPr>
            <p:cNvPr id="40" name="Google Shape;436;p41"/>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erriweather Sans"/>
                <a:ea typeface="Merriweather Sans"/>
                <a:cs typeface="Merriweather Sans"/>
                <a:sym typeface="Merriweather Sans"/>
              </a:endParaRPr>
            </a:p>
          </p:txBody>
        </p:sp>
        <p:sp>
          <p:nvSpPr>
            <p:cNvPr id="41" name="Google Shape;437;p41"/>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smtClean="0">
                  <a:solidFill>
                    <a:schemeClr val="dk2"/>
                  </a:solidFill>
                  <a:latin typeface="Merriweather Sans"/>
                  <a:ea typeface="Merriweather Sans"/>
                  <a:cs typeface="Merriweather Sans"/>
                  <a:sym typeface="Merriweather Sans"/>
                </a:rPr>
                <a:t>1</a:t>
              </a:r>
              <a:endParaRPr sz="600" dirty="0">
                <a:solidFill>
                  <a:schemeClr val="dk2"/>
                </a:solidFill>
                <a:latin typeface="Merriweather Sans"/>
                <a:ea typeface="Merriweather Sans"/>
                <a:cs typeface="Merriweather Sans"/>
                <a:sym typeface="Merriweather Sans"/>
              </a:endParaRPr>
            </a:p>
          </p:txBody>
        </p:sp>
      </p:grpSp>
      <p:sp>
        <p:nvSpPr>
          <p:cNvPr id="43" name="Rectangle 42"/>
          <p:cNvSpPr/>
          <p:nvPr/>
        </p:nvSpPr>
        <p:spPr>
          <a:xfrm>
            <a:off x="-152400" y="1962150"/>
            <a:ext cx="1752600" cy="492443"/>
          </a:xfrm>
          <a:prstGeom prst="rect">
            <a:avLst/>
          </a:prstGeom>
          <a:noFill/>
        </p:spPr>
        <p:txBody>
          <a:bodyPr wrap="square" lIns="91440" tIns="45720" rIns="91440" bIns="45720">
            <a:spAutoFit/>
          </a:bodyPr>
          <a:lstStyle/>
          <a:p>
            <a:pPr algn="ctr"/>
            <a:r>
              <a:rPr lang="en-US" sz="2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Hoài</a:t>
            </a:r>
            <a:r>
              <a:rPr lang="en-US" sz="2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2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Nhi</a:t>
            </a:r>
            <a:endParaRPr lang="en-US" sz="2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4" name="Rectangle 43"/>
          <p:cNvSpPr/>
          <p:nvPr/>
        </p:nvSpPr>
        <p:spPr>
          <a:xfrm>
            <a:off x="381000" y="3562350"/>
            <a:ext cx="1752600" cy="492443"/>
          </a:xfrm>
          <a:prstGeom prst="rect">
            <a:avLst/>
          </a:prstGeom>
          <a:noFill/>
        </p:spPr>
        <p:txBody>
          <a:bodyPr wrap="square" lIns="91440" tIns="45720" rIns="91440" bIns="45720">
            <a:spAutoFit/>
          </a:bodyPr>
          <a:lstStyle/>
          <a:p>
            <a:pPr algn="ctr"/>
            <a:r>
              <a:rPr lang="en-US" sz="2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Diễm</a:t>
            </a:r>
            <a:r>
              <a:rPr lang="en-US" sz="2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My</a:t>
            </a:r>
            <a:endParaRPr lang="en-US" sz="2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5" name="Rectangle 44"/>
          <p:cNvSpPr/>
          <p:nvPr/>
        </p:nvSpPr>
        <p:spPr>
          <a:xfrm>
            <a:off x="4114800" y="3638550"/>
            <a:ext cx="2209800" cy="492443"/>
          </a:xfrm>
          <a:prstGeom prst="rect">
            <a:avLst/>
          </a:prstGeom>
          <a:noFill/>
        </p:spPr>
        <p:txBody>
          <a:bodyPr wrap="square" lIns="91440" tIns="45720" rIns="91440" bIns="45720">
            <a:spAutoFit/>
          </a:bodyPr>
          <a:lstStyle/>
          <a:p>
            <a:pPr algn="ctr"/>
            <a:r>
              <a:rPr lang="en-US" sz="2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Huyền</a:t>
            </a:r>
            <a:r>
              <a:rPr lang="en-US" sz="2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2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Trâm</a:t>
            </a:r>
            <a:endParaRPr lang="en-US" sz="2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6" name="Rectangle 45"/>
          <p:cNvSpPr/>
          <p:nvPr/>
        </p:nvSpPr>
        <p:spPr>
          <a:xfrm>
            <a:off x="1219200" y="971550"/>
            <a:ext cx="1752600" cy="492443"/>
          </a:xfrm>
          <a:prstGeom prst="rect">
            <a:avLst/>
          </a:prstGeom>
          <a:noFill/>
        </p:spPr>
        <p:txBody>
          <a:bodyPr wrap="square" lIns="91440" tIns="45720" rIns="91440" bIns="45720">
            <a:spAutoFit/>
          </a:bodyPr>
          <a:lstStyle/>
          <a:p>
            <a:pPr algn="ctr"/>
            <a:r>
              <a:rPr lang="en-US" sz="2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Dũng</a:t>
            </a:r>
            <a:endParaRPr lang="en-US" sz="2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7" name="Rectangle 46"/>
          <p:cNvSpPr/>
          <p:nvPr/>
        </p:nvSpPr>
        <p:spPr>
          <a:xfrm>
            <a:off x="3200400" y="895350"/>
            <a:ext cx="1752600" cy="492443"/>
          </a:xfrm>
          <a:prstGeom prst="rect">
            <a:avLst/>
          </a:prstGeom>
          <a:noFill/>
        </p:spPr>
        <p:txBody>
          <a:bodyPr wrap="square" lIns="91440" tIns="45720" rIns="91440" bIns="45720">
            <a:spAutoFit/>
          </a:bodyPr>
          <a:lstStyle/>
          <a:p>
            <a:pPr algn="ctr"/>
            <a:r>
              <a:rPr lang="en-US" sz="2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Anh</a:t>
            </a:r>
            <a:r>
              <a:rPr lang="en-US" sz="2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2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Tú</a:t>
            </a:r>
            <a:r>
              <a:rPr lang="en-US" sz="2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endParaRPr lang="en-US" sz="2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8" name="Rectangle 47"/>
          <p:cNvSpPr/>
          <p:nvPr/>
        </p:nvSpPr>
        <p:spPr>
          <a:xfrm>
            <a:off x="5257800" y="971550"/>
            <a:ext cx="1752600" cy="492443"/>
          </a:xfrm>
          <a:prstGeom prst="rect">
            <a:avLst/>
          </a:prstGeom>
          <a:noFill/>
        </p:spPr>
        <p:txBody>
          <a:bodyPr wrap="square" lIns="91440" tIns="45720" rIns="91440" bIns="45720">
            <a:spAutoFit/>
          </a:bodyPr>
          <a:lstStyle/>
          <a:p>
            <a:pPr algn="ctr"/>
            <a:r>
              <a:rPr lang="en-US" sz="2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Khanh</a:t>
            </a:r>
            <a:endParaRPr lang="en-US" sz="2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9" name="Rectangle 48"/>
          <p:cNvSpPr/>
          <p:nvPr/>
        </p:nvSpPr>
        <p:spPr>
          <a:xfrm>
            <a:off x="2209800" y="3638550"/>
            <a:ext cx="1752600" cy="492443"/>
          </a:xfrm>
          <a:prstGeom prst="rect">
            <a:avLst/>
          </a:prstGeom>
          <a:noFill/>
        </p:spPr>
        <p:txBody>
          <a:bodyPr wrap="square" lIns="91440" tIns="45720" rIns="91440" bIns="45720">
            <a:spAutoFit/>
          </a:bodyPr>
          <a:lstStyle/>
          <a:p>
            <a:pPr algn="ctr"/>
            <a:r>
              <a:rPr lang="en-US" sz="2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Thủy</a:t>
            </a:r>
            <a:endParaRPr lang="en-US" sz="2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50" name="Rectangle 49"/>
          <p:cNvSpPr/>
          <p:nvPr/>
        </p:nvSpPr>
        <p:spPr>
          <a:xfrm>
            <a:off x="7696200" y="2647950"/>
            <a:ext cx="1752600" cy="492443"/>
          </a:xfrm>
          <a:prstGeom prst="rect">
            <a:avLst/>
          </a:prstGeom>
          <a:noFill/>
        </p:spPr>
        <p:txBody>
          <a:bodyPr wrap="square" lIns="91440" tIns="45720" rIns="91440" bIns="45720">
            <a:spAutoFit/>
          </a:bodyPr>
          <a:lstStyle/>
          <a:p>
            <a:pPr algn="ctr"/>
            <a:r>
              <a:rPr lang="en-US" sz="2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Tiên</a:t>
            </a:r>
            <a:endParaRPr lang="en-US" sz="2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51" name="Rectangle 50"/>
          <p:cNvSpPr/>
          <p:nvPr/>
        </p:nvSpPr>
        <p:spPr>
          <a:xfrm>
            <a:off x="6400800" y="3638550"/>
            <a:ext cx="1752600" cy="492443"/>
          </a:xfrm>
          <a:prstGeom prst="rect">
            <a:avLst/>
          </a:prstGeom>
          <a:noFill/>
        </p:spPr>
        <p:txBody>
          <a:bodyPr wrap="square" lIns="91440" tIns="45720" rIns="91440" bIns="45720">
            <a:spAutoFit/>
          </a:bodyPr>
          <a:lstStyle/>
          <a:p>
            <a:pPr algn="ctr"/>
            <a:r>
              <a:rPr lang="en-US" sz="2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Huyền</a:t>
            </a:r>
            <a:endParaRPr lang="en-US" sz="2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52" name="Rectangle 51"/>
          <p:cNvSpPr/>
          <p:nvPr/>
        </p:nvSpPr>
        <p:spPr>
          <a:xfrm>
            <a:off x="7086600" y="895350"/>
            <a:ext cx="2057400" cy="492443"/>
          </a:xfrm>
          <a:prstGeom prst="rect">
            <a:avLst/>
          </a:prstGeom>
        </p:spPr>
        <p:txBody>
          <a:bodyPr wrap="square">
            <a:spAutoFit/>
          </a:bodyPr>
          <a:lstStyle/>
          <a:p>
            <a:pPr algn="ctr"/>
            <a:r>
              <a:rPr lang="en-US" sz="2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Tài</a:t>
            </a:r>
            <a:r>
              <a:rPr lang="en-US" sz="2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2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Nguyên</a:t>
            </a:r>
            <a:endParaRPr lang="en-US" sz="2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53" name="Rectangle 52"/>
          <p:cNvSpPr/>
          <p:nvPr/>
        </p:nvSpPr>
        <p:spPr>
          <a:xfrm>
            <a:off x="1752600" y="0"/>
            <a:ext cx="5562600" cy="769441"/>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400" b="1" cap="all" dirty="0" err="1" smtClean="0">
                <a:ln w="0"/>
                <a:solidFill>
                  <a:srgbClr val="7030A0"/>
                </a:solidFill>
                <a:effectLst>
                  <a:reflection blurRad="12700" stA="50000" endPos="50000" dist="5000" dir="5400000" sy="-100000" rotWithShape="0"/>
                </a:effectLst>
              </a:rPr>
              <a:t>Thành</a:t>
            </a:r>
            <a:r>
              <a:rPr lang="en-US" sz="4400" b="1" cap="all" dirty="0" smtClean="0">
                <a:ln w="0"/>
                <a:solidFill>
                  <a:srgbClr val="7030A0"/>
                </a:solidFill>
                <a:effectLst>
                  <a:reflection blurRad="12700" stA="50000" endPos="50000" dist="5000" dir="5400000" sy="-100000" rotWithShape="0"/>
                </a:effectLst>
              </a:rPr>
              <a:t> </a:t>
            </a:r>
            <a:r>
              <a:rPr lang="en-US" sz="4400" b="1" cap="all" dirty="0" err="1" smtClean="0">
                <a:ln w="0"/>
                <a:solidFill>
                  <a:srgbClr val="7030A0"/>
                </a:solidFill>
                <a:effectLst>
                  <a:reflection blurRad="12700" stA="50000" endPos="50000" dist="5000" dir="5400000" sy="-100000" rotWithShape="0"/>
                </a:effectLst>
              </a:rPr>
              <a:t>viên</a:t>
            </a:r>
            <a:r>
              <a:rPr lang="en-US" sz="4400" b="1" cap="all" dirty="0" smtClean="0">
                <a:ln w="0"/>
                <a:solidFill>
                  <a:srgbClr val="7030A0"/>
                </a:solidFill>
                <a:effectLst>
                  <a:reflection blurRad="12700" stA="50000" endPos="50000" dist="5000" dir="5400000" sy="-100000" rotWithShape="0"/>
                </a:effectLst>
              </a:rPr>
              <a:t> </a:t>
            </a:r>
            <a:r>
              <a:rPr lang="en-US" sz="4400" b="1" cap="all" dirty="0" err="1" smtClean="0">
                <a:ln w="0"/>
                <a:solidFill>
                  <a:srgbClr val="7030A0"/>
                </a:solidFill>
                <a:effectLst>
                  <a:reflection blurRad="12700" stA="50000" endPos="50000" dist="5000" dir="5400000" sy="-100000" rotWithShape="0"/>
                </a:effectLst>
              </a:rPr>
              <a:t>tổ</a:t>
            </a:r>
            <a:r>
              <a:rPr lang="en-US" sz="4400" b="1" cap="all" dirty="0" smtClean="0">
                <a:ln w="0"/>
                <a:solidFill>
                  <a:srgbClr val="7030A0"/>
                </a:solidFill>
                <a:effectLst>
                  <a:reflection blurRad="12700" stA="50000" endPos="50000" dist="5000" dir="5400000" sy="-100000" rotWithShape="0"/>
                </a:effectLst>
              </a:rPr>
              <a:t> 4</a:t>
            </a:r>
            <a:endParaRPr lang="en-US" sz="4400" b="1" cap="all" dirty="0">
              <a:ln w="0"/>
              <a:solidFill>
                <a:srgbClr val="7030A0"/>
              </a:solidFill>
              <a:effectLst>
                <a:reflection blurRad="12700" stA="50000" endPos="50000" dist="5000" dir="5400000" sy="-100000" rotWithShape="0"/>
              </a:effectLst>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53"/>
                                        </p:tgtEl>
                                        <p:attrNameLst>
                                          <p:attrName>style.visibility</p:attrName>
                                        </p:attrNameLst>
                                      </p:cBhvr>
                                      <p:to>
                                        <p:strVal val="visible"/>
                                      </p:to>
                                    </p:set>
                                    <p:anim calcmode="discrete" valueType="clr">
                                      <p:cBhvr override="childStyle">
                                        <p:cTn id="7" dur="80"/>
                                        <p:tgtEl>
                                          <p:spTgt spid="53"/>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3"/>
                                        </p:tgtEl>
                                        <p:attrNameLst>
                                          <p:attrName>fillcolor</p:attrName>
                                        </p:attrNameLst>
                                      </p:cBhvr>
                                      <p:tavLst>
                                        <p:tav tm="0">
                                          <p:val>
                                            <p:clrVal>
                                              <a:schemeClr val="accent2"/>
                                            </p:clrVal>
                                          </p:val>
                                        </p:tav>
                                        <p:tav tm="50000">
                                          <p:val>
                                            <p:clrVal>
                                              <a:schemeClr val="hlink"/>
                                            </p:clrVal>
                                          </p:val>
                                        </p:tav>
                                      </p:tavLst>
                                    </p:anim>
                                    <p:set>
                                      <p:cBhvr>
                                        <p:cTn id="9" dur="80"/>
                                        <p:tgtEl>
                                          <p:spTgt spid="53"/>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41" presetClass="entr" presetSubtype="0" fill="hold" grpId="0" nodeType="clickEffect">
                                  <p:stCondLst>
                                    <p:cond delay="0"/>
                                  </p:stCondLst>
                                  <p:iterate type="lt">
                                    <p:tmPct val="10000"/>
                                  </p:iterate>
                                  <p:childTnLst>
                                    <p:set>
                                      <p:cBhvr>
                                        <p:cTn id="13" dur="1" fill="hold">
                                          <p:stCondLst>
                                            <p:cond delay="0"/>
                                          </p:stCondLst>
                                        </p:cTn>
                                        <p:tgtEl>
                                          <p:spTgt spid="43"/>
                                        </p:tgtEl>
                                        <p:attrNameLst>
                                          <p:attrName>style.visibility</p:attrName>
                                        </p:attrNameLst>
                                      </p:cBhvr>
                                      <p:to>
                                        <p:strVal val="visible"/>
                                      </p:to>
                                    </p:set>
                                    <p:anim calcmode="lin" valueType="num">
                                      <p:cBhvr>
                                        <p:cTn id="14" dur="500" fill="hold"/>
                                        <p:tgtEl>
                                          <p:spTgt spid="4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43"/>
                                        </p:tgtEl>
                                        <p:attrNameLst>
                                          <p:attrName>ppt_y</p:attrName>
                                        </p:attrNameLst>
                                      </p:cBhvr>
                                      <p:tavLst>
                                        <p:tav tm="0">
                                          <p:val>
                                            <p:strVal val="#ppt_y"/>
                                          </p:val>
                                        </p:tav>
                                        <p:tav tm="100000">
                                          <p:val>
                                            <p:strVal val="#ppt_y"/>
                                          </p:val>
                                        </p:tav>
                                      </p:tavLst>
                                    </p:anim>
                                    <p:anim calcmode="lin" valueType="num">
                                      <p:cBhvr>
                                        <p:cTn id="16" dur="500" fill="hold"/>
                                        <p:tgtEl>
                                          <p:spTgt spid="4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4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43"/>
                                        </p:tgtEl>
                                      </p:cBhvr>
                                    </p:animEffect>
                                  </p:childTnLst>
                                </p:cTn>
                              </p:par>
                            </p:childTnLst>
                          </p:cTn>
                        </p:par>
                      </p:childTnLst>
                    </p:cTn>
                  </p:par>
                  <p:par>
                    <p:cTn id="19" fill="hold">
                      <p:stCondLst>
                        <p:cond delay="indefinite"/>
                      </p:stCondLst>
                      <p:childTnLst>
                        <p:par>
                          <p:cTn id="20" fill="hold">
                            <p:stCondLst>
                              <p:cond delay="0"/>
                            </p:stCondLst>
                            <p:childTnLst>
                              <p:par>
                                <p:cTn id="21" presetID="41" presetClass="entr" presetSubtype="0" fill="hold" grpId="0" nodeType="clickEffect">
                                  <p:stCondLst>
                                    <p:cond delay="0"/>
                                  </p:stCondLst>
                                  <p:iterate type="lt">
                                    <p:tmPct val="10000"/>
                                  </p:iterate>
                                  <p:childTnLst>
                                    <p:set>
                                      <p:cBhvr>
                                        <p:cTn id="22" dur="1" fill="hold">
                                          <p:stCondLst>
                                            <p:cond delay="0"/>
                                          </p:stCondLst>
                                        </p:cTn>
                                        <p:tgtEl>
                                          <p:spTgt spid="44"/>
                                        </p:tgtEl>
                                        <p:attrNameLst>
                                          <p:attrName>style.visibility</p:attrName>
                                        </p:attrNameLst>
                                      </p:cBhvr>
                                      <p:to>
                                        <p:strVal val="visible"/>
                                      </p:to>
                                    </p:set>
                                    <p:anim calcmode="lin" valueType="num">
                                      <p:cBhvr>
                                        <p:cTn id="23" dur="500" fill="hold"/>
                                        <p:tgtEl>
                                          <p:spTgt spid="44"/>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44"/>
                                        </p:tgtEl>
                                        <p:attrNameLst>
                                          <p:attrName>ppt_y</p:attrName>
                                        </p:attrNameLst>
                                      </p:cBhvr>
                                      <p:tavLst>
                                        <p:tav tm="0">
                                          <p:val>
                                            <p:strVal val="#ppt_y"/>
                                          </p:val>
                                        </p:tav>
                                        <p:tav tm="100000">
                                          <p:val>
                                            <p:strVal val="#ppt_y"/>
                                          </p:val>
                                        </p:tav>
                                      </p:tavLst>
                                    </p:anim>
                                    <p:anim calcmode="lin" valueType="num">
                                      <p:cBhvr>
                                        <p:cTn id="25" dur="500" fill="hold"/>
                                        <p:tgtEl>
                                          <p:spTgt spid="44"/>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44"/>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44"/>
                                        </p:tgtEl>
                                      </p:cBhvr>
                                    </p:animEffect>
                                  </p:childTnLst>
                                </p:cTn>
                              </p:par>
                            </p:childTnLst>
                          </p:cTn>
                        </p:par>
                      </p:childTnLst>
                    </p:cTn>
                  </p:par>
                  <p:par>
                    <p:cTn id="28" fill="hold">
                      <p:stCondLst>
                        <p:cond delay="indefinite"/>
                      </p:stCondLst>
                      <p:childTnLst>
                        <p:par>
                          <p:cTn id="29" fill="hold">
                            <p:stCondLst>
                              <p:cond delay="0"/>
                            </p:stCondLst>
                            <p:childTnLst>
                              <p:par>
                                <p:cTn id="30" presetID="41" presetClass="entr" presetSubtype="0" fill="hold" grpId="0" nodeType="clickEffect">
                                  <p:stCondLst>
                                    <p:cond delay="0"/>
                                  </p:stCondLst>
                                  <p:iterate type="lt">
                                    <p:tmPct val="10000"/>
                                  </p:iterate>
                                  <p:childTnLst>
                                    <p:set>
                                      <p:cBhvr>
                                        <p:cTn id="31" dur="1" fill="hold">
                                          <p:stCondLst>
                                            <p:cond delay="0"/>
                                          </p:stCondLst>
                                        </p:cTn>
                                        <p:tgtEl>
                                          <p:spTgt spid="46"/>
                                        </p:tgtEl>
                                        <p:attrNameLst>
                                          <p:attrName>style.visibility</p:attrName>
                                        </p:attrNameLst>
                                      </p:cBhvr>
                                      <p:to>
                                        <p:strVal val="visible"/>
                                      </p:to>
                                    </p:set>
                                    <p:anim calcmode="lin" valueType="num">
                                      <p:cBhvr>
                                        <p:cTn id="32" dur="500" fill="hold"/>
                                        <p:tgtEl>
                                          <p:spTgt spid="46"/>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46"/>
                                        </p:tgtEl>
                                        <p:attrNameLst>
                                          <p:attrName>ppt_y</p:attrName>
                                        </p:attrNameLst>
                                      </p:cBhvr>
                                      <p:tavLst>
                                        <p:tav tm="0">
                                          <p:val>
                                            <p:strVal val="#ppt_y"/>
                                          </p:val>
                                        </p:tav>
                                        <p:tav tm="100000">
                                          <p:val>
                                            <p:strVal val="#ppt_y"/>
                                          </p:val>
                                        </p:tav>
                                      </p:tavLst>
                                    </p:anim>
                                    <p:anim calcmode="lin" valueType="num">
                                      <p:cBhvr>
                                        <p:cTn id="34" dur="500" fill="hold"/>
                                        <p:tgtEl>
                                          <p:spTgt spid="46"/>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46"/>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46"/>
                                        </p:tgtEl>
                                      </p:cBhvr>
                                    </p:animEffect>
                                  </p:childTnLst>
                                </p:cTn>
                              </p:par>
                            </p:childTnLst>
                          </p:cTn>
                        </p:par>
                      </p:childTnLst>
                    </p:cTn>
                  </p:par>
                  <p:par>
                    <p:cTn id="37" fill="hold">
                      <p:stCondLst>
                        <p:cond delay="indefinite"/>
                      </p:stCondLst>
                      <p:childTnLst>
                        <p:par>
                          <p:cTn id="38" fill="hold">
                            <p:stCondLst>
                              <p:cond delay="0"/>
                            </p:stCondLst>
                            <p:childTnLst>
                              <p:par>
                                <p:cTn id="39" presetID="41" presetClass="entr" presetSubtype="0" fill="hold" grpId="0" nodeType="clickEffect">
                                  <p:stCondLst>
                                    <p:cond delay="0"/>
                                  </p:stCondLst>
                                  <p:iterate type="lt">
                                    <p:tmPct val="10000"/>
                                  </p:iterate>
                                  <p:childTnLst>
                                    <p:set>
                                      <p:cBhvr>
                                        <p:cTn id="40" dur="1" fill="hold">
                                          <p:stCondLst>
                                            <p:cond delay="0"/>
                                          </p:stCondLst>
                                        </p:cTn>
                                        <p:tgtEl>
                                          <p:spTgt spid="49"/>
                                        </p:tgtEl>
                                        <p:attrNameLst>
                                          <p:attrName>style.visibility</p:attrName>
                                        </p:attrNameLst>
                                      </p:cBhvr>
                                      <p:to>
                                        <p:strVal val="visible"/>
                                      </p:to>
                                    </p:set>
                                    <p:anim calcmode="lin" valueType="num">
                                      <p:cBhvr>
                                        <p:cTn id="41" dur="500" fill="hold"/>
                                        <p:tgtEl>
                                          <p:spTgt spid="49"/>
                                        </p:tgtEl>
                                        <p:attrNameLst>
                                          <p:attrName>ppt_x</p:attrName>
                                        </p:attrNameLst>
                                      </p:cBhvr>
                                      <p:tavLst>
                                        <p:tav tm="0">
                                          <p:val>
                                            <p:strVal val="#ppt_x"/>
                                          </p:val>
                                        </p:tav>
                                        <p:tav tm="50000">
                                          <p:val>
                                            <p:strVal val="#ppt_x+.1"/>
                                          </p:val>
                                        </p:tav>
                                        <p:tav tm="100000">
                                          <p:val>
                                            <p:strVal val="#ppt_x"/>
                                          </p:val>
                                        </p:tav>
                                      </p:tavLst>
                                    </p:anim>
                                    <p:anim calcmode="lin" valueType="num">
                                      <p:cBhvr>
                                        <p:cTn id="42" dur="500" fill="hold"/>
                                        <p:tgtEl>
                                          <p:spTgt spid="49"/>
                                        </p:tgtEl>
                                        <p:attrNameLst>
                                          <p:attrName>ppt_y</p:attrName>
                                        </p:attrNameLst>
                                      </p:cBhvr>
                                      <p:tavLst>
                                        <p:tav tm="0">
                                          <p:val>
                                            <p:strVal val="#ppt_y"/>
                                          </p:val>
                                        </p:tav>
                                        <p:tav tm="100000">
                                          <p:val>
                                            <p:strVal val="#ppt_y"/>
                                          </p:val>
                                        </p:tav>
                                      </p:tavLst>
                                    </p:anim>
                                    <p:anim calcmode="lin" valueType="num">
                                      <p:cBhvr>
                                        <p:cTn id="43" dur="500" fill="hold"/>
                                        <p:tgtEl>
                                          <p:spTgt spid="49"/>
                                        </p:tgtEl>
                                        <p:attrNameLst>
                                          <p:attrName>ppt_h</p:attrName>
                                        </p:attrNameLst>
                                      </p:cBhvr>
                                      <p:tavLst>
                                        <p:tav tm="0">
                                          <p:val>
                                            <p:strVal val="#ppt_h/10"/>
                                          </p:val>
                                        </p:tav>
                                        <p:tav tm="50000">
                                          <p:val>
                                            <p:strVal val="#ppt_h+.01"/>
                                          </p:val>
                                        </p:tav>
                                        <p:tav tm="100000">
                                          <p:val>
                                            <p:strVal val="#ppt_h"/>
                                          </p:val>
                                        </p:tav>
                                      </p:tavLst>
                                    </p:anim>
                                    <p:anim calcmode="lin" valueType="num">
                                      <p:cBhvr>
                                        <p:cTn id="44" dur="500" fill="hold"/>
                                        <p:tgtEl>
                                          <p:spTgt spid="49"/>
                                        </p:tgtEl>
                                        <p:attrNameLst>
                                          <p:attrName>ppt_w</p:attrName>
                                        </p:attrNameLst>
                                      </p:cBhvr>
                                      <p:tavLst>
                                        <p:tav tm="0">
                                          <p:val>
                                            <p:strVal val="#ppt_w/10"/>
                                          </p:val>
                                        </p:tav>
                                        <p:tav tm="50000">
                                          <p:val>
                                            <p:strVal val="#ppt_w+.01"/>
                                          </p:val>
                                        </p:tav>
                                        <p:tav tm="100000">
                                          <p:val>
                                            <p:strVal val="#ppt_w"/>
                                          </p:val>
                                        </p:tav>
                                      </p:tavLst>
                                    </p:anim>
                                    <p:animEffect transition="in" filter="fade">
                                      <p:cBhvr>
                                        <p:cTn id="45" dur="500" tmFilter="0,0; .5, 1; 1, 1"/>
                                        <p:tgtEl>
                                          <p:spTgt spid="49"/>
                                        </p:tgtEl>
                                      </p:cBhvr>
                                    </p:animEffect>
                                  </p:childTnLst>
                                </p:cTn>
                              </p:par>
                            </p:childTnLst>
                          </p:cTn>
                        </p:par>
                      </p:childTnLst>
                    </p:cTn>
                  </p:par>
                  <p:par>
                    <p:cTn id="46" fill="hold">
                      <p:stCondLst>
                        <p:cond delay="indefinite"/>
                      </p:stCondLst>
                      <p:childTnLst>
                        <p:par>
                          <p:cTn id="47" fill="hold">
                            <p:stCondLst>
                              <p:cond delay="0"/>
                            </p:stCondLst>
                            <p:childTnLst>
                              <p:par>
                                <p:cTn id="48" presetID="41" presetClass="entr" presetSubtype="0" fill="hold" grpId="0" nodeType="clickEffect">
                                  <p:stCondLst>
                                    <p:cond delay="0"/>
                                  </p:stCondLst>
                                  <p:iterate type="lt">
                                    <p:tmPct val="10000"/>
                                  </p:iterate>
                                  <p:childTnLst>
                                    <p:set>
                                      <p:cBhvr>
                                        <p:cTn id="49" dur="1" fill="hold">
                                          <p:stCondLst>
                                            <p:cond delay="0"/>
                                          </p:stCondLst>
                                        </p:cTn>
                                        <p:tgtEl>
                                          <p:spTgt spid="47"/>
                                        </p:tgtEl>
                                        <p:attrNameLst>
                                          <p:attrName>style.visibility</p:attrName>
                                        </p:attrNameLst>
                                      </p:cBhvr>
                                      <p:to>
                                        <p:strVal val="visible"/>
                                      </p:to>
                                    </p:set>
                                    <p:anim calcmode="lin" valueType="num">
                                      <p:cBhvr>
                                        <p:cTn id="50" dur="500" fill="hold"/>
                                        <p:tgtEl>
                                          <p:spTgt spid="47"/>
                                        </p:tgtEl>
                                        <p:attrNameLst>
                                          <p:attrName>ppt_x</p:attrName>
                                        </p:attrNameLst>
                                      </p:cBhvr>
                                      <p:tavLst>
                                        <p:tav tm="0">
                                          <p:val>
                                            <p:strVal val="#ppt_x"/>
                                          </p:val>
                                        </p:tav>
                                        <p:tav tm="50000">
                                          <p:val>
                                            <p:strVal val="#ppt_x+.1"/>
                                          </p:val>
                                        </p:tav>
                                        <p:tav tm="100000">
                                          <p:val>
                                            <p:strVal val="#ppt_x"/>
                                          </p:val>
                                        </p:tav>
                                      </p:tavLst>
                                    </p:anim>
                                    <p:anim calcmode="lin" valueType="num">
                                      <p:cBhvr>
                                        <p:cTn id="51" dur="500" fill="hold"/>
                                        <p:tgtEl>
                                          <p:spTgt spid="47"/>
                                        </p:tgtEl>
                                        <p:attrNameLst>
                                          <p:attrName>ppt_y</p:attrName>
                                        </p:attrNameLst>
                                      </p:cBhvr>
                                      <p:tavLst>
                                        <p:tav tm="0">
                                          <p:val>
                                            <p:strVal val="#ppt_y"/>
                                          </p:val>
                                        </p:tav>
                                        <p:tav tm="100000">
                                          <p:val>
                                            <p:strVal val="#ppt_y"/>
                                          </p:val>
                                        </p:tav>
                                      </p:tavLst>
                                    </p:anim>
                                    <p:anim calcmode="lin" valueType="num">
                                      <p:cBhvr>
                                        <p:cTn id="52" dur="500" fill="hold"/>
                                        <p:tgtEl>
                                          <p:spTgt spid="47"/>
                                        </p:tgtEl>
                                        <p:attrNameLst>
                                          <p:attrName>ppt_h</p:attrName>
                                        </p:attrNameLst>
                                      </p:cBhvr>
                                      <p:tavLst>
                                        <p:tav tm="0">
                                          <p:val>
                                            <p:strVal val="#ppt_h/10"/>
                                          </p:val>
                                        </p:tav>
                                        <p:tav tm="50000">
                                          <p:val>
                                            <p:strVal val="#ppt_h+.01"/>
                                          </p:val>
                                        </p:tav>
                                        <p:tav tm="100000">
                                          <p:val>
                                            <p:strVal val="#ppt_h"/>
                                          </p:val>
                                        </p:tav>
                                      </p:tavLst>
                                    </p:anim>
                                    <p:anim calcmode="lin" valueType="num">
                                      <p:cBhvr>
                                        <p:cTn id="53" dur="500" fill="hold"/>
                                        <p:tgtEl>
                                          <p:spTgt spid="47"/>
                                        </p:tgtEl>
                                        <p:attrNameLst>
                                          <p:attrName>ppt_w</p:attrName>
                                        </p:attrNameLst>
                                      </p:cBhvr>
                                      <p:tavLst>
                                        <p:tav tm="0">
                                          <p:val>
                                            <p:strVal val="#ppt_w/10"/>
                                          </p:val>
                                        </p:tav>
                                        <p:tav tm="50000">
                                          <p:val>
                                            <p:strVal val="#ppt_w+.01"/>
                                          </p:val>
                                        </p:tav>
                                        <p:tav tm="100000">
                                          <p:val>
                                            <p:strVal val="#ppt_w"/>
                                          </p:val>
                                        </p:tav>
                                      </p:tavLst>
                                    </p:anim>
                                    <p:animEffect transition="in" filter="fade">
                                      <p:cBhvr>
                                        <p:cTn id="54" dur="500" tmFilter="0,0; .5, 1; 1, 1"/>
                                        <p:tgtEl>
                                          <p:spTgt spid="47"/>
                                        </p:tgtEl>
                                      </p:cBhvr>
                                    </p:animEffect>
                                  </p:childTnLst>
                                </p:cTn>
                              </p:par>
                            </p:childTnLst>
                          </p:cTn>
                        </p:par>
                      </p:childTnLst>
                    </p:cTn>
                  </p:par>
                  <p:par>
                    <p:cTn id="55" fill="hold">
                      <p:stCondLst>
                        <p:cond delay="indefinite"/>
                      </p:stCondLst>
                      <p:childTnLst>
                        <p:par>
                          <p:cTn id="56" fill="hold">
                            <p:stCondLst>
                              <p:cond delay="0"/>
                            </p:stCondLst>
                            <p:childTnLst>
                              <p:par>
                                <p:cTn id="57" presetID="41" presetClass="entr" presetSubtype="0" fill="hold" grpId="0" nodeType="clickEffect">
                                  <p:stCondLst>
                                    <p:cond delay="0"/>
                                  </p:stCondLst>
                                  <p:iterate type="lt">
                                    <p:tmPct val="10000"/>
                                  </p:iterate>
                                  <p:childTnLst>
                                    <p:set>
                                      <p:cBhvr>
                                        <p:cTn id="58" dur="1" fill="hold">
                                          <p:stCondLst>
                                            <p:cond delay="0"/>
                                          </p:stCondLst>
                                        </p:cTn>
                                        <p:tgtEl>
                                          <p:spTgt spid="45"/>
                                        </p:tgtEl>
                                        <p:attrNameLst>
                                          <p:attrName>style.visibility</p:attrName>
                                        </p:attrNameLst>
                                      </p:cBhvr>
                                      <p:to>
                                        <p:strVal val="visible"/>
                                      </p:to>
                                    </p:set>
                                    <p:anim calcmode="lin" valueType="num">
                                      <p:cBhvr>
                                        <p:cTn id="59" dur="500" fill="hold"/>
                                        <p:tgtEl>
                                          <p:spTgt spid="45"/>
                                        </p:tgtEl>
                                        <p:attrNameLst>
                                          <p:attrName>ppt_x</p:attrName>
                                        </p:attrNameLst>
                                      </p:cBhvr>
                                      <p:tavLst>
                                        <p:tav tm="0">
                                          <p:val>
                                            <p:strVal val="#ppt_x"/>
                                          </p:val>
                                        </p:tav>
                                        <p:tav tm="50000">
                                          <p:val>
                                            <p:strVal val="#ppt_x+.1"/>
                                          </p:val>
                                        </p:tav>
                                        <p:tav tm="100000">
                                          <p:val>
                                            <p:strVal val="#ppt_x"/>
                                          </p:val>
                                        </p:tav>
                                      </p:tavLst>
                                    </p:anim>
                                    <p:anim calcmode="lin" valueType="num">
                                      <p:cBhvr>
                                        <p:cTn id="60" dur="500" fill="hold"/>
                                        <p:tgtEl>
                                          <p:spTgt spid="45"/>
                                        </p:tgtEl>
                                        <p:attrNameLst>
                                          <p:attrName>ppt_y</p:attrName>
                                        </p:attrNameLst>
                                      </p:cBhvr>
                                      <p:tavLst>
                                        <p:tav tm="0">
                                          <p:val>
                                            <p:strVal val="#ppt_y"/>
                                          </p:val>
                                        </p:tav>
                                        <p:tav tm="100000">
                                          <p:val>
                                            <p:strVal val="#ppt_y"/>
                                          </p:val>
                                        </p:tav>
                                      </p:tavLst>
                                    </p:anim>
                                    <p:anim calcmode="lin" valueType="num">
                                      <p:cBhvr>
                                        <p:cTn id="61" dur="500" fill="hold"/>
                                        <p:tgtEl>
                                          <p:spTgt spid="45"/>
                                        </p:tgtEl>
                                        <p:attrNameLst>
                                          <p:attrName>ppt_h</p:attrName>
                                        </p:attrNameLst>
                                      </p:cBhvr>
                                      <p:tavLst>
                                        <p:tav tm="0">
                                          <p:val>
                                            <p:strVal val="#ppt_h/10"/>
                                          </p:val>
                                        </p:tav>
                                        <p:tav tm="50000">
                                          <p:val>
                                            <p:strVal val="#ppt_h+.01"/>
                                          </p:val>
                                        </p:tav>
                                        <p:tav tm="100000">
                                          <p:val>
                                            <p:strVal val="#ppt_h"/>
                                          </p:val>
                                        </p:tav>
                                      </p:tavLst>
                                    </p:anim>
                                    <p:anim calcmode="lin" valueType="num">
                                      <p:cBhvr>
                                        <p:cTn id="62" dur="500" fill="hold"/>
                                        <p:tgtEl>
                                          <p:spTgt spid="45"/>
                                        </p:tgtEl>
                                        <p:attrNameLst>
                                          <p:attrName>ppt_w</p:attrName>
                                        </p:attrNameLst>
                                      </p:cBhvr>
                                      <p:tavLst>
                                        <p:tav tm="0">
                                          <p:val>
                                            <p:strVal val="#ppt_w/10"/>
                                          </p:val>
                                        </p:tav>
                                        <p:tav tm="50000">
                                          <p:val>
                                            <p:strVal val="#ppt_w+.01"/>
                                          </p:val>
                                        </p:tav>
                                        <p:tav tm="100000">
                                          <p:val>
                                            <p:strVal val="#ppt_w"/>
                                          </p:val>
                                        </p:tav>
                                      </p:tavLst>
                                    </p:anim>
                                    <p:animEffect transition="in" filter="fade">
                                      <p:cBhvr>
                                        <p:cTn id="63" dur="500" tmFilter="0,0; .5, 1; 1, 1"/>
                                        <p:tgtEl>
                                          <p:spTgt spid="45"/>
                                        </p:tgtEl>
                                      </p:cBhvr>
                                    </p:animEffect>
                                  </p:childTnLst>
                                </p:cTn>
                              </p:par>
                            </p:childTnLst>
                          </p:cTn>
                        </p:par>
                      </p:childTnLst>
                    </p:cTn>
                  </p:par>
                  <p:par>
                    <p:cTn id="64" fill="hold">
                      <p:stCondLst>
                        <p:cond delay="indefinite"/>
                      </p:stCondLst>
                      <p:childTnLst>
                        <p:par>
                          <p:cTn id="65" fill="hold">
                            <p:stCondLst>
                              <p:cond delay="0"/>
                            </p:stCondLst>
                            <p:childTnLst>
                              <p:par>
                                <p:cTn id="66" presetID="41" presetClass="entr" presetSubtype="0" fill="hold" grpId="0" nodeType="clickEffect">
                                  <p:stCondLst>
                                    <p:cond delay="0"/>
                                  </p:stCondLst>
                                  <p:iterate type="lt">
                                    <p:tmPct val="10000"/>
                                  </p:iterate>
                                  <p:childTnLst>
                                    <p:set>
                                      <p:cBhvr>
                                        <p:cTn id="67" dur="1" fill="hold">
                                          <p:stCondLst>
                                            <p:cond delay="0"/>
                                          </p:stCondLst>
                                        </p:cTn>
                                        <p:tgtEl>
                                          <p:spTgt spid="48"/>
                                        </p:tgtEl>
                                        <p:attrNameLst>
                                          <p:attrName>style.visibility</p:attrName>
                                        </p:attrNameLst>
                                      </p:cBhvr>
                                      <p:to>
                                        <p:strVal val="visible"/>
                                      </p:to>
                                    </p:set>
                                    <p:anim calcmode="lin" valueType="num">
                                      <p:cBhvr>
                                        <p:cTn id="68" dur="500" fill="hold"/>
                                        <p:tgtEl>
                                          <p:spTgt spid="48"/>
                                        </p:tgtEl>
                                        <p:attrNameLst>
                                          <p:attrName>ppt_x</p:attrName>
                                        </p:attrNameLst>
                                      </p:cBhvr>
                                      <p:tavLst>
                                        <p:tav tm="0">
                                          <p:val>
                                            <p:strVal val="#ppt_x"/>
                                          </p:val>
                                        </p:tav>
                                        <p:tav tm="50000">
                                          <p:val>
                                            <p:strVal val="#ppt_x+.1"/>
                                          </p:val>
                                        </p:tav>
                                        <p:tav tm="100000">
                                          <p:val>
                                            <p:strVal val="#ppt_x"/>
                                          </p:val>
                                        </p:tav>
                                      </p:tavLst>
                                    </p:anim>
                                    <p:anim calcmode="lin" valueType="num">
                                      <p:cBhvr>
                                        <p:cTn id="69" dur="500" fill="hold"/>
                                        <p:tgtEl>
                                          <p:spTgt spid="48"/>
                                        </p:tgtEl>
                                        <p:attrNameLst>
                                          <p:attrName>ppt_y</p:attrName>
                                        </p:attrNameLst>
                                      </p:cBhvr>
                                      <p:tavLst>
                                        <p:tav tm="0">
                                          <p:val>
                                            <p:strVal val="#ppt_y"/>
                                          </p:val>
                                        </p:tav>
                                        <p:tav tm="100000">
                                          <p:val>
                                            <p:strVal val="#ppt_y"/>
                                          </p:val>
                                        </p:tav>
                                      </p:tavLst>
                                    </p:anim>
                                    <p:anim calcmode="lin" valueType="num">
                                      <p:cBhvr>
                                        <p:cTn id="70" dur="500" fill="hold"/>
                                        <p:tgtEl>
                                          <p:spTgt spid="48"/>
                                        </p:tgtEl>
                                        <p:attrNameLst>
                                          <p:attrName>ppt_h</p:attrName>
                                        </p:attrNameLst>
                                      </p:cBhvr>
                                      <p:tavLst>
                                        <p:tav tm="0">
                                          <p:val>
                                            <p:strVal val="#ppt_h/10"/>
                                          </p:val>
                                        </p:tav>
                                        <p:tav tm="50000">
                                          <p:val>
                                            <p:strVal val="#ppt_h+.01"/>
                                          </p:val>
                                        </p:tav>
                                        <p:tav tm="100000">
                                          <p:val>
                                            <p:strVal val="#ppt_h"/>
                                          </p:val>
                                        </p:tav>
                                      </p:tavLst>
                                    </p:anim>
                                    <p:anim calcmode="lin" valueType="num">
                                      <p:cBhvr>
                                        <p:cTn id="71" dur="500" fill="hold"/>
                                        <p:tgtEl>
                                          <p:spTgt spid="48"/>
                                        </p:tgtEl>
                                        <p:attrNameLst>
                                          <p:attrName>ppt_w</p:attrName>
                                        </p:attrNameLst>
                                      </p:cBhvr>
                                      <p:tavLst>
                                        <p:tav tm="0">
                                          <p:val>
                                            <p:strVal val="#ppt_w/10"/>
                                          </p:val>
                                        </p:tav>
                                        <p:tav tm="50000">
                                          <p:val>
                                            <p:strVal val="#ppt_w+.01"/>
                                          </p:val>
                                        </p:tav>
                                        <p:tav tm="100000">
                                          <p:val>
                                            <p:strVal val="#ppt_w"/>
                                          </p:val>
                                        </p:tav>
                                      </p:tavLst>
                                    </p:anim>
                                    <p:animEffect transition="in" filter="fade">
                                      <p:cBhvr>
                                        <p:cTn id="72" dur="500" tmFilter="0,0; .5, 1; 1, 1"/>
                                        <p:tgtEl>
                                          <p:spTgt spid="48"/>
                                        </p:tgtEl>
                                      </p:cBhvr>
                                    </p:animEffect>
                                  </p:childTnLst>
                                </p:cTn>
                              </p:par>
                            </p:childTnLst>
                          </p:cTn>
                        </p:par>
                      </p:childTnLst>
                    </p:cTn>
                  </p:par>
                  <p:par>
                    <p:cTn id="73" fill="hold">
                      <p:stCondLst>
                        <p:cond delay="indefinite"/>
                      </p:stCondLst>
                      <p:childTnLst>
                        <p:par>
                          <p:cTn id="74" fill="hold">
                            <p:stCondLst>
                              <p:cond delay="0"/>
                            </p:stCondLst>
                            <p:childTnLst>
                              <p:par>
                                <p:cTn id="75" presetID="41" presetClass="entr" presetSubtype="0" fill="hold" grpId="0" nodeType="clickEffect">
                                  <p:stCondLst>
                                    <p:cond delay="0"/>
                                  </p:stCondLst>
                                  <p:iterate type="lt">
                                    <p:tmPct val="10000"/>
                                  </p:iterate>
                                  <p:childTnLst>
                                    <p:set>
                                      <p:cBhvr>
                                        <p:cTn id="76" dur="1" fill="hold">
                                          <p:stCondLst>
                                            <p:cond delay="0"/>
                                          </p:stCondLst>
                                        </p:cTn>
                                        <p:tgtEl>
                                          <p:spTgt spid="51"/>
                                        </p:tgtEl>
                                        <p:attrNameLst>
                                          <p:attrName>style.visibility</p:attrName>
                                        </p:attrNameLst>
                                      </p:cBhvr>
                                      <p:to>
                                        <p:strVal val="visible"/>
                                      </p:to>
                                    </p:set>
                                    <p:anim calcmode="lin" valueType="num">
                                      <p:cBhvr>
                                        <p:cTn id="77" dur="500" fill="hold"/>
                                        <p:tgtEl>
                                          <p:spTgt spid="51"/>
                                        </p:tgtEl>
                                        <p:attrNameLst>
                                          <p:attrName>ppt_x</p:attrName>
                                        </p:attrNameLst>
                                      </p:cBhvr>
                                      <p:tavLst>
                                        <p:tav tm="0">
                                          <p:val>
                                            <p:strVal val="#ppt_x"/>
                                          </p:val>
                                        </p:tav>
                                        <p:tav tm="50000">
                                          <p:val>
                                            <p:strVal val="#ppt_x+.1"/>
                                          </p:val>
                                        </p:tav>
                                        <p:tav tm="100000">
                                          <p:val>
                                            <p:strVal val="#ppt_x"/>
                                          </p:val>
                                        </p:tav>
                                      </p:tavLst>
                                    </p:anim>
                                    <p:anim calcmode="lin" valueType="num">
                                      <p:cBhvr>
                                        <p:cTn id="78" dur="500" fill="hold"/>
                                        <p:tgtEl>
                                          <p:spTgt spid="51"/>
                                        </p:tgtEl>
                                        <p:attrNameLst>
                                          <p:attrName>ppt_y</p:attrName>
                                        </p:attrNameLst>
                                      </p:cBhvr>
                                      <p:tavLst>
                                        <p:tav tm="0">
                                          <p:val>
                                            <p:strVal val="#ppt_y"/>
                                          </p:val>
                                        </p:tav>
                                        <p:tav tm="100000">
                                          <p:val>
                                            <p:strVal val="#ppt_y"/>
                                          </p:val>
                                        </p:tav>
                                      </p:tavLst>
                                    </p:anim>
                                    <p:anim calcmode="lin" valueType="num">
                                      <p:cBhvr>
                                        <p:cTn id="79" dur="500" fill="hold"/>
                                        <p:tgtEl>
                                          <p:spTgt spid="51"/>
                                        </p:tgtEl>
                                        <p:attrNameLst>
                                          <p:attrName>ppt_h</p:attrName>
                                        </p:attrNameLst>
                                      </p:cBhvr>
                                      <p:tavLst>
                                        <p:tav tm="0">
                                          <p:val>
                                            <p:strVal val="#ppt_h/10"/>
                                          </p:val>
                                        </p:tav>
                                        <p:tav tm="50000">
                                          <p:val>
                                            <p:strVal val="#ppt_h+.01"/>
                                          </p:val>
                                        </p:tav>
                                        <p:tav tm="100000">
                                          <p:val>
                                            <p:strVal val="#ppt_h"/>
                                          </p:val>
                                        </p:tav>
                                      </p:tavLst>
                                    </p:anim>
                                    <p:anim calcmode="lin" valueType="num">
                                      <p:cBhvr>
                                        <p:cTn id="80" dur="500" fill="hold"/>
                                        <p:tgtEl>
                                          <p:spTgt spid="51"/>
                                        </p:tgtEl>
                                        <p:attrNameLst>
                                          <p:attrName>ppt_w</p:attrName>
                                        </p:attrNameLst>
                                      </p:cBhvr>
                                      <p:tavLst>
                                        <p:tav tm="0">
                                          <p:val>
                                            <p:strVal val="#ppt_w/10"/>
                                          </p:val>
                                        </p:tav>
                                        <p:tav tm="50000">
                                          <p:val>
                                            <p:strVal val="#ppt_w+.01"/>
                                          </p:val>
                                        </p:tav>
                                        <p:tav tm="100000">
                                          <p:val>
                                            <p:strVal val="#ppt_w"/>
                                          </p:val>
                                        </p:tav>
                                      </p:tavLst>
                                    </p:anim>
                                    <p:animEffect transition="in" filter="fade">
                                      <p:cBhvr>
                                        <p:cTn id="81" dur="500" tmFilter="0,0; .5, 1; 1, 1"/>
                                        <p:tgtEl>
                                          <p:spTgt spid="51"/>
                                        </p:tgtEl>
                                      </p:cBhvr>
                                    </p:animEffect>
                                  </p:childTnLst>
                                </p:cTn>
                              </p:par>
                            </p:childTnLst>
                          </p:cTn>
                        </p:par>
                      </p:childTnLst>
                    </p:cTn>
                  </p:par>
                  <p:par>
                    <p:cTn id="82" fill="hold">
                      <p:stCondLst>
                        <p:cond delay="indefinite"/>
                      </p:stCondLst>
                      <p:childTnLst>
                        <p:par>
                          <p:cTn id="83" fill="hold">
                            <p:stCondLst>
                              <p:cond delay="0"/>
                            </p:stCondLst>
                            <p:childTnLst>
                              <p:par>
                                <p:cTn id="84" presetID="41" presetClass="entr" presetSubtype="0" fill="hold" grpId="0" nodeType="clickEffect">
                                  <p:stCondLst>
                                    <p:cond delay="0"/>
                                  </p:stCondLst>
                                  <p:iterate type="lt">
                                    <p:tmPct val="10000"/>
                                  </p:iterate>
                                  <p:childTnLst>
                                    <p:set>
                                      <p:cBhvr>
                                        <p:cTn id="85" dur="1" fill="hold">
                                          <p:stCondLst>
                                            <p:cond delay="0"/>
                                          </p:stCondLst>
                                        </p:cTn>
                                        <p:tgtEl>
                                          <p:spTgt spid="52"/>
                                        </p:tgtEl>
                                        <p:attrNameLst>
                                          <p:attrName>style.visibility</p:attrName>
                                        </p:attrNameLst>
                                      </p:cBhvr>
                                      <p:to>
                                        <p:strVal val="visible"/>
                                      </p:to>
                                    </p:set>
                                    <p:anim calcmode="lin" valueType="num">
                                      <p:cBhvr>
                                        <p:cTn id="86" dur="5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87" dur="500" fill="hold"/>
                                        <p:tgtEl>
                                          <p:spTgt spid="52"/>
                                        </p:tgtEl>
                                        <p:attrNameLst>
                                          <p:attrName>ppt_y</p:attrName>
                                        </p:attrNameLst>
                                      </p:cBhvr>
                                      <p:tavLst>
                                        <p:tav tm="0">
                                          <p:val>
                                            <p:strVal val="#ppt_y"/>
                                          </p:val>
                                        </p:tav>
                                        <p:tav tm="100000">
                                          <p:val>
                                            <p:strVal val="#ppt_y"/>
                                          </p:val>
                                        </p:tav>
                                      </p:tavLst>
                                    </p:anim>
                                    <p:anim calcmode="lin" valueType="num">
                                      <p:cBhvr>
                                        <p:cTn id="88" dur="5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89" dur="5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90" dur="500" tmFilter="0,0; .5, 1; 1, 1"/>
                                        <p:tgtEl>
                                          <p:spTgt spid="52"/>
                                        </p:tgtEl>
                                      </p:cBhvr>
                                    </p:animEffect>
                                  </p:childTnLst>
                                </p:cTn>
                              </p:par>
                            </p:childTnLst>
                          </p:cTn>
                        </p:par>
                      </p:childTnLst>
                    </p:cTn>
                  </p:par>
                  <p:par>
                    <p:cTn id="91" fill="hold">
                      <p:stCondLst>
                        <p:cond delay="indefinite"/>
                      </p:stCondLst>
                      <p:childTnLst>
                        <p:par>
                          <p:cTn id="92" fill="hold">
                            <p:stCondLst>
                              <p:cond delay="0"/>
                            </p:stCondLst>
                            <p:childTnLst>
                              <p:par>
                                <p:cTn id="93" presetID="41" presetClass="entr" presetSubtype="0" fill="hold" grpId="0" nodeType="clickEffect">
                                  <p:stCondLst>
                                    <p:cond delay="0"/>
                                  </p:stCondLst>
                                  <p:iterate type="lt">
                                    <p:tmPct val="10000"/>
                                  </p:iterate>
                                  <p:childTnLst>
                                    <p:set>
                                      <p:cBhvr>
                                        <p:cTn id="94" dur="1" fill="hold">
                                          <p:stCondLst>
                                            <p:cond delay="0"/>
                                          </p:stCondLst>
                                        </p:cTn>
                                        <p:tgtEl>
                                          <p:spTgt spid="50"/>
                                        </p:tgtEl>
                                        <p:attrNameLst>
                                          <p:attrName>style.visibility</p:attrName>
                                        </p:attrNameLst>
                                      </p:cBhvr>
                                      <p:to>
                                        <p:strVal val="visible"/>
                                      </p:to>
                                    </p:set>
                                    <p:anim calcmode="lin" valueType="num">
                                      <p:cBhvr>
                                        <p:cTn id="95" dur="500" fill="hold"/>
                                        <p:tgtEl>
                                          <p:spTgt spid="50"/>
                                        </p:tgtEl>
                                        <p:attrNameLst>
                                          <p:attrName>ppt_x</p:attrName>
                                        </p:attrNameLst>
                                      </p:cBhvr>
                                      <p:tavLst>
                                        <p:tav tm="0">
                                          <p:val>
                                            <p:strVal val="#ppt_x"/>
                                          </p:val>
                                        </p:tav>
                                        <p:tav tm="50000">
                                          <p:val>
                                            <p:strVal val="#ppt_x+.1"/>
                                          </p:val>
                                        </p:tav>
                                        <p:tav tm="100000">
                                          <p:val>
                                            <p:strVal val="#ppt_x"/>
                                          </p:val>
                                        </p:tav>
                                      </p:tavLst>
                                    </p:anim>
                                    <p:anim calcmode="lin" valueType="num">
                                      <p:cBhvr>
                                        <p:cTn id="96" dur="500" fill="hold"/>
                                        <p:tgtEl>
                                          <p:spTgt spid="50"/>
                                        </p:tgtEl>
                                        <p:attrNameLst>
                                          <p:attrName>ppt_y</p:attrName>
                                        </p:attrNameLst>
                                      </p:cBhvr>
                                      <p:tavLst>
                                        <p:tav tm="0">
                                          <p:val>
                                            <p:strVal val="#ppt_y"/>
                                          </p:val>
                                        </p:tav>
                                        <p:tav tm="100000">
                                          <p:val>
                                            <p:strVal val="#ppt_y"/>
                                          </p:val>
                                        </p:tav>
                                      </p:tavLst>
                                    </p:anim>
                                    <p:anim calcmode="lin" valueType="num">
                                      <p:cBhvr>
                                        <p:cTn id="97" dur="500" fill="hold"/>
                                        <p:tgtEl>
                                          <p:spTgt spid="50"/>
                                        </p:tgtEl>
                                        <p:attrNameLst>
                                          <p:attrName>ppt_h</p:attrName>
                                        </p:attrNameLst>
                                      </p:cBhvr>
                                      <p:tavLst>
                                        <p:tav tm="0">
                                          <p:val>
                                            <p:strVal val="#ppt_h/10"/>
                                          </p:val>
                                        </p:tav>
                                        <p:tav tm="50000">
                                          <p:val>
                                            <p:strVal val="#ppt_h+.01"/>
                                          </p:val>
                                        </p:tav>
                                        <p:tav tm="100000">
                                          <p:val>
                                            <p:strVal val="#ppt_h"/>
                                          </p:val>
                                        </p:tav>
                                      </p:tavLst>
                                    </p:anim>
                                    <p:anim calcmode="lin" valueType="num">
                                      <p:cBhvr>
                                        <p:cTn id="98" dur="500" fill="hold"/>
                                        <p:tgtEl>
                                          <p:spTgt spid="50"/>
                                        </p:tgtEl>
                                        <p:attrNameLst>
                                          <p:attrName>ppt_w</p:attrName>
                                        </p:attrNameLst>
                                      </p:cBhvr>
                                      <p:tavLst>
                                        <p:tav tm="0">
                                          <p:val>
                                            <p:strVal val="#ppt_w/10"/>
                                          </p:val>
                                        </p:tav>
                                        <p:tav tm="50000">
                                          <p:val>
                                            <p:strVal val="#ppt_w+.01"/>
                                          </p:val>
                                        </p:tav>
                                        <p:tav tm="100000">
                                          <p:val>
                                            <p:strVal val="#ppt_w"/>
                                          </p:val>
                                        </p:tav>
                                      </p:tavLst>
                                    </p:anim>
                                    <p:animEffect transition="in" filter="fade">
                                      <p:cBhvr>
                                        <p:cTn id="99" dur="500" tmFilter="0,0; .5, 1; 1, 1"/>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5" grpId="0"/>
      <p:bldP spid="46" grpId="0"/>
      <p:bldP spid="47" grpId="0"/>
      <p:bldP spid="48" grpId="0"/>
      <p:bldP spid="49" grpId="0"/>
      <p:bldP spid="50" grpId="0"/>
      <p:bldP spid="51" grpId="0"/>
      <p:bldP spid="52" grpId="0"/>
      <p:bldP spid="5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11" name="Google Shape;377;p39"/>
          <p:cNvSpPr txBox="1"/>
          <p:nvPr/>
        </p:nvSpPr>
        <p:spPr>
          <a:xfrm>
            <a:off x="4162200" y="456125"/>
            <a:ext cx="819600" cy="812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smtClean="0">
                <a:solidFill>
                  <a:schemeClr val="lt1"/>
                </a:solidFill>
                <a:latin typeface="Abril Fatface"/>
                <a:ea typeface="Abril Fatface"/>
                <a:cs typeface="Abril Fatface"/>
                <a:sym typeface="Abril Fatface"/>
              </a:rPr>
              <a:t>1</a:t>
            </a:r>
            <a:endParaRPr sz="3000" dirty="0">
              <a:solidFill>
                <a:schemeClr val="lt1"/>
              </a:solidFill>
              <a:latin typeface="Abril Fatface"/>
              <a:ea typeface="Abril Fatface"/>
              <a:cs typeface="Abril Fatface"/>
              <a:sym typeface="Abril Fatface"/>
            </a:endParaRPr>
          </a:p>
        </p:txBody>
      </p:sp>
      <p:sp>
        <p:nvSpPr>
          <p:cNvPr id="12" name="Title 11"/>
          <p:cNvSpPr>
            <a:spLocks noGrp="1"/>
          </p:cNvSpPr>
          <p:nvPr>
            <p:ph type="ctrTitle"/>
          </p:nvPr>
        </p:nvSpPr>
        <p:spPr/>
        <p:txBody>
          <a:bodyPr/>
          <a:lstStyle/>
          <a:p>
            <a:r>
              <a:rPr lang="vi-VN" b="1" dirty="0" smtClean="0"/>
              <a:t>Sự chuyển động của electron trong nguyên tử</a:t>
            </a:r>
            <a:endParaRPr lang="en-US" dirty="0"/>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12"/>
                                        </p:tgtEl>
                                        <p:attrNameLst>
                                          <p:attrName>style.visibility</p:attrName>
                                        </p:attrNameLst>
                                      </p:cBhvr>
                                      <p:to>
                                        <p:strVal val="visible"/>
                                      </p:to>
                                    </p:set>
                                    <p:anim calcmode="discrete" valueType="clr">
                                      <p:cBhvr override="childStyle">
                                        <p:cTn id="7" dur="80"/>
                                        <p:tgtEl>
                                          <p:spTgt spid="1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2"/>
                                        </p:tgtEl>
                                        <p:attrNameLst>
                                          <p:attrName>fillcolor</p:attrName>
                                        </p:attrNameLst>
                                      </p:cBhvr>
                                      <p:tavLst>
                                        <p:tav tm="0">
                                          <p:val>
                                            <p:clrVal>
                                              <a:schemeClr val="accent2"/>
                                            </p:clrVal>
                                          </p:val>
                                        </p:tav>
                                        <p:tav tm="50000">
                                          <p:val>
                                            <p:clrVal>
                                              <a:schemeClr val="hlink"/>
                                            </p:clrVal>
                                          </p:val>
                                        </p:tav>
                                      </p:tavLst>
                                    </p:anim>
                                    <p:set>
                                      <p:cBhvr>
                                        <p:cTn id="9" dur="80"/>
                                        <p:tgtEl>
                                          <p:spTgt spid="1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smtClean="0"/>
              <a:t>Sự chuyển động của electron trong nguyên tử</a:t>
            </a:r>
            <a:endParaRPr lang="en-US" dirty="0"/>
          </a:p>
        </p:txBody>
      </p:sp>
      <p:sp>
        <p:nvSpPr>
          <p:cNvPr id="3" name="Text Placeholder 2"/>
          <p:cNvSpPr>
            <a:spLocks noGrp="1"/>
          </p:cNvSpPr>
          <p:nvPr>
            <p:ph type="body" idx="1"/>
          </p:nvPr>
        </p:nvSpPr>
        <p:spPr>
          <a:xfrm>
            <a:off x="457200" y="1276350"/>
            <a:ext cx="4495800" cy="2846900"/>
          </a:xfrm>
        </p:spPr>
        <p:txBody>
          <a:bodyPr/>
          <a:lstStyle/>
          <a:p>
            <a:r>
              <a:rPr lang="vi-VN" sz="1700" dirty="0" smtClean="0"/>
              <a:t>Theo </a:t>
            </a:r>
            <a:r>
              <a:rPr lang="vi-VN" sz="1700" dirty="0" smtClean="0"/>
              <a:t>mô hình nguyên tử của Rutherford – Bohr (mô hình hành tinh nguyên tử), các electron chuyển động trên những quỹ đạo hình tròn hay bầu dục xác định xung quanh hạt nhân.</a:t>
            </a:r>
          </a:p>
          <a:p>
            <a:r>
              <a:rPr lang="vi-VN" sz="1700" dirty="0" smtClean="0"/>
              <a:t>Theo </a:t>
            </a:r>
            <a:r>
              <a:rPr lang="vi-VN" sz="1700" dirty="0" smtClean="0"/>
              <a:t>mô hình hiện đại, trong nguyên tử, các electron chuyển động rất nhanh xung quanh hạt nhân không theo một quỹ đạo xác định, tạo thành đám mây electron.</a:t>
            </a:r>
          </a:p>
          <a:p>
            <a:endParaRPr lang="en-US" dirty="0"/>
          </a:p>
        </p:txBody>
      </p:sp>
      <p:sp>
        <p:nvSpPr>
          <p:cNvPr id="5" name="Slide Number Placeholder 4"/>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4</a:t>
            </a:fld>
            <a:endParaRPr lang="en"/>
          </a:p>
        </p:txBody>
      </p:sp>
      <p:pic>
        <p:nvPicPr>
          <p:cNvPr id="2050" name="Picture 2"/>
          <p:cNvPicPr>
            <a:picLocks noChangeAspect="1" noChangeArrowheads="1"/>
          </p:cNvPicPr>
          <p:nvPr/>
        </p:nvPicPr>
        <p:blipFill>
          <a:blip r:embed="rId2"/>
          <a:srcRect/>
          <a:stretch>
            <a:fillRect/>
          </a:stretch>
        </p:blipFill>
        <p:spPr bwMode="auto">
          <a:xfrm>
            <a:off x="5029200" y="1123950"/>
            <a:ext cx="3910908" cy="3038475"/>
          </a:xfrm>
          <a:prstGeom prst="rect">
            <a:avLst/>
          </a:prstGeom>
          <a:noFill/>
          <a:ln w="9525">
            <a:noFill/>
            <a:miter lim="800000"/>
            <a:headEnd/>
            <a:tailEnd/>
          </a:ln>
        </p:spPr>
      </p:pic>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to="" calcmode="lin" valueType="num">
                                      <p:cBhvr>
                                        <p:cTn id="7" dur="1" fill="hold"/>
                                        <p:tgtEl>
                                          <p:spTgt spid="2050"/>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nodeType="clickEffect">
                                  <p:stCondLst>
                                    <p:cond delay="0"/>
                                  </p:stCondLst>
                                  <p:iterate type="lt">
                                    <p:tmPct val="50000"/>
                                  </p:iterate>
                                  <p:childTnLst>
                                    <p:set>
                                      <p:cBhvr>
                                        <p:cTn id="11"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12" dur="8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14" dur="80"/>
                                        <p:tgtEl>
                                          <p:spTgt spid="3">
                                            <p:txEl>
                                              <p:pRg st="0" end="0"/>
                                            </p:txEl>
                                          </p:spTgt>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27" presetClass="entr" presetSubtype="0" fill="hold" nodeType="clickEffect">
                                  <p:stCondLst>
                                    <p:cond delay="0"/>
                                  </p:stCondLst>
                                  <p:iterate type="lt">
                                    <p:tmPct val="50000"/>
                                  </p:iterate>
                                  <p:childTnLst>
                                    <p:set>
                                      <p:cBhvr>
                                        <p:cTn id="18"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19" dur="80"/>
                                        <p:tgtEl>
                                          <p:spTgt spid="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21" dur="80"/>
                                        <p:tgtEl>
                                          <p:spTgt spid="3">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7" name="Google Shape;377;p39"/>
          <p:cNvSpPr txBox="1"/>
          <p:nvPr/>
        </p:nvSpPr>
        <p:spPr>
          <a:xfrm>
            <a:off x="4162200" y="456125"/>
            <a:ext cx="819600" cy="812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chemeClr val="lt1"/>
                </a:solidFill>
                <a:latin typeface="Abril Fatface"/>
                <a:ea typeface="Abril Fatface"/>
                <a:cs typeface="Abril Fatface"/>
                <a:sym typeface="Abril Fatface"/>
              </a:rPr>
              <a:t>2</a:t>
            </a:r>
            <a:endParaRPr sz="3000" dirty="0">
              <a:solidFill>
                <a:schemeClr val="lt1"/>
              </a:solidFill>
              <a:latin typeface="Abril Fatface"/>
              <a:ea typeface="Abril Fatface"/>
              <a:cs typeface="Abril Fatface"/>
              <a:sym typeface="Abril Fatface"/>
            </a:endParaRPr>
          </a:p>
        </p:txBody>
      </p:sp>
      <p:sp>
        <p:nvSpPr>
          <p:cNvPr id="5" name="Title 4"/>
          <p:cNvSpPr>
            <a:spLocks noGrp="1"/>
          </p:cNvSpPr>
          <p:nvPr>
            <p:ph type="ctrTitle"/>
          </p:nvPr>
        </p:nvSpPr>
        <p:spPr>
          <a:xfrm>
            <a:off x="1295400" y="3486150"/>
            <a:ext cx="6819600" cy="660900"/>
          </a:xfrm>
        </p:spPr>
        <p:txBody>
          <a:bodyPr/>
          <a:lstStyle/>
          <a:p>
            <a:r>
              <a:rPr lang="en-US" b="1" dirty="0" smtClean="0"/>
              <a:t>Orbital </a:t>
            </a:r>
            <a:r>
              <a:rPr lang="en-US" b="1" dirty="0" smtClean="0"/>
              <a:t> </a:t>
            </a:r>
            <a:r>
              <a:rPr lang="en-US" b="1" dirty="0" err="1" smtClean="0"/>
              <a:t>nguyên</a:t>
            </a:r>
            <a:r>
              <a:rPr lang="en-US" b="1" dirty="0" smtClean="0"/>
              <a:t> </a:t>
            </a:r>
            <a:r>
              <a:rPr lang="en-US" b="1" dirty="0" err="1" smtClean="0"/>
              <a:t>tử</a:t>
            </a:r>
            <a:endParaRPr lang="en-US" dirty="0"/>
          </a:p>
        </p:txBody>
      </p:sp>
      <p:pic>
        <p:nvPicPr>
          <p:cNvPr id="3076" name="Picture 4" descr="Lý thuyết và các bài toán tính theo công thức hóa học - Hóa lớp 8"/>
          <p:cNvPicPr>
            <a:picLocks noChangeAspect="1" noChangeArrowheads="1"/>
          </p:cNvPicPr>
          <p:nvPr/>
        </p:nvPicPr>
        <p:blipFill>
          <a:blip r:embed="rId3"/>
          <a:srcRect/>
          <a:stretch>
            <a:fillRect/>
          </a:stretch>
        </p:blipFill>
        <p:spPr bwMode="auto">
          <a:xfrm>
            <a:off x="3048000" y="1276350"/>
            <a:ext cx="2819400" cy="2362200"/>
          </a:xfrm>
          <a:prstGeom prst="rect">
            <a:avLst/>
          </a:prstGeom>
          <a:noFill/>
        </p:spPr>
      </p:pic>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5"/>
                                        </p:tgtEl>
                                        <p:attrNameLst>
                                          <p:attrName>style.visibility</p:attrName>
                                        </p:attrNameLst>
                                      </p:cBhvr>
                                      <p:to>
                                        <p:strVal val="visible"/>
                                      </p:to>
                                    </p:set>
                                    <p:anim calcmode="discrete" valueType="clr">
                                      <p:cBhvr override="childStyle">
                                        <p:cTn id="7" dur="80"/>
                                        <p:tgtEl>
                                          <p:spTgt spid="5"/>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
                                        </p:tgtEl>
                                        <p:attrNameLst>
                                          <p:attrName>fillcolor</p:attrName>
                                        </p:attrNameLst>
                                      </p:cBhvr>
                                      <p:tavLst>
                                        <p:tav tm="0">
                                          <p:val>
                                            <p:clrVal>
                                              <a:schemeClr val="accent2"/>
                                            </p:clrVal>
                                          </p:val>
                                        </p:tav>
                                        <p:tav tm="50000">
                                          <p:val>
                                            <p:clrVal>
                                              <a:schemeClr val="hlink"/>
                                            </p:clrVal>
                                          </p:val>
                                        </p:tav>
                                      </p:tavLst>
                                    </p:anim>
                                    <p:set>
                                      <p:cBhvr>
                                        <p:cTn id="9" dur="80"/>
                                        <p:tgtEl>
                                          <p:spTgt spid="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t>Orbital  </a:t>
            </a:r>
            <a:r>
              <a:rPr lang="en-US" sz="4000" b="1" dirty="0" err="1" smtClean="0"/>
              <a:t>nguyên</a:t>
            </a:r>
            <a:r>
              <a:rPr lang="en-US" sz="4000" b="1" dirty="0" smtClean="0"/>
              <a:t> </a:t>
            </a:r>
            <a:r>
              <a:rPr lang="en-US" sz="4000" b="1" dirty="0" err="1" smtClean="0"/>
              <a:t>tử</a:t>
            </a:r>
            <a:endParaRPr lang="en-US" sz="4000" dirty="0"/>
          </a:p>
        </p:txBody>
      </p:sp>
      <p:sp>
        <p:nvSpPr>
          <p:cNvPr id="3" name="Text Placeholder 2"/>
          <p:cNvSpPr>
            <a:spLocks noGrp="1"/>
          </p:cNvSpPr>
          <p:nvPr>
            <p:ph type="body" idx="1"/>
          </p:nvPr>
        </p:nvSpPr>
        <p:spPr>
          <a:xfrm>
            <a:off x="304800" y="1200150"/>
            <a:ext cx="4724400" cy="3263897"/>
          </a:xfrm>
        </p:spPr>
        <p:txBody>
          <a:bodyPr/>
          <a:lstStyle/>
          <a:p>
            <a:r>
              <a:rPr lang="vi-VN" sz="1850" b="1" dirty="0" smtClean="0"/>
              <a:t> </a:t>
            </a:r>
            <a:r>
              <a:rPr lang="vi-VN" sz="1850" dirty="0" smtClean="0"/>
              <a:t>Orbital nguyên tử (Atomic Orbital, viết tắt AO) là khu vực không gian xung quanh hạt nhân nguyên tử mà tại đó xác suất tìm thấy electron là lớn nhất (khoảng 90%).</a:t>
            </a:r>
            <a:endParaRPr lang="en-US" sz="1850" dirty="0" smtClean="0"/>
          </a:p>
          <a:p>
            <a:r>
              <a:rPr lang="vi-VN" sz="1850" dirty="0" smtClean="0"/>
              <a:t>Một số AO thường gặp: s, p, d, f</a:t>
            </a:r>
          </a:p>
          <a:p>
            <a:r>
              <a:rPr lang="vi-VN" sz="1850" dirty="0" smtClean="0"/>
              <a:t>Các AO có hình dạng khác nhau: AO s có dạng hình cầu, AO p có dạng hình số tám nổi, AO d và f có hình dạng phức tạp.</a:t>
            </a:r>
          </a:p>
          <a:p>
            <a:endParaRPr lang="en-US" sz="1850"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6</a:t>
            </a:fld>
            <a:endParaRPr lang="en"/>
          </a:p>
        </p:txBody>
      </p:sp>
      <p:pic>
        <p:nvPicPr>
          <p:cNvPr id="23554" name="Picture 2"/>
          <p:cNvPicPr>
            <a:picLocks noChangeAspect="1" noChangeArrowheads="1"/>
          </p:cNvPicPr>
          <p:nvPr/>
        </p:nvPicPr>
        <p:blipFill>
          <a:blip r:embed="rId2"/>
          <a:srcRect/>
          <a:stretch>
            <a:fillRect/>
          </a:stretch>
        </p:blipFill>
        <p:spPr bwMode="auto">
          <a:xfrm>
            <a:off x="4876800" y="1276350"/>
            <a:ext cx="4114800" cy="2895600"/>
          </a:xfrm>
          <a:prstGeom prst="rect">
            <a:avLst/>
          </a:prstGeom>
          <a:noFill/>
          <a:ln w="9525">
            <a:noFill/>
            <a:miter lim="800000"/>
            <a:headEnd/>
            <a:tailEnd/>
          </a:ln>
        </p:spPr>
      </p:pic>
      <p:pic>
        <p:nvPicPr>
          <p:cNvPr id="23555" name="Picture 3"/>
          <p:cNvPicPr>
            <a:picLocks noChangeAspect="1" noChangeArrowheads="1"/>
          </p:cNvPicPr>
          <p:nvPr/>
        </p:nvPicPr>
        <p:blipFill>
          <a:blip r:embed="rId3"/>
          <a:srcRect/>
          <a:stretch>
            <a:fillRect/>
          </a:stretch>
        </p:blipFill>
        <p:spPr bwMode="auto">
          <a:xfrm>
            <a:off x="5181600" y="1276350"/>
            <a:ext cx="3962400" cy="2884692"/>
          </a:xfrm>
          <a:prstGeom prst="rect">
            <a:avLst/>
          </a:prstGeom>
          <a:ln>
            <a:noFill/>
          </a:ln>
          <a:effectLst>
            <a:softEdge rad="112500"/>
          </a:effectLst>
        </p:spPr>
      </p:pic>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fade">
                                      <p:cBhvr>
                                        <p:cTn id="7" dur="1000"/>
                                        <p:tgtEl>
                                          <p:spTgt spid="23554"/>
                                        </p:tgtEl>
                                      </p:cBhvr>
                                    </p:animEffect>
                                    <p:anim calcmode="lin" valueType="num">
                                      <p:cBhvr>
                                        <p:cTn id="8" dur="1000" fill="hold"/>
                                        <p:tgtEl>
                                          <p:spTgt spid="23554"/>
                                        </p:tgtEl>
                                        <p:attrNameLst>
                                          <p:attrName>ppt_x</p:attrName>
                                        </p:attrNameLst>
                                      </p:cBhvr>
                                      <p:tavLst>
                                        <p:tav tm="0">
                                          <p:val>
                                            <p:strVal val="#ppt_x"/>
                                          </p:val>
                                        </p:tav>
                                        <p:tav tm="100000">
                                          <p:val>
                                            <p:strVal val="#ppt_x"/>
                                          </p:val>
                                        </p:tav>
                                      </p:tavLst>
                                    </p:anim>
                                    <p:anim calcmode="lin" valueType="num">
                                      <p:cBhvr>
                                        <p:cTn id="9" dur="900" decel="100000" fill="hold"/>
                                        <p:tgtEl>
                                          <p:spTgt spid="2355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3554"/>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7" presetClass="entr" presetSubtype="0" fill="hold" grpId="0" nodeType="clickEffect">
                                  <p:stCondLst>
                                    <p:cond delay="0"/>
                                  </p:stCondLst>
                                  <p:iterate type="lt">
                                    <p:tmPct val="50000"/>
                                  </p:iterate>
                                  <p:childTnLst>
                                    <p:set>
                                      <p:cBhvr>
                                        <p:cTn id="14"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15" dur="8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6" dur="8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17" dur="80"/>
                                        <p:tgtEl>
                                          <p:spTgt spid="3">
                                            <p:txEl>
                                              <p:pRg st="0" end="0"/>
                                            </p:txEl>
                                          </p:spTgt>
                                        </p:tgtEl>
                                        <p:attrNameLst>
                                          <p:attrName>fill.type</p:attrName>
                                        </p:attrNameLst>
                                      </p:cBhvr>
                                      <p:to>
                                        <p:strVal val="solid"/>
                                      </p:to>
                                    </p:se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nodeType="clickEffect">
                                  <p:stCondLst>
                                    <p:cond delay="0"/>
                                  </p:stCondLst>
                                  <p:childTnLst>
                                    <p:animEffect transition="out" filter="blinds(horizontal)">
                                      <p:cBhvr>
                                        <p:cTn id="21" dur="500"/>
                                        <p:tgtEl>
                                          <p:spTgt spid="23554"/>
                                        </p:tgtEl>
                                      </p:cBhvr>
                                    </p:animEffect>
                                    <p:set>
                                      <p:cBhvr>
                                        <p:cTn id="22" dur="1" fill="hold">
                                          <p:stCondLst>
                                            <p:cond delay="499"/>
                                          </p:stCondLst>
                                        </p:cTn>
                                        <p:tgtEl>
                                          <p:spTgt spid="2355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7" presetClass="entr" presetSubtype="0" fill="hold" nodeType="clickEffect">
                                  <p:stCondLst>
                                    <p:cond delay="0"/>
                                  </p:stCondLst>
                                  <p:childTnLst>
                                    <p:set>
                                      <p:cBhvr>
                                        <p:cTn id="26" dur="1" fill="hold">
                                          <p:stCondLst>
                                            <p:cond delay="0"/>
                                          </p:stCondLst>
                                        </p:cTn>
                                        <p:tgtEl>
                                          <p:spTgt spid="23555"/>
                                        </p:tgtEl>
                                        <p:attrNameLst>
                                          <p:attrName>style.visibility</p:attrName>
                                        </p:attrNameLst>
                                      </p:cBhvr>
                                      <p:to>
                                        <p:strVal val="visible"/>
                                      </p:to>
                                    </p:set>
                                    <p:animEffect transition="in" filter="fade">
                                      <p:cBhvr>
                                        <p:cTn id="27" dur="1000"/>
                                        <p:tgtEl>
                                          <p:spTgt spid="23555"/>
                                        </p:tgtEl>
                                      </p:cBhvr>
                                    </p:animEffect>
                                    <p:anim calcmode="lin" valueType="num">
                                      <p:cBhvr>
                                        <p:cTn id="28" dur="1000" fill="hold"/>
                                        <p:tgtEl>
                                          <p:spTgt spid="23555"/>
                                        </p:tgtEl>
                                        <p:attrNameLst>
                                          <p:attrName>ppt_x</p:attrName>
                                        </p:attrNameLst>
                                      </p:cBhvr>
                                      <p:tavLst>
                                        <p:tav tm="0">
                                          <p:val>
                                            <p:strVal val="#ppt_x"/>
                                          </p:val>
                                        </p:tav>
                                        <p:tav tm="100000">
                                          <p:val>
                                            <p:strVal val="#ppt_x"/>
                                          </p:val>
                                        </p:tav>
                                      </p:tavLst>
                                    </p:anim>
                                    <p:anim calcmode="lin" valueType="num">
                                      <p:cBhvr>
                                        <p:cTn id="29" dur="900" decel="100000" fill="hold"/>
                                        <p:tgtEl>
                                          <p:spTgt spid="23555"/>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23555"/>
                                        </p:tgtEl>
                                        <p:attrNameLst>
                                          <p:attrName>ppt_y</p:attrName>
                                        </p:attrNameLst>
                                      </p:cBhvr>
                                      <p:tavLst>
                                        <p:tav tm="0">
                                          <p:val>
                                            <p:strVal val="#ppt_y-.03"/>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grpId="0" nodeType="clickEffect">
                                  <p:stCondLst>
                                    <p:cond delay="0"/>
                                  </p:stCondLst>
                                  <p:iterate type="lt">
                                    <p:tmPct val="50000"/>
                                  </p:iterate>
                                  <p:childTnLst>
                                    <p:set>
                                      <p:cBhvr>
                                        <p:cTn id="34"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35" dur="80"/>
                                        <p:tgtEl>
                                          <p:spTgt spid="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37" dur="80"/>
                                        <p:tgtEl>
                                          <p:spTgt spid="3">
                                            <p:txEl>
                                              <p:pRg st="1" end="1"/>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grpId="0" nodeType="clickEffect">
                                  <p:stCondLst>
                                    <p:cond delay="0"/>
                                  </p:stCondLst>
                                  <p:iterate type="lt">
                                    <p:tmPct val="50000"/>
                                  </p:iterate>
                                  <p:childTnLst>
                                    <p:set>
                                      <p:cBhvr>
                                        <p:cTn id="41"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42" dur="80"/>
                                        <p:tgtEl>
                                          <p:spTgt spid="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44" dur="80"/>
                                        <p:tgtEl>
                                          <p:spTgt spid="3">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2" name="Google Shape;352;p36"/>
          <p:cNvSpPr txBox="1">
            <a:spLocks noGrp="1"/>
          </p:cNvSpPr>
          <p:nvPr>
            <p:ph type="ctrTitle" idx="4294967295"/>
          </p:nvPr>
        </p:nvSpPr>
        <p:spPr>
          <a:xfrm>
            <a:off x="1371600" y="285750"/>
            <a:ext cx="6424200" cy="85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9600" dirty="0">
                <a:solidFill>
                  <a:schemeClr val="accent4"/>
                </a:solidFill>
              </a:rPr>
              <a:t>Thanks!</a:t>
            </a:r>
            <a:endParaRPr sz="9600" dirty="0">
              <a:solidFill>
                <a:schemeClr val="accent4"/>
              </a:solidFill>
            </a:endParaRPr>
          </a:p>
        </p:txBody>
      </p:sp>
      <p:sp>
        <p:nvSpPr>
          <p:cNvPr id="354" name="Google Shape;354;p36"/>
          <p:cNvSpPr txBox="1">
            <a:spLocks noGrp="1"/>
          </p:cNvSpPr>
          <p:nvPr>
            <p:ph type="sldNum" idx="12"/>
          </p:nvPr>
        </p:nvSpPr>
        <p:spPr>
          <a:xfrm>
            <a:off x="3923800" y="4509500"/>
            <a:ext cx="1296300" cy="512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7</a:t>
            </a:fld>
            <a:endParaRPr/>
          </a:p>
        </p:txBody>
      </p:sp>
      <p:pic>
        <p:nvPicPr>
          <p:cNvPr id="8" name="Picture 2" descr="13 Cách Cân Bằng Phương Trình Hóa Học Nhanh Và Chính Xác"/>
          <p:cNvPicPr>
            <a:picLocks noChangeAspect="1" noChangeArrowheads="1"/>
          </p:cNvPicPr>
          <p:nvPr/>
        </p:nvPicPr>
        <p:blipFill>
          <a:blip r:embed="rId3"/>
          <a:srcRect/>
          <a:stretch>
            <a:fillRect/>
          </a:stretch>
        </p:blipFill>
        <p:spPr bwMode="auto">
          <a:xfrm>
            <a:off x="1676400" y="1276350"/>
            <a:ext cx="5715000" cy="3000376"/>
          </a:xfrm>
          <a:prstGeom prst="ellipse">
            <a:avLst/>
          </a:prstGeom>
          <a:ln>
            <a:noFill/>
          </a:ln>
          <a:effectLst>
            <a:softEdge rad="112500"/>
          </a:effectLst>
        </p:spPr>
      </p:pic>
      <p:pic>
        <p:nvPicPr>
          <p:cNvPr id="9" name="Google Shape;355;p36"/>
          <p:cNvPicPr preferRelativeResize="0"/>
          <p:nvPr/>
        </p:nvPicPr>
        <p:blipFill>
          <a:blip r:embed="rId4">
            <a:alphaModFix/>
          </a:blip>
          <a:stretch>
            <a:fillRect/>
          </a:stretch>
        </p:blipFill>
        <p:spPr>
          <a:xfrm>
            <a:off x="3505200" y="3867150"/>
            <a:ext cx="2209800" cy="838200"/>
          </a:xfrm>
          <a:prstGeom prst="rect">
            <a:avLst/>
          </a:prstGeom>
          <a:noFill/>
          <a:ln>
            <a:noFill/>
          </a:ln>
        </p:spPr>
      </p:pic>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52"/>
                                        </p:tgtEl>
                                        <p:attrNameLst>
                                          <p:attrName>style.visibility</p:attrName>
                                        </p:attrNameLst>
                                      </p:cBhvr>
                                      <p:to>
                                        <p:strVal val="visible"/>
                                      </p:to>
                                    </p:set>
                                    <p:animEffect transition="in" filter="slide(fromBottom)">
                                      <p:cBhvr>
                                        <p:cTn id="7" dur="500"/>
                                        <p:tgtEl>
                                          <p:spTgt spid="352"/>
                                        </p:tgtEl>
                                      </p:cBhvr>
                                    </p:animEffect>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to="" calcmode="lin" valueType="num">
                                      <p:cBhvr>
                                        <p:cTn id="12" dur="1" fill="hold"/>
                                        <p:tgtEl>
                                          <p:spTgt spid="8"/>
                                        </p:tgtEl>
                                        <p:attrNameLst>
                                          <p:attrName/>
                                        </p:attrNameLst>
                                      </p:cBhvr>
                                    </p:anim>
                                  </p:childTnLst>
                                </p:cTn>
                              </p:par>
                              <p:par>
                                <p:cTn id="13" presetID="24"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to="" calcmode="lin" valueType="num">
                                      <p:cBhvr>
                                        <p:cTn id="15" dur="1" fill="hold"/>
                                        <p:tgtEl>
                                          <p:spTgt spid="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 grpId="0"/>
    </p:bldLst>
  </p:timing>
</p:sld>
</file>

<file path=ppt/theme/theme1.xml><?xml version="1.0" encoding="utf-8"?>
<a:theme xmlns:a="http://schemas.openxmlformats.org/drawingml/2006/main" name="Vernon template">
  <a:themeElements>
    <a:clrScheme name="Custom 347">
      <a:dk1>
        <a:srgbClr val="2F3946"/>
      </a:dk1>
      <a:lt1>
        <a:srgbClr val="FFFFFF"/>
      </a:lt1>
      <a:dk2>
        <a:srgbClr val="727A85"/>
      </a:dk2>
      <a:lt2>
        <a:srgbClr val="F1EEED"/>
      </a:lt2>
      <a:accent1>
        <a:srgbClr val="22446F"/>
      </a:accent1>
      <a:accent2>
        <a:srgbClr val="5299DC"/>
      </a:accent2>
      <a:accent3>
        <a:srgbClr val="FB8F6C"/>
      </a:accent3>
      <a:accent4>
        <a:srgbClr val="DB6746"/>
      </a:accent4>
      <a:accent5>
        <a:srgbClr val="ADCE99"/>
      </a:accent5>
      <a:accent6>
        <a:srgbClr val="7AA271"/>
      </a:accent6>
      <a:hlink>
        <a:srgbClr val="22446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133</Words>
  <Application>Microsoft Office PowerPoint</Application>
  <PresentationFormat>On-screen Show (16:9)</PresentationFormat>
  <Paragraphs>39</Paragraphs>
  <Slides>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Abril Fatface</vt:lpstr>
      <vt:lpstr>Calibri</vt:lpstr>
      <vt:lpstr>Merriweather Sans</vt:lpstr>
      <vt:lpstr>Merriweather Sans Regular</vt:lpstr>
      <vt:lpstr>Vernon template</vt:lpstr>
      <vt:lpstr>Hello!</vt:lpstr>
      <vt:lpstr>Slide 2</vt:lpstr>
      <vt:lpstr>Sự chuyển động của electron trong nguyên tử</vt:lpstr>
      <vt:lpstr>Sự chuyển động của electron trong nguyên tử</vt:lpstr>
      <vt:lpstr>Orbital  nguyên tử</vt:lpstr>
      <vt:lpstr>Orbital  nguyên tử</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dc:title>
  <dc:creator>Admin</dc:creator>
  <cp:lastModifiedBy>Admin</cp:lastModifiedBy>
  <cp:revision>4</cp:revision>
  <dcterms:modified xsi:type="dcterms:W3CDTF">2022-10-05T16:33:56Z</dcterms:modified>
</cp:coreProperties>
</file>