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5856B4-2361-4E67-9CC3-CD156A87CBBE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6EFFF3-F093-4E62-8056-EC8545F6DCE9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Câu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1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D14A0A-B1FC-4AA9-97CA-11990466AA0F}" type="parTrans" cxnId="{C3368131-5B83-462C-BF85-209FB17CEE7B}">
      <dgm:prSet/>
      <dgm:spPr/>
      <dgm:t>
        <a:bodyPr/>
        <a:lstStyle/>
        <a:p>
          <a:endParaRPr lang="en-US"/>
        </a:p>
      </dgm:t>
    </dgm:pt>
    <dgm:pt modelId="{6E203F30-E235-4767-B4ED-65B0B198A4A8}" type="sibTrans" cxnId="{C3368131-5B83-462C-BF85-209FB17CEE7B}">
      <dgm:prSet/>
      <dgm:spPr/>
      <dgm:t>
        <a:bodyPr/>
        <a:lstStyle/>
        <a:p>
          <a:endParaRPr lang="en-US"/>
        </a:p>
      </dgm:t>
    </dgm:pt>
    <dgm:pt modelId="{ABFF4282-FED2-48EC-B40C-CC38C7BFE569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Câu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2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0D8481-3983-4A25-820B-AE037F093426}" type="parTrans" cxnId="{3CCB53B6-9ABE-4F27-AD1E-052AD4A7B635}">
      <dgm:prSet/>
      <dgm:spPr/>
      <dgm:t>
        <a:bodyPr/>
        <a:lstStyle/>
        <a:p>
          <a:endParaRPr lang="en-US"/>
        </a:p>
      </dgm:t>
    </dgm:pt>
    <dgm:pt modelId="{1C74B909-2951-4936-85E7-D3DAE6F6E3D6}" type="sibTrans" cxnId="{3CCB53B6-9ABE-4F27-AD1E-052AD4A7B635}">
      <dgm:prSet/>
      <dgm:spPr/>
      <dgm:t>
        <a:bodyPr/>
        <a:lstStyle/>
        <a:p>
          <a:endParaRPr lang="en-US"/>
        </a:p>
      </dgm:t>
    </dgm:pt>
    <dgm:pt modelId="{E5AB1829-CB13-4CF4-8318-E19761FDEB78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Câu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3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6E1E85-4919-44F6-90F2-EFBFC7BB7D11}" type="parTrans" cxnId="{D169AA4D-E58A-44E2-93EB-8CDD2F5477C8}">
      <dgm:prSet/>
      <dgm:spPr/>
      <dgm:t>
        <a:bodyPr/>
        <a:lstStyle/>
        <a:p>
          <a:endParaRPr lang="en-US"/>
        </a:p>
      </dgm:t>
    </dgm:pt>
    <dgm:pt modelId="{54C08270-5D0C-4C23-A858-6D24B6F9CEF7}" type="sibTrans" cxnId="{D169AA4D-E58A-44E2-93EB-8CDD2F5477C8}">
      <dgm:prSet/>
      <dgm:spPr/>
      <dgm:t>
        <a:bodyPr/>
        <a:lstStyle/>
        <a:p>
          <a:endParaRPr lang="en-US"/>
        </a:p>
      </dgm:t>
    </dgm:pt>
    <dgm:pt modelId="{C0291A74-63AF-4A0E-A0A5-9F01CABA2908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Câu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4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F7E4BE-B591-481E-80C6-296B1BF0D375}" type="parTrans" cxnId="{64ADDFDE-E3D9-4BD0-9213-49B9EB10F67F}">
      <dgm:prSet/>
      <dgm:spPr/>
      <dgm:t>
        <a:bodyPr/>
        <a:lstStyle/>
        <a:p>
          <a:endParaRPr lang="en-US"/>
        </a:p>
      </dgm:t>
    </dgm:pt>
    <dgm:pt modelId="{B13D7B57-01A6-4901-97F1-B273EA77C3DD}" type="sibTrans" cxnId="{64ADDFDE-E3D9-4BD0-9213-49B9EB10F67F}">
      <dgm:prSet/>
      <dgm:spPr/>
      <dgm:t>
        <a:bodyPr/>
        <a:lstStyle/>
        <a:p>
          <a:endParaRPr lang="en-US"/>
        </a:p>
      </dgm:t>
    </dgm:pt>
    <dgm:pt modelId="{FB48D0FE-0D97-45A3-8CF1-4C821FE0BC80}" type="pres">
      <dgm:prSet presAssocID="{BB5856B4-2361-4E67-9CC3-CD156A87CBB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E94001-7F34-40EF-84DD-A36DE2C69EB4}" type="pres">
      <dgm:prSet presAssocID="{D36EFFF3-F093-4E62-8056-EC8545F6DCE9}" presName="compNode" presStyleCnt="0"/>
      <dgm:spPr/>
    </dgm:pt>
    <dgm:pt modelId="{CB8CE5BF-C5DA-485F-9AF1-0D4F473CDA5A}" type="pres">
      <dgm:prSet presAssocID="{D36EFFF3-F093-4E62-8056-EC8545F6DCE9}" presName="pictRect" presStyleLbl="node1" presStyleIdx="0" presStyleCnt="4" custScaleY="179573" custLinFactNeighborX="-210" custLinFactNeighborY="-3558"/>
      <dgm:spPr>
        <a:solidFill>
          <a:schemeClr val="accent1">
            <a:lumMod val="60000"/>
            <a:lumOff val="40000"/>
          </a:schemeClr>
        </a:solidFill>
      </dgm:spPr>
    </dgm:pt>
    <dgm:pt modelId="{BD507D39-77B3-4315-AED4-3B13DDD8421E}" type="pres">
      <dgm:prSet presAssocID="{D36EFFF3-F093-4E62-8056-EC8545F6DCE9}" presName="textRect" presStyleLbl="revTx" presStyleIdx="0" presStyleCnt="4" custLinFactNeighborX="-530" custLinFactNeighborY="471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2FB715-AFB6-4CBC-878C-093D252F3402}" type="pres">
      <dgm:prSet presAssocID="{6E203F30-E235-4767-B4ED-65B0B198A4A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EA9DAB1-90ED-40C4-AC72-E6885B9A4A76}" type="pres">
      <dgm:prSet presAssocID="{ABFF4282-FED2-48EC-B40C-CC38C7BFE569}" presName="compNode" presStyleCnt="0"/>
      <dgm:spPr/>
    </dgm:pt>
    <dgm:pt modelId="{74CBA02F-2AAB-4A0F-967C-9B63C06836B9}" type="pres">
      <dgm:prSet presAssocID="{ABFF4282-FED2-48EC-B40C-CC38C7BFE569}" presName="pictRect" presStyleLbl="node1" presStyleIdx="1" presStyleCnt="4" custScaleY="179573" custLinFactNeighborX="-210" custLinFactNeighborY="-3558"/>
      <dgm:spPr>
        <a:solidFill>
          <a:schemeClr val="accent1">
            <a:lumMod val="60000"/>
            <a:lumOff val="40000"/>
          </a:schemeClr>
        </a:solidFill>
      </dgm:spPr>
    </dgm:pt>
    <dgm:pt modelId="{D6C3A48E-21BF-45EF-A1A2-2EDCBCB2B373}" type="pres">
      <dgm:prSet presAssocID="{ABFF4282-FED2-48EC-B40C-CC38C7BFE569}" presName="textRect" presStyleLbl="revTx" presStyleIdx="1" presStyleCnt="4" custLinFactNeighborX="-1382" custLinFactNeighborY="692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EBC4FB-FB82-4A6F-9C8E-A3A69BD9BDAD}" type="pres">
      <dgm:prSet presAssocID="{1C74B909-2951-4936-85E7-D3DAE6F6E3D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B5C2B1D-A0D0-442A-88A5-57B71C0EAE57}" type="pres">
      <dgm:prSet presAssocID="{E5AB1829-CB13-4CF4-8318-E19761FDEB78}" presName="compNode" presStyleCnt="0"/>
      <dgm:spPr/>
    </dgm:pt>
    <dgm:pt modelId="{AB74FC00-DC12-410B-A50D-D0C3A2807D5C}" type="pres">
      <dgm:prSet presAssocID="{E5AB1829-CB13-4CF4-8318-E19761FDEB78}" presName="pictRect" presStyleLbl="node1" presStyleIdx="2" presStyleCnt="4" custScaleY="179573" custLinFactNeighborX="-210" custLinFactNeighborY="-3558"/>
      <dgm:spPr>
        <a:solidFill>
          <a:schemeClr val="accent1">
            <a:lumMod val="60000"/>
            <a:lumOff val="40000"/>
          </a:schemeClr>
        </a:solidFill>
      </dgm:spPr>
    </dgm:pt>
    <dgm:pt modelId="{D7FABD6B-69FD-4628-9599-C6175666B791}" type="pres">
      <dgm:prSet presAssocID="{E5AB1829-CB13-4CF4-8318-E19761FDEB78}" presName="textRect" presStyleLbl="revTx" presStyleIdx="2" presStyleCnt="4" custLinFactNeighborX="3204" custLinFactNeighborY="312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FAC1CE-D476-421C-AA0E-481AA77B88C5}" type="pres">
      <dgm:prSet presAssocID="{54C08270-5D0C-4C23-A858-6D24B6F9CEF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ADE0A07-606E-4BC3-B8EA-1F313CCE0B6D}" type="pres">
      <dgm:prSet presAssocID="{C0291A74-63AF-4A0E-A0A5-9F01CABA2908}" presName="compNode" presStyleCnt="0"/>
      <dgm:spPr/>
    </dgm:pt>
    <dgm:pt modelId="{F3A07C2B-11D0-43D3-9586-1BA062638E6C}" type="pres">
      <dgm:prSet presAssocID="{C0291A74-63AF-4A0E-A0A5-9F01CABA2908}" presName="pictRect" presStyleLbl="node1" presStyleIdx="3" presStyleCnt="4" custScaleY="179573" custLinFactNeighborX="0" custLinFactNeighborY="-3333"/>
      <dgm:spPr>
        <a:solidFill>
          <a:schemeClr val="accent1">
            <a:lumMod val="60000"/>
            <a:lumOff val="40000"/>
          </a:schemeClr>
        </a:solidFill>
      </dgm:spPr>
    </dgm:pt>
    <dgm:pt modelId="{D416DA37-D14E-437B-9692-9962B1CE3F89}" type="pres">
      <dgm:prSet presAssocID="{C0291A74-63AF-4A0E-A0A5-9F01CABA2908}" presName="textRect" presStyleLbl="revTx" presStyleIdx="3" presStyleCnt="4" custLinFactNeighborX="210" custLinFactNeighborY="358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CB53B6-9ABE-4F27-AD1E-052AD4A7B635}" srcId="{BB5856B4-2361-4E67-9CC3-CD156A87CBBE}" destId="{ABFF4282-FED2-48EC-B40C-CC38C7BFE569}" srcOrd="1" destOrd="0" parTransId="{3B0D8481-3983-4A25-820B-AE037F093426}" sibTransId="{1C74B909-2951-4936-85E7-D3DAE6F6E3D6}"/>
    <dgm:cxn modelId="{667BA5E4-D589-4408-8C41-4A51E94D4694}" type="presOf" srcId="{1C74B909-2951-4936-85E7-D3DAE6F6E3D6}" destId="{D3EBC4FB-FB82-4A6F-9C8E-A3A69BD9BDAD}" srcOrd="0" destOrd="0" presId="urn:microsoft.com/office/officeart/2005/8/layout/pList1"/>
    <dgm:cxn modelId="{411A53F5-A6D2-4989-B99E-6D2B1C1B09B7}" type="presOf" srcId="{BB5856B4-2361-4E67-9CC3-CD156A87CBBE}" destId="{FB48D0FE-0D97-45A3-8CF1-4C821FE0BC80}" srcOrd="0" destOrd="0" presId="urn:microsoft.com/office/officeart/2005/8/layout/pList1"/>
    <dgm:cxn modelId="{1C8AABF0-2057-49EF-A772-CE0432CFF8F3}" type="presOf" srcId="{ABFF4282-FED2-48EC-B40C-CC38C7BFE569}" destId="{D6C3A48E-21BF-45EF-A1A2-2EDCBCB2B373}" srcOrd="0" destOrd="0" presId="urn:microsoft.com/office/officeart/2005/8/layout/pList1"/>
    <dgm:cxn modelId="{64ADDFDE-E3D9-4BD0-9213-49B9EB10F67F}" srcId="{BB5856B4-2361-4E67-9CC3-CD156A87CBBE}" destId="{C0291A74-63AF-4A0E-A0A5-9F01CABA2908}" srcOrd="3" destOrd="0" parTransId="{9FF7E4BE-B591-481E-80C6-296B1BF0D375}" sibTransId="{B13D7B57-01A6-4901-97F1-B273EA77C3DD}"/>
    <dgm:cxn modelId="{1BF66D9A-ED8E-4056-A135-09047F595F34}" type="presOf" srcId="{C0291A74-63AF-4A0E-A0A5-9F01CABA2908}" destId="{D416DA37-D14E-437B-9692-9962B1CE3F89}" srcOrd="0" destOrd="0" presId="urn:microsoft.com/office/officeart/2005/8/layout/pList1"/>
    <dgm:cxn modelId="{D146DE84-BB50-4002-BA90-E0BC53E1957A}" type="presOf" srcId="{E5AB1829-CB13-4CF4-8318-E19761FDEB78}" destId="{D7FABD6B-69FD-4628-9599-C6175666B791}" srcOrd="0" destOrd="0" presId="urn:microsoft.com/office/officeart/2005/8/layout/pList1"/>
    <dgm:cxn modelId="{2499BF76-3634-47C5-A549-C73825DB2D5F}" type="presOf" srcId="{6E203F30-E235-4767-B4ED-65B0B198A4A8}" destId="{6C2FB715-AFB6-4CBC-878C-093D252F3402}" srcOrd="0" destOrd="0" presId="urn:microsoft.com/office/officeart/2005/8/layout/pList1"/>
    <dgm:cxn modelId="{63C34D16-69BC-4366-AAD0-E4F21B99627D}" type="presOf" srcId="{54C08270-5D0C-4C23-A858-6D24B6F9CEF7}" destId="{99FAC1CE-D476-421C-AA0E-481AA77B88C5}" srcOrd="0" destOrd="0" presId="urn:microsoft.com/office/officeart/2005/8/layout/pList1"/>
    <dgm:cxn modelId="{B02BEDEB-DBC4-4E59-8365-8D41594943CC}" type="presOf" srcId="{D36EFFF3-F093-4E62-8056-EC8545F6DCE9}" destId="{BD507D39-77B3-4315-AED4-3B13DDD8421E}" srcOrd="0" destOrd="0" presId="urn:microsoft.com/office/officeart/2005/8/layout/pList1"/>
    <dgm:cxn modelId="{D169AA4D-E58A-44E2-93EB-8CDD2F5477C8}" srcId="{BB5856B4-2361-4E67-9CC3-CD156A87CBBE}" destId="{E5AB1829-CB13-4CF4-8318-E19761FDEB78}" srcOrd="2" destOrd="0" parTransId="{136E1E85-4919-44F6-90F2-EFBFC7BB7D11}" sibTransId="{54C08270-5D0C-4C23-A858-6D24B6F9CEF7}"/>
    <dgm:cxn modelId="{C3368131-5B83-462C-BF85-209FB17CEE7B}" srcId="{BB5856B4-2361-4E67-9CC3-CD156A87CBBE}" destId="{D36EFFF3-F093-4E62-8056-EC8545F6DCE9}" srcOrd="0" destOrd="0" parTransId="{04D14A0A-B1FC-4AA9-97CA-11990466AA0F}" sibTransId="{6E203F30-E235-4767-B4ED-65B0B198A4A8}"/>
    <dgm:cxn modelId="{5E6181CA-5BAB-4C36-80DC-4861D499858B}" type="presParOf" srcId="{FB48D0FE-0D97-45A3-8CF1-4C821FE0BC80}" destId="{53E94001-7F34-40EF-84DD-A36DE2C69EB4}" srcOrd="0" destOrd="0" presId="urn:microsoft.com/office/officeart/2005/8/layout/pList1"/>
    <dgm:cxn modelId="{029B266E-1B4E-4ABE-96AD-6C0B4B3DB18F}" type="presParOf" srcId="{53E94001-7F34-40EF-84DD-A36DE2C69EB4}" destId="{CB8CE5BF-C5DA-485F-9AF1-0D4F473CDA5A}" srcOrd="0" destOrd="0" presId="urn:microsoft.com/office/officeart/2005/8/layout/pList1"/>
    <dgm:cxn modelId="{CE729C81-FBC5-4E80-BDC7-DDDBF17CAFDE}" type="presParOf" srcId="{53E94001-7F34-40EF-84DD-A36DE2C69EB4}" destId="{BD507D39-77B3-4315-AED4-3B13DDD8421E}" srcOrd="1" destOrd="0" presId="urn:microsoft.com/office/officeart/2005/8/layout/pList1"/>
    <dgm:cxn modelId="{BEF7D4AA-15FF-4A63-9118-D36741382D4A}" type="presParOf" srcId="{FB48D0FE-0D97-45A3-8CF1-4C821FE0BC80}" destId="{6C2FB715-AFB6-4CBC-878C-093D252F3402}" srcOrd="1" destOrd="0" presId="urn:microsoft.com/office/officeart/2005/8/layout/pList1"/>
    <dgm:cxn modelId="{AFE39536-A017-4973-96E1-7BEFE487BC5F}" type="presParOf" srcId="{FB48D0FE-0D97-45A3-8CF1-4C821FE0BC80}" destId="{AEA9DAB1-90ED-40C4-AC72-E6885B9A4A76}" srcOrd="2" destOrd="0" presId="urn:microsoft.com/office/officeart/2005/8/layout/pList1"/>
    <dgm:cxn modelId="{66D2083C-403E-42CE-9BB9-E5C20506EC5B}" type="presParOf" srcId="{AEA9DAB1-90ED-40C4-AC72-E6885B9A4A76}" destId="{74CBA02F-2AAB-4A0F-967C-9B63C06836B9}" srcOrd="0" destOrd="0" presId="urn:microsoft.com/office/officeart/2005/8/layout/pList1"/>
    <dgm:cxn modelId="{906F3792-B510-42E8-A4BB-C7DF73EE8B74}" type="presParOf" srcId="{AEA9DAB1-90ED-40C4-AC72-E6885B9A4A76}" destId="{D6C3A48E-21BF-45EF-A1A2-2EDCBCB2B373}" srcOrd="1" destOrd="0" presId="urn:microsoft.com/office/officeart/2005/8/layout/pList1"/>
    <dgm:cxn modelId="{4581AE46-E7F8-4BBB-94D6-D6941D771D3A}" type="presParOf" srcId="{FB48D0FE-0D97-45A3-8CF1-4C821FE0BC80}" destId="{D3EBC4FB-FB82-4A6F-9C8E-A3A69BD9BDAD}" srcOrd="3" destOrd="0" presId="urn:microsoft.com/office/officeart/2005/8/layout/pList1"/>
    <dgm:cxn modelId="{4EA4CA9B-6F5B-4D88-9378-7526FD5F2195}" type="presParOf" srcId="{FB48D0FE-0D97-45A3-8CF1-4C821FE0BC80}" destId="{DB5C2B1D-A0D0-442A-88A5-57B71C0EAE57}" srcOrd="4" destOrd="0" presId="urn:microsoft.com/office/officeart/2005/8/layout/pList1"/>
    <dgm:cxn modelId="{16FE9F82-2740-4982-BDFB-EA5CCAC31EC7}" type="presParOf" srcId="{DB5C2B1D-A0D0-442A-88A5-57B71C0EAE57}" destId="{AB74FC00-DC12-410B-A50D-D0C3A2807D5C}" srcOrd="0" destOrd="0" presId="urn:microsoft.com/office/officeart/2005/8/layout/pList1"/>
    <dgm:cxn modelId="{0C2128AF-DAD2-4D30-B4E8-8BC6343C07A3}" type="presParOf" srcId="{DB5C2B1D-A0D0-442A-88A5-57B71C0EAE57}" destId="{D7FABD6B-69FD-4628-9599-C6175666B791}" srcOrd="1" destOrd="0" presId="urn:microsoft.com/office/officeart/2005/8/layout/pList1"/>
    <dgm:cxn modelId="{67BFAD49-A542-43B5-89F3-E99208E741A1}" type="presParOf" srcId="{FB48D0FE-0D97-45A3-8CF1-4C821FE0BC80}" destId="{99FAC1CE-D476-421C-AA0E-481AA77B88C5}" srcOrd="5" destOrd="0" presId="urn:microsoft.com/office/officeart/2005/8/layout/pList1"/>
    <dgm:cxn modelId="{52D68C20-15DB-4EA8-B04D-F8C1339BDADA}" type="presParOf" srcId="{FB48D0FE-0D97-45A3-8CF1-4C821FE0BC80}" destId="{8ADE0A07-606E-4BC3-B8EA-1F313CCE0B6D}" srcOrd="6" destOrd="0" presId="urn:microsoft.com/office/officeart/2005/8/layout/pList1"/>
    <dgm:cxn modelId="{1C5B8483-BA94-4B12-A1C6-95C6B7E19672}" type="presParOf" srcId="{8ADE0A07-606E-4BC3-B8EA-1F313CCE0B6D}" destId="{F3A07C2B-11D0-43D3-9586-1BA062638E6C}" srcOrd="0" destOrd="0" presId="urn:microsoft.com/office/officeart/2005/8/layout/pList1"/>
    <dgm:cxn modelId="{AC400A3C-2F2A-41E4-B2A1-24EA738246C5}" type="presParOf" srcId="{8ADE0A07-606E-4BC3-B8EA-1F313CCE0B6D}" destId="{D416DA37-D14E-437B-9692-9962B1CE3F89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CE5BF-C5DA-485F-9AF1-0D4F473CDA5A}">
      <dsp:nvSpPr>
        <dsp:cNvPr id="0" name=""/>
        <dsp:cNvSpPr/>
      </dsp:nvSpPr>
      <dsp:spPr>
        <a:xfrm>
          <a:off x="3" y="209058"/>
          <a:ext cx="2448319" cy="3029203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07D39-77B3-4315-AED4-3B13DDD8421E}">
      <dsp:nvSpPr>
        <dsp:cNvPr id="0" name=""/>
        <dsp:cNvSpPr/>
      </dsp:nvSpPr>
      <dsp:spPr>
        <a:xfrm>
          <a:off x="0" y="2896203"/>
          <a:ext cx="2448319" cy="908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312928" rIns="312928" bIns="0" numCol="1" spcCol="1270" anchor="t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Câu</a:t>
          </a:r>
          <a:r>
            <a:rPr lang="en-US" sz="4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1</a:t>
          </a:r>
          <a:endParaRPr lang="en-US" sz="4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896203"/>
        <a:ext cx="2448319" cy="908326"/>
      </dsp:txXfrm>
    </dsp:sp>
    <dsp:sp modelId="{74CBA02F-2AAB-4A0F-967C-9B63C06836B9}">
      <dsp:nvSpPr>
        <dsp:cNvPr id="0" name=""/>
        <dsp:cNvSpPr/>
      </dsp:nvSpPr>
      <dsp:spPr>
        <a:xfrm>
          <a:off x="2693257" y="209058"/>
          <a:ext cx="2448319" cy="3029203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3A48E-21BF-45EF-A1A2-2EDCBCB2B373}">
      <dsp:nvSpPr>
        <dsp:cNvPr id="0" name=""/>
        <dsp:cNvSpPr/>
      </dsp:nvSpPr>
      <dsp:spPr>
        <a:xfrm>
          <a:off x="2664563" y="2896203"/>
          <a:ext cx="2448319" cy="908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312928" rIns="312928" bIns="0" numCol="1" spcCol="1270" anchor="t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Câu</a:t>
          </a:r>
          <a:r>
            <a:rPr lang="en-US" sz="4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2</a:t>
          </a:r>
          <a:endParaRPr lang="en-US" sz="4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64563" y="2896203"/>
        <a:ext cx="2448319" cy="908326"/>
      </dsp:txXfrm>
    </dsp:sp>
    <dsp:sp modelId="{AB74FC00-DC12-410B-A50D-D0C3A2807D5C}">
      <dsp:nvSpPr>
        <dsp:cNvPr id="0" name=""/>
        <dsp:cNvSpPr/>
      </dsp:nvSpPr>
      <dsp:spPr>
        <a:xfrm>
          <a:off x="5386512" y="209058"/>
          <a:ext cx="2448319" cy="3029203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ABD6B-69FD-4628-9599-C6175666B791}">
      <dsp:nvSpPr>
        <dsp:cNvPr id="0" name=""/>
        <dsp:cNvSpPr/>
      </dsp:nvSpPr>
      <dsp:spPr>
        <a:xfrm>
          <a:off x="5470098" y="2896203"/>
          <a:ext cx="2448319" cy="908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312928" rIns="312928" bIns="0" numCol="1" spcCol="1270" anchor="t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Câu</a:t>
          </a:r>
          <a:r>
            <a:rPr lang="en-US" sz="4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3</a:t>
          </a:r>
          <a:endParaRPr lang="en-US" sz="4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70098" y="2896203"/>
        <a:ext cx="2448319" cy="908326"/>
      </dsp:txXfrm>
    </dsp:sp>
    <dsp:sp modelId="{F3A07C2B-11D0-43D3-9586-1BA062638E6C}">
      <dsp:nvSpPr>
        <dsp:cNvPr id="0" name=""/>
        <dsp:cNvSpPr/>
      </dsp:nvSpPr>
      <dsp:spPr>
        <a:xfrm>
          <a:off x="8084908" y="212853"/>
          <a:ext cx="2448319" cy="3029203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6DA37-D14E-437B-9692-9962B1CE3F89}">
      <dsp:nvSpPr>
        <dsp:cNvPr id="0" name=""/>
        <dsp:cNvSpPr/>
      </dsp:nvSpPr>
      <dsp:spPr>
        <a:xfrm>
          <a:off x="8090049" y="2896203"/>
          <a:ext cx="2448319" cy="908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312928" rIns="312928" bIns="0" numCol="1" spcCol="1270" anchor="t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Câu</a:t>
          </a:r>
          <a:r>
            <a:rPr lang="en-US" sz="4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4</a:t>
          </a:r>
          <a:endParaRPr lang="en-US" sz="4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90049" y="2896203"/>
        <a:ext cx="2448319" cy="908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92166" y="602912"/>
            <a:ext cx="9196551" cy="21020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92166" y="333274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6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6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508" y="2974619"/>
            <a:ext cx="6677866" cy="322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4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9279" y="169086"/>
            <a:ext cx="8911687" cy="128089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06272" y="1406578"/>
            <a:ext cx="8915400" cy="720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1-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12952756"/>
              </p:ext>
            </p:extLst>
          </p:nvPr>
        </p:nvGraphicFramePr>
        <p:xfrm>
          <a:off x="1157174" y="2806477"/>
          <a:ext cx="10538373" cy="3804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52448" y="3228193"/>
            <a:ext cx="23753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khủng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hoảng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kỉ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XIX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8509" y="3249224"/>
            <a:ext cx="19128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48137" y="3297245"/>
            <a:ext cx="22303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êu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15239" y="3112579"/>
            <a:ext cx="18393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6900" flipH="1">
            <a:off x="-17633" y="1207742"/>
            <a:ext cx="2140479" cy="226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3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khủng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kỉ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XIX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09" y="1905000"/>
            <a:ext cx="6943670" cy="377762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Nửa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kỉ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XIX,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Joule, Maxwell, Boltzmann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đàn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Newton.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334" y="1905000"/>
            <a:ext cx="3866887" cy="38967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8920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079" y="279320"/>
            <a:ext cx="9777412" cy="511689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1864, Maxwell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Maxwell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68" y="4224339"/>
            <a:ext cx="2534087" cy="2522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871" y="3937848"/>
            <a:ext cx="5480915" cy="266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3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1315" y="1550345"/>
            <a:ext cx="3590079" cy="3043541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1897, Stefan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tuyệt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3200" u="sn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890" y="800569"/>
            <a:ext cx="6526923" cy="51106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5240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574" y="53739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028" y="1755226"/>
            <a:ext cx="8915400" cy="3777622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028" y="3195148"/>
            <a:ext cx="4170272" cy="2923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142" y="3195148"/>
            <a:ext cx="4053119" cy="2923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51712" y="3517324"/>
                <a:ext cx="14244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712" y="3517324"/>
                <a:ext cx="1424426" cy="523220"/>
              </a:xfrm>
              <a:prstGeom prst="rect">
                <a:avLst/>
              </a:prstGeom>
              <a:blipFill>
                <a:blip r:embed="rId4"/>
                <a:stretch>
                  <a:fillRect l="-8974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35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ầm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 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 đối làm nên cuộc cách mạng về sự hiểu biết không gian và thời gian cũng như những hiện tượng liên quan mà vượt xa khỏi những ý tưởng và quan sát trực giác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 hiện tượng này đã được miêu tả bằng những phương trình toán học chính xác và xác nhận đúng đắn bằng thực nghiệm.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273" y="526474"/>
            <a:ext cx="9104506" cy="1459982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552" y="1256465"/>
            <a:ext cx="5780271" cy="47739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>
            <a:off x="1847273" y="1827239"/>
            <a:ext cx="36790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947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194" y="350841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589" y="1844566"/>
            <a:ext cx="9444926" cy="429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176</TotalTime>
  <Words>529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Cambria Math</vt:lpstr>
      <vt:lpstr>Century Gothic</vt:lpstr>
      <vt:lpstr>Times New Roman</vt:lpstr>
      <vt:lpstr>Wingdings</vt:lpstr>
      <vt:lpstr>Wingdings 3</vt:lpstr>
      <vt:lpstr>Wisp</vt:lpstr>
      <vt:lpstr>Bài 1: Sơ lược về sự phát triển của vật lí</vt:lpstr>
      <vt:lpstr>Sự ra đời của vật lí hiện đại</vt:lpstr>
      <vt:lpstr>Câu 1:Kể tên một số phát hiện quan trọng tạo ra sự khủng hoảng của vật lý cuối thể kỉ XIX </vt:lpstr>
      <vt:lpstr>PowerPoint Presentation</vt:lpstr>
      <vt:lpstr>PowerPoint Presentation</vt:lpstr>
      <vt:lpstr>Câu 2: Hãy cho biết vật lý hiện đại ra đời như thế nào? </vt:lpstr>
      <vt:lpstr>Câu 3 : Nêu tầm quan trọng của thuyết tương đối? Ứng dụng của nó trong khoa học và đời sống </vt:lpstr>
      <vt:lpstr>PowerPoint Presentation</vt:lpstr>
      <vt:lpstr>Câu 4 :Vẽ sơ đồ tư duy mô tả các nhánh nghiên cứu của vật lý hiện đại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sơ lược về sự phát triển của vật lí</dc:title>
  <dc:creator>Admin</dc:creator>
  <cp:lastModifiedBy>Nguyên Nguyễn Cao</cp:lastModifiedBy>
  <cp:revision>19</cp:revision>
  <dcterms:created xsi:type="dcterms:W3CDTF">2022-09-23T08:17:41Z</dcterms:created>
  <dcterms:modified xsi:type="dcterms:W3CDTF">2022-09-23T13:54:11Z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