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0908ef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0908ef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0908ef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0908ef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0908efe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0908efe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0908efe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0908efe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0908efe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0908efe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Buildathon 2019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#37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Opportunity and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blockchain to quickly validate and access title deed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home ownership costs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time taken to purchase a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Blockchain technology turns transactions into immutable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Lightweight smart contract validation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2437150" y="1691825"/>
            <a:ext cx="1797300" cy="25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</a:t>
            </a:r>
            <a:r>
              <a:rPr lang="en"/>
              <a:t>Architecture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40300" y="1915450"/>
            <a:ext cx="1185600" cy="11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HTML/CSS/JS</a:t>
            </a:r>
            <a:endParaRPr sz="1000"/>
          </a:p>
        </p:txBody>
      </p:sp>
      <p:sp>
        <p:nvSpPr>
          <p:cNvPr id="69" name="Google Shape;69;p15"/>
          <p:cNvSpPr/>
          <p:nvPr/>
        </p:nvSpPr>
        <p:spPr>
          <a:xfrm>
            <a:off x="2743000" y="3237775"/>
            <a:ext cx="1185600" cy="6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r>
              <a:rPr lang="en" sz="1000"/>
              <a:t>SQL</a:t>
            </a:r>
            <a:endParaRPr sz="1000"/>
          </a:p>
        </p:txBody>
      </p:sp>
      <p:sp>
        <p:nvSpPr>
          <p:cNvPr id="70" name="Google Shape;70;p15"/>
          <p:cNvSpPr txBox="1"/>
          <p:nvPr/>
        </p:nvSpPr>
        <p:spPr>
          <a:xfrm>
            <a:off x="2639925" y="1886275"/>
            <a:ext cx="13515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119875" y="1998150"/>
            <a:ext cx="1185600" cy="114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Remix</a:t>
            </a:r>
            <a:endParaRPr sz="1000"/>
          </a:p>
        </p:txBody>
      </p:sp>
      <p:sp>
        <p:nvSpPr>
          <p:cNvPr id="72" name="Google Shape;72;p15"/>
          <p:cNvSpPr/>
          <p:nvPr/>
        </p:nvSpPr>
        <p:spPr>
          <a:xfrm>
            <a:off x="1832900" y="2391875"/>
            <a:ext cx="5307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384200" y="2399050"/>
            <a:ext cx="5307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322000" y="2040250"/>
            <a:ext cx="7197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722875" y="2459850"/>
            <a:ext cx="1185600" cy="6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web3.js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JS/</a:t>
            </a:r>
            <a:r>
              <a:rPr lang="en" sz="1000"/>
              <a:t>JSON</a:t>
            </a:r>
            <a:endParaRPr sz="1000"/>
          </a:p>
        </p:txBody>
      </p:sp>
      <p:sp>
        <p:nvSpPr>
          <p:cNvPr id="76" name="Google Shape;76;p15"/>
          <p:cNvSpPr/>
          <p:nvPr/>
        </p:nvSpPr>
        <p:spPr>
          <a:xfrm>
            <a:off x="7020275" y="1789050"/>
            <a:ext cx="1584900" cy="277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190900" y="1712850"/>
            <a:ext cx="11856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Ethereum Virtual Machine</a:t>
            </a:r>
            <a:endParaRPr sz="1000"/>
          </a:p>
        </p:txBody>
      </p:sp>
      <p:sp>
        <p:nvSpPr>
          <p:cNvPr id="78" name="Google Shape;78;p15"/>
          <p:cNvSpPr/>
          <p:nvPr/>
        </p:nvSpPr>
        <p:spPr>
          <a:xfrm>
            <a:off x="7205000" y="2343250"/>
            <a:ext cx="4860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 1</a:t>
            </a:r>
            <a:endParaRPr sz="1000"/>
          </a:p>
        </p:txBody>
      </p:sp>
      <p:sp>
        <p:nvSpPr>
          <p:cNvPr id="79" name="Google Shape;79;p15"/>
          <p:cNvSpPr/>
          <p:nvPr/>
        </p:nvSpPr>
        <p:spPr>
          <a:xfrm>
            <a:off x="7890800" y="2343250"/>
            <a:ext cx="4860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 2</a:t>
            </a:r>
            <a:endParaRPr sz="1000"/>
          </a:p>
        </p:txBody>
      </p:sp>
      <p:sp>
        <p:nvSpPr>
          <p:cNvPr id="80" name="Google Shape;80;p15"/>
          <p:cNvSpPr/>
          <p:nvPr/>
        </p:nvSpPr>
        <p:spPr>
          <a:xfrm>
            <a:off x="7205000" y="2876650"/>
            <a:ext cx="4860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 1</a:t>
            </a:r>
            <a:endParaRPr sz="1000"/>
          </a:p>
        </p:txBody>
      </p:sp>
      <p:sp>
        <p:nvSpPr>
          <p:cNvPr id="81" name="Google Shape;81;p15"/>
          <p:cNvSpPr/>
          <p:nvPr/>
        </p:nvSpPr>
        <p:spPr>
          <a:xfrm>
            <a:off x="7890800" y="2876650"/>
            <a:ext cx="4860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 2</a:t>
            </a:r>
            <a:endParaRPr sz="1000"/>
          </a:p>
        </p:txBody>
      </p:sp>
      <p:sp>
        <p:nvSpPr>
          <p:cNvPr id="82" name="Google Shape;82;p15"/>
          <p:cNvSpPr/>
          <p:nvPr/>
        </p:nvSpPr>
        <p:spPr>
          <a:xfrm>
            <a:off x="7205000" y="3410050"/>
            <a:ext cx="4860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 1</a:t>
            </a:r>
            <a:endParaRPr sz="1000"/>
          </a:p>
        </p:txBody>
      </p:sp>
      <p:sp>
        <p:nvSpPr>
          <p:cNvPr id="83" name="Google Shape;83;p15"/>
          <p:cNvSpPr/>
          <p:nvPr/>
        </p:nvSpPr>
        <p:spPr>
          <a:xfrm>
            <a:off x="7890800" y="3410050"/>
            <a:ext cx="4860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 2</a:t>
            </a:r>
            <a:endParaRPr sz="1000"/>
          </a:p>
        </p:txBody>
      </p:sp>
      <p:sp>
        <p:nvSpPr>
          <p:cNvPr id="84" name="Google Shape;84;p15"/>
          <p:cNvSpPr/>
          <p:nvPr/>
        </p:nvSpPr>
        <p:spPr>
          <a:xfrm>
            <a:off x="7205000" y="3943450"/>
            <a:ext cx="4860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 1</a:t>
            </a:r>
            <a:endParaRPr sz="1000"/>
          </a:p>
        </p:txBody>
      </p:sp>
      <p:sp>
        <p:nvSpPr>
          <p:cNvPr id="85" name="Google Shape;85;p15"/>
          <p:cNvSpPr/>
          <p:nvPr/>
        </p:nvSpPr>
        <p:spPr>
          <a:xfrm>
            <a:off x="7890800" y="3943450"/>
            <a:ext cx="4860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block 2</a:t>
            </a:r>
            <a:endParaRPr sz="1000"/>
          </a:p>
        </p:txBody>
      </p:sp>
      <p:sp>
        <p:nvSpPr>
          <p:cNvPr id="86" name="Google Shape;86;p15"/>
          <p:cNvSpPr/>
          <p:nvPr/>
        </p:nvSpPr>
        <p:spPr>
          <a:xfrm>
            <a:off x="6398300" y="2399050"/>
            <a:ext cx="5307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Remix IDE we built: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</a:t>
            </a:r>
            <a:r>
              <a:rPr lang="en"/>
              <a:t> contrac</a:t>
            </a:r>
            <a:r>
              <a:rPr lang="en"/>
              <a:t>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Seller, buyer, date, transaction type,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Tax contract: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owner name and check to see if tax was paid.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the amount </a:t>
            </a:r>
            <a:r>
              <a:rPr lang="en"/>
              <a:t>paid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Mortgage Contract: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owner name and check the mortgage status.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true if no mortgage is due.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Judgment Contract: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to see if judgment was made and return the result.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