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Sentence Transformers to embed articles.</a:t>
            </a:r>
          </a:p>
          <a:p>
            <a:r>
              <a:rPr dirty="0"/>
              <a:t>Cluster similar articles and manually assign labels</a:t>
            </a:r>
            <a:r>
              <a:rPr lang="en-SG" dirty="0"/>
              <a:t> by </a:t>
            </a:r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or HDBSCAN.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Useful for discovering themes</a:t>
            </a:r>
          </a:p>
          <a:p>
            <a:r>
              <a:rPr dirty="0"/>
              <a:t>- Scalable with vector DBs</a:t>
            </a:r>
          </a:p>
          <a:p>
            <a:r>
              <a:rPr dirty="0"/>
              <a:t>⚠️ Cons:</a:t>
            </a:r>
          </a:p>
          <a:p>
            <a:r>
              <a:rPr dirty="0"/>
              <a:t>- Less precise than LLMs</a:t>
            </a:r>
          </a:p>
          <a:p>
            <a:r>
              <a:rPr dirty="0"/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91" y="2489200"/>
            <a:ext cx="8279618" cy="3530600"/>
          </a:xfrm>
        </p:spPr>
        <p:txBody>
          <a:bodyPr/>
          <a:lstStyle/>
          <a:p>
            <a:r>
              <a:rPr dirty="0"/>
              <a:t>LLM Zero-Shot: 🔹 High Accuracy | 💲</a:t>
            </a:r>
            <a:r>
              <a:rPr lang="en-SG" dirty="0"/>
              <a:t> </a:t>
            </a:r>
            <a:r>
              <a:rPr dirty="0"/>
              <a:t>Medium/High Cost | ⚡ Fast Start</a:t>
            </a:r>
          </a:p>
          <a:p>
            <a:r>
              <a:rPr dirty="0" err="1"/>
              <a:t>BERTopic</a:t>
            </a:r>
            <a:r>
              <a:rPr dirty="0"/>
              <a:t>: 🔹 Good for Discovery | 💲 Low Cost | 🧠 Manual Topic Mapping</a:t>
            </a:r>
          </a:p>
          <a:p>
            <a:r>
              <a:rPr dirty="0"/>
              <a:t>Rule-Based: 🔹 Easy Start | 💲 Low Cost | 🧪 Noisy Labels</a:t>
            </a:r>
          </a:p>
          <a:p>
            <a:r>
              <a:rPr dirty="0" err="1"/>
              <a:t>Embedding+Clustering</a:t>
            </a:r>
            <a:r>
              <a:rPr dirty="0"/>
              <a:t>: 🔹 Scalable | 💲 Medium Cost | 🧠 Needs 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20138"/>
              </p:ext>
            </p:extLst>
          </p:nvPr>
        </p:nvGraphicFramePr>
        <p:xfrm>
          <a:off x="556591" y="2246243"/>
          <a:ext cx="8083825" cy="3840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redirection, Summary of News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9" y="2520122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Improves consistency of entity mentions</a:t>
            </a:r>
          </a:p>
          <a:p>
            <a:r>
              <a:rPr dirty="0"/>
              <a:t>- Useful for tracking entities in context</a:t>
            </a:r>
          </a:p>
          <a:p>
            <a:r>
              <a:rPr dirty="0"/>
              <a:t>❌ Cons:</a:t>
            </a:r>
          </a:p>
          <a:p>
            <a:r>
              <a:rPr dirty="0"/>
              <a:t>- Slower, heavier models</a:t>
            </a:r>
          </a:p>
          <a:p>
            <a:r>
              <a:rPr dirty="0"/>
              <a:t>- Not perfect; may produce false positives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F3E3-E974-DE2F-7D42-6D1870D07A12}"/>
              </a:ext>
            </a:extLst>
          </p:cNvPr>
          <p:cNvSpPr txBox="1">
            <a:spLocks/>
          </p:cNvSpPr>
          <p:nvPr/>
        </p:nvSpPr>
        <p:spPr>
          <a:xfrm>
            <a:off x="5873703" y="2822714"/>
            <a:ext cx="3270297" cy="221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600" dirty="0"/>
              <a:t>Identifies pronouns or alternate mentions referring to the same entity</a:t>
            </a:r>
          </a:p>
          <a:p>
            <a:r>
              <a:rPr lang="en-US" sz="2600" dirty="0"/>
              <a:t>Models: </a:t>
            </a:r>
            <a:r>
              <a:rPr lang="en-US" sz="2600" dirty="0" err="1"/>
              <a:t>AllenNLP</a:t>
            </a:r>
            <a:r>
              <a:rPr lang="en-US" sz="2600" dirty="0"/>
              <a:t>, </a:t>
            </a:r>
            <a:r>
              <a:rPr lang="en-US" sz="2600" dirty="0" err="1"/>
              <a:t>SpanBERT</a:t>
            </a:r>
            <a:r>
              <a:rPr lang="en-US" sz="2600" dirty="0"/>
              <a:t>, </a:t>
            </a:r>
            <a:r>
              <a:rPr lang="en-US" sz="2600" dirty="0" err="1"/>
              <a:t>neuralcoref</a:t>
            </a:r>
            <a:endParaRPr lang="en-US" sz="2600" dirty="0"/>
          </a:p>
          <a:p>
            <a:r>
              <a:rPr lang="en-US" sz="2600" dirty="0"/>
              <a:t>Useful for grouping references like 'President Biden' and 'he'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5490172" y="2895048"/>
            <a:ext cx="3438939" cy="2400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LLMs (e.g., GPT-4) with prompts to classify news into predefined categories.</a:t>
            </a:r>
          </a:p>
          <a:p>
            <a:r>
              <a:rPr dirty="0"/>
              <a:t>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142F5-B877-ED86-7D01-0B6D875912C5}"/>
              </a:ext>
            </a:extLst>
          </p:cNvPr>
          <p:cNvSpPr txBox="1"/>
          <p:nvPr/>
        </p:nvSpPr>
        <p:spPr>
          <a:xfrm>
            <a:off x="887896" y="60396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can use OpenAI's gpt-4-turbo, or for open-source, a model like mistral or llama2 using </a:t>
            </a:r>
            <a:r>
              <a:rPr lang="en-US" sz="1000" dirty="0" err="1"/>
              <a:t>HuggingFace's</a:t>
            </a:r>
            <a:r>
              <a:rPr lang="en-US" sz="1000" dirty="0"/>
              <a:t> transformers</a:t>
            </a:r>
            <a:r>
              <a:rPr lang="en-US" dirty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Cluster news articles into topics using embeddings + HDBSCAN.</a:t>
            </a:r>
          </a:p>
          <a:p>
            <a:r>
              <a:rPr dirty="0"/>
              <a:t>Manually assign clusters to adverse news categories.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need for labels</a:t>
            </a:r>
          </a:p>
          <a:p>
            <a:r>
              <a:rPr dirty="0"/>
              <a:t>- Helps uncover hidden topics</a:t>
            </a:r>
          </a:p>
          <a:p>
            <a:r>
              <a:rPr dirty="0"/>
              <a:t>⚠️ Cons:</a:t>
            </a:r>
          </a:p>
          <a:p>
            <a:r>
              <a:rPr dirty="0"/>
              <a:t>- Topics may not align cleanly with categories</a:t>
            </a:r>
          </a:p>
          <a:p>
            <a:r>
              <a:rPr dirty="0"/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  <a:r>
              <a:rPr lang="en-SG" dirty="0"/>
              <a:t> + ML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Define keyword rules to assign labels to small dataset.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      </a:t>
            </a:r>
            <a:r>
              <a:rPr lang="en-US" dirty="0"/>
              <a:t>"bribe", "kickback", "offshore" → Bribery &amp; Corruption</a:t>
            </a:r>
            <a:endParaRPr dirty="0"/>
          </a:p>
          <a:p>
            <a:r>
              <a:rPr dirty="0"/>
              <a:t>Train traditional ML/Transformer model on weak labels.</a:t>
            </a:r>
            <a:endParaRPr lang="en-SG" dirty="0"/>
          </a:p>
          <a:p>
            <a:r>
              <a:rPr lang="en-US" dirty="0"/>
              <a:t>Uses keyword-based rules to assign weak labels to articles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Jump-starts supervised model</a:t>
            </a:r>
          </a:p>
          <a:p>
            <a:r>
              <a:rPr dirty="0"/>
              <a:t>- Uses domain knowledge</a:t>
            </a:r>
          </a:p>
          <a:p>
            <a:r>
              <a:rPr dirty="0"/>
              <a:t>⚠️ Cons:</a:t>
            </a:r>
          </a:p>
          <a:p>
            <a:r>
              <a:rPr dirty="0"/>
              <a:t>- Rules may miss nuances</a:t>
            </a:r>
          </a:p>
          <a:p>
            <a:r>
              <a:rPr dirty="0"/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523</TotalTime>
  <Words>758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 + ML</vt:lpstr>
      <vt:lpstr>Approach 4: Embedding + Clustering</vt:lpstr>
      <vt:lpstr>Comparison of Approaches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12</cp:revision>
  <dcterms:created xsi:type="dcterms:W3CDTF">2013-01-27T09:14:16Z</dcterms:created>
  <dcterms:modified xsi:type="dcterms:W3CDTF">2025-04-09T07:55:49Z</dcterms:modified>
  <cp:category/>
</cp:coreProperties>
</file>