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6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866" y="1861901"/>
            <a:ext cx="5917679" cy="86142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Adverse News Screening for Financial Crime Surveillance</a:t>
            </a:r>
            <a:endParaRPr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Load articles from CSV</a:t>
            </a:r>
          </a:p>
          <a:p>
            <a:r>
              <a:t>2. Apply NER to extract PERSON/ORG entities</a:t>
            </a:r>
          </a:p>
          <a:p>
            <a:r>
              <a:t>3. Use coreference resolution to replace ambiguous mentions</a:t>
            </a:r>
          </a:p>
          <a:p>
            <a:r>
              <a:t>4. Apply fuzzy matching or entity linking to unify references</a:t>
            </a:r>
          </a:p>
          <a:p>
            <a:r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Input: News articles with title, body, and published date</a:t>
            </a:r>
          </a:p>
          <a:p>
            <a:r>
              <a:t>Goal: Extract named entities (people, organizations)</a:t>
            </a:r>
          </a:p>
          <a:p>
            <a:r>
              <a:t>Challenge: No labeled data available</a:t>
            </a:r>
          </a:p>
          <a:p>
            <a:r>
              <a:t>Need to group different references to the same entity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 1: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pre-trained NLP models (e.g., spaCy, transformers)</a:t>
            </a:r>
          </a:p>
          <a:p>
            <a:r>
              <a:t>Identify entities like PERSON, ORG, GPE, etc.</a:t>
            </a:r>
          </a:p>
          <a:p>
            <a:r>
              <a:t>Does not require labeled data</a:t>
            </a:r>
          </a:p>
          <a:p>
            <a:r>
              <a:t>Fast and easy to implement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NER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2: Coreference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Identifies pronouns or alternate mentions referring to the same entity</a:t>
            </a:r>
          </a:p>
          <a:p>
            <a:r>
              <a:t>Models: AllenNLP, SpanBERT, neuralcoref</a:t>
            </a:r>
          </a:p>
          <a:p>
            <a:r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Improves consistency of entity mentions</a:t>
            </a:r>
          </a:p>
          <a:p>
            <a:r>
              <a:t>- Useful for tracking entities in context</a:t>
            </a:r>
          </a:p>
          <a:p>
            <a:r>
              <a:t>❌ Cons:</a:t>
            </a:r>
          </a:p>
          <a:p>
            <a:r>
              <a:t>- Slower, heavier models</a:t>
            </a:r>
          </a:p>
          <a:p>
            <a:r>
              <a:t>- Not perfect; may produce false positives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3: Entity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Links text entities to real-world entries (e.g., Wikipedia)</a:t>
            </a:r>
          </a:p>
          <a:p>
            <a:r>
              <a:t>Reduces ambiguity in similar or identical names</a:t>
            </a:r>
          </a:p>
          <a:p>
            <a:r>
              <a:t>Example: 'Apple' → Apple Inc. vs. Apple (fruit)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Use NER (spaCy or transformers) for initial extraction</a:t>
            </a:r>
          </a:p>
          <a:p>
            <a:r>
              <a:t>✅ Apply coreference resolution to resolve pronouns/aliases</a:t>
            </a:r>
          </a:p>
          <a:p>
            <a:r>
              <a:t>✅ Optionally apply fuzzy matching or entity linking to group similar mentions</a:t>
            </a:r>
          </a:p>
          <a:p>
            <a:r>
              <a:t>Combine NER + Coref + Disambiguation for best results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373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Ion Boardroom</vt:lpstr>
      <vt:lpstr> </vt:lpstr>
      <vt:lpstr>Problem Overview</vt:lpstr>
      <vt:lpstr>Approach 1: Named Entity Recognition (NER)</vt:lpstr>
      <vt:lpstr>NER - Pros and Cons</vt:lpstr>
      <vt:lpstr>Approach 2: Coreference Resolution</vt:lpstr>
      <vt:lpstr>Coreference Resolution - Pros and Cons</vt:lpstr>
      <vt:lpstr>Approach 3: Entity Linking</vt:lpstr>
      <vt:lpstr>Entity Linking - Pros and Cons</vt:lpstr>
      <vt:lpstr>Recommended Approach</vt:lpstr>
      <vt:lpstr>Final Method: Entity Extraction &amp; Grouping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3</cp:revision>
  <dcterms:created xsi:type="dcterms:W3CDTF">2013-01-27T09:14:16Z</dcterms:created>
  <dcterms:modified xsi:type="dcterms:W3CDTF">2025-04-08T04:24:11Z</dcterms:modified>
  <cp:category/>
</cp:coreProperties>
</file>