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7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3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Entity Recognition &amp; Disambiguation in News 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NLP Techniques on Unlabeled Text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News article title, body, published date</a:t>
            </a:r>
          </a:p>
          <a:p>
            <a:r>
              <a:t>Goal: Extract and group named entities (people, organizations)</a:t>
            </a:r>
          </a:p>
          <a:p>
            <a:r>
              <a:t>No labeled training data available</a:t>
            </a:r>
          </a:p>
          <a:p>
            <a:r>
              <a:t>Use pre-trained NLP models to process raw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1: 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pre-trained models (spaCy, transformers, etc.)</a:t>
            </a:r>
          </a:p>
          <a:p>
            <a:r>
              <a:t>Identifies named entities like PERSON, ORG, GPE</a:t>
            </a:r>
          </a:p>
          <a:p>
            <a:r>
              <a:t>No need for manual labeling</a:t>
            </a:r>
          </a:p>
          <a:p>
            <a:r>
              <a:t>Works well on clean, formal text like news articles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2: Coreference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Resolves pronouns and aliases (e.g., 'he', 'President Biden')</a:t>
            </a:r>
          </a:p>
          <a:p>
            <a:r>
              <a:t>Helps improve context understanding</a:t>
            </a:r>
          </a:p>
          <a:p>
            <a:r>
              <a:t>Tools: AllenNLP, spaCy + neuralcoref (legacy)</a:t>
            </a:r>
          </a:p>
          <a:p>
            <a:r>
              <a:t>Can be slower or less accurate on informal or long texts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3: Entity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Maps entity mentions to knowledge base (e.g., Wikipedia)</a:t>
            </a:r>
          </a:p>
          <a:p>
            <a:r>
              <a:t>Distinguishes between entities with the same name</a:t>
            </a:r>
          </a:p>
          <a:p>
            <a:r>
              <a:t>Useful for disambiguation (e.g., 'Apple' the company vs. fruit)</a:t>
            </a:r>
          </a:p>
          <a:p>
            <a:r>
              <a:t>Tools: spaCy w/ knowledge base, BLINK, Wikipedia2Vec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Coreference vs Entity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Coreference Resolution:</a:t>
            </a:r>
          </a:p>
          <a:p>
            <a:r>
              <a:rPr dirty="0"/>
              <a:t>- Resolves aliases and pronouns</a:t>
            </a:r>
          </a:p>
          <a:p>
            <a:r>
              <a:rPr dirty="0"/>
              <a:t>- Keeps context within the document</a:t>
            </a:r>
          </a:p>
          <a:p>
            <a:r>
              <a:rPr dirty="0"/>
              <a:t>- Does not rely on external databases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Entity Linking:</a:t>
            </a:r>
          </a:p>
          <a:p>
            <a:r>
              <a:rPr dirty="0"/>
              <a:t>- Links entities to global knowledge base</a:t>
            </a:r>
          </a:p>
          <a:p>
            <a:r>
              <a:rPr dirty="0"/>
              <a:t>- Handles ambiguity across documents</a:t>
            </a:r>
          </a:p>
          <a:p>
            <a:r>
              <a:rPr dirty="0"/>
              <a:t>- Requires external data or APIs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Pipeline (Unlabeled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NER to extract people and organizations</a:t>
            </a:r>
          </a:p>
          <a:p>
            <a:r>
              <a:t>2. Apply coreference resolution to resolve aliases</a:t>
            </a:r>
          </a:p>
          <a:p>
            <a:r>
              <a:t>3. (Optional) Use entity linking for disambiguation</a:t>
            </a:r>
          </a:p>
          <a:p>
            <a:r>
              <a:t>4. Group similar entities using fuzzy matching or clustering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&amp; Cons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No need for labeled training data</a:t>
            </a:r>
          </a:p>
          <a:p>
            <a:r>
              <a:t>✅ Scalable to large datasets</a:t>
            </a:r>
          </a:p>
          <a:p>
            <a:r>
              <a:t>⚠️ Accuracy depends on model and context</a:t>
            </a:r>
          </a:p>
          <a:p>
            <a:r>
              <a:t>⚠️ Entity linking may require additional setup or resources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312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Entity Recognition &amp; Disambiguation in News Articles</vt:lpstr>
      <vt:lpstr>Context &amp; Objective</vt:lpstr>
      <vt:lpstr>Approach 1: Named Entity Recognition (NER)</vt:lpstr>
      <vt:lpstr>Approach 2: Coreference Resolution</vt:lpstr>
      <vt:lpstr>Approach 3: Entity Linking</vt:lpstr>
      <vt:lpstr>Coreference vs Entity Linking</vt:lpstr>
      <vt:lpstr>Practical Pipeline (Unlabeled Data)</vt:lpstr>
      <vt:lpstr>Pros &amp; Cons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2</cp:revision>
  <dcterms:created xsi:type="dcterms:W3CDTF">2013-01-27T09:14:16Z</dcterms:created>
  <dcterms:modified xsi:type="dcterms:W3CDTF">2025-04-08T04:14:40Z</dcterms:modified>
  <cp:category/>
</cp:coreProperties>
</file>