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50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9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59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47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9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67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86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49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4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9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5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7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4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7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4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5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sz="18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866" y="1861901"/>
            <a:ext cx="5917679" cy="86142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Adverse News Screening for Financial Crime Surveillance</a:t>
            </a:r>
            <a:endParaRPr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Method: Entity Extraction &amp;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Load articles from CSV</a:t>
            </a:r>
          </a:p>
          <a:p>
            <a:r>
              <a:t>2. Apply NER to extract PERSON/ORG entities</a:t>
            </a:r>
          </a:p>
          <a:p>
            <a:r>
              <a:t>3. Use coreference resolution to replace ambiguous mentions</a:t>
            </a:r>
          </a:p>
          <a:p>
            <a:r>
              <a:t>4. Apply fuzzy matching or entity linking to unify references</a:t>
            </a:r>
          </a:p>
          <a:p>
            <a:r>
              <a:t>5. Output: Clean list of unique people and organizations per article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Input: News articles with title, body, and published date</a:t>
            </a:r>
          </a:p>
          <a:p>
            <a:r>
              <a:t>Goal: Extract named entities (people, organizations)</a:t>
            </a:r>
          </a:p>
          <a:p>
            <a:r>
              <a:t>Challenge: No labeled data available</a:t>
            </a:r>
          </a:p>
          <a:p>
            <a:r>
              <a:t>Need to group different references to the same entity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Approach 1: Named Entity Recognition (NER)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Use pre-trained NLP models (e.g., </a:t>
            </a:r>
            <a:r>
              <a:rPr dirty="0" err="1"/>
              <a:t>spaCy</a:t>
            </a:r>
            <a:r>
              <a:rPr dirty="0"/>
              <a:t>, transformers)</a:t>
            </a:r>
          </a:p>
          <a:p>
            <a:r>
              <a:rPr dirty="0"/>
              <a:t>Identify entities like PERSON, ORG</a:t>
            </a:r>
            <a:r>
              <a:rPr lang="en-SG" dirty="0"/>
              <a:t>,</a:t>
            </a:r>
            <a:r>
              <a:rPr dirty="0"/>
              <a:t> etc.</a:t>
            </a:r>
          </a:p>
          <a:p>
            <a:r>
              <a:rPr dirty="0"/>
              <a:t>Does not require labeled data</a:t>
            </a:r>
          </a:p>
          <a:p>
            <a:r>
              <a:rPr dirty="0"/>
              <a:t>Fast and easy to implement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NER -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✅ Pros:</a:t>
            </a:r>
          </a:p>
          <a:p>
            <a:r>
              <a:t>- No training data needed</a:t>
            </a:r>
          </a:p>
          <a:p>
            <a:r>
              <a:t>- Fast and scalable</a:t>
            </a:r>
          </a:p>
          <a:p>
            <a:r>
              <a:t>- Good accuracy for common entity types</a:t>
            </a:r>
          </a:p>
          <a:p>
            <a:r>
              <a:t>❌ Cons:</a:t>
            </a:r>
          </a:p>
          <a:p>
            <a:r>
              <a:t>- May miss context-specific entities</a:t>
            </a:r>
          </a:p>
          <a:p>
            <a:r>
              <a:t>- Different references to same entity not grouped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 2: Coreference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Identifies pronouns or alternate mentions referring to the same entity</a:t>
            </a:r>
          </a:p>
          <a:p>
            <a:r>
              <a:t>Models: AllenNLP, SpanBERT, neuralcoref</a:t>
            </a:r>
          </a:p>
          <a:p>
            <a:r>
              <a:t>Useful for grouping references like 'President Biden' and 'he'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Coreference Resolution -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✅ Pros:</a:t>
            </a:r>
          </a:p>
          <a:p>
            <a:r>
              <a:t>- Improves consistency of entity mentions</a:t>
            </a:r>
          </a:p>
          <a:p>
            <a:r>
              <a:t>- Useful for tracking entities in context</a:t>
            </a:r>
          </a:p>
          <a:p>
            <a:r>
              <a:t>❌ Cons:</a:t>
            </a:r>
          </a:p>
          <a:p>
            <a:r>
              <a:t>- Slower, heavier models</a:t>
            </a:r>
          </a:p>
          <a:p>
            <a:r>
              <a:t>- Not perfect; may produce false positives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 3: Entity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Links text entities to real-world entries (e.g., Wikipedia)</a:t>
            </a:r>
          </a:p>
          <a:p>
            <a:r>
              <a:rPr dirty="0"/>
              <a:t>Reduces ambiguity in similar or identical names</a:t>
            </a:r>
          </a:p>
          <a:p>
            <a:r>
              <a:rPr dirty="0"/>
              <a:t>Example: 'Apple' → Apple Inc. vs. Apple (fruit)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Entity Linking -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✅ Pros:</a:t>
            </a:r>
          </a:p>
          <a:p>
            <a:r>
              <a:t>- High precision for known entities</a:t>
            </a:r>
          </a:p>
          <a:p>
            <a:r>
              <a:t>- Can integrate knowledge bases</a:t>
            </a:r>
          </a:p>
          <a:p>
            <a:r>
              <a:t>❌ Cons:</a:t>
            </a:r>
          </a:p>
          <a:p>
            <a:r>
              <a:t>- Requires entity KB or external API</a:t>
            </a:r>
          </a:p>
          <a:p>
            <a:r>
              <a:t>- More complex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C89BF4-9ED6-015F-075F-87586541E10A}"/>
              </a:ext>
            </a:extLst>
          </p:cNvPr>
          <p:cNvSpPr txBox="1">
            <a:spLocks/>
          </p:cNvSpPr>
          <p:nvPr/>
        </p:nvSpPr>
        <p:spPr>
          <a:xfrm>
            <a:off x="5490172" y="2895048"/>
            <a:ext cx="3438939" cy="24008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Links text entities to real-world entries (e.g., Wikipedia)</a:t>
            </a:r>
          </a:p>
          <a:p>
            <a:r>
              <a:rPr lang="en-US" dirty="0"/>
              <a:t>Reduces ambiguity in similar or identical names</a:t>
            </a:r>
          </a:p>
          <a:p>
            <a:r>
              <a:rPr lang="en-US" dirty="0"/>
              <a:t>Example: 'Apple' → Apple Inc. vs. Apple (fruit)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✅ Use NER (spaCy or transformers) for initial extraction</a:t>
            </a:r>
          </a:p>
          <a:p>
            <a:r>
              <a:t>✅ Apply coreference resolution to resolve pronouns/aliases</a:t>
            </a:r>
          </a:p>
          <a:p>
            <a:r>
              <a:t>✅ Optionally apply fuzzy matching or entity linking to group similar mentions</a:t>
            </a:r>
          </a:p>
          <a:p>
            <a:r>
              <a:t>Combine NER + Coref + Disambiguation for best results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124</TotalTime>
  <Words>405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Century Gothic</vt:lpstr>
      <vt:lpstr>Wingdings 3</vt:lpstr>
      <vt:lpstr>Ion Boardroom</vt:lpstr>
      <vt:lpstr> </vt:lpstr>
      <vt:lpstr>Problem Overview</vt:lpstr>
      <vt:lpstr>Approach 1: Named Entity Recognition (NER)</vt:lpstr>
      <vt:lpstr>NER - Pros and Cons</vt:lpstr>
      <vt:lpstr>Approach 2: Coreference Resolution</vt:lpstr>
      <vt:lpstr>Coreference Resolution - Pros and Cons</vt:lpstr>
      <vt:lpstr>Approach 3: Entity Linking</vt:lpstr>
      <vt:lpstr>Entity Linking - Pros and Cons</vt:lpstr>
      <vt:lpstr>Recommended Approach</vt:lpstr>
      <vt:lpstr>Final Method: Entity Extraction &amp; Grouping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kui lee</dc:creator>
  <cp:keywords/>
  <dc:description>generated using python-pptx</dc:description>
  <cp:lastModifiedBy>kui lee</cp:lastModifiedBy>
  <cp:revision>4</cp:revision>
  <dcterms:created xsi:type="dcterms:W3CDTF">2013-01-27T09:14:16Z</dcterms:created>
  <dcterms:modified xsi:type="dcterms:W3CDTF">2025-04-08T09:35:57Z</dcterms:modified>
  <cp:category/>
</cp:coreProperties>
</file>