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12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1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73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04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9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320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906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92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9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4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81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06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50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03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1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5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8F78-A5B5-4477-BA7C-01264B75F2D1}" type="datetimeFigureOut">
              <a:rPr lang="fr-CA" smtClean="0"/>
              <a:t>2016-01-27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33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Projet d’intégration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8086" y="3507510"/>
            <a:ext cx="10255828" cy="685800"/>
          </a:xfrm>
        </p:spPr>
        <p:txBody>
          <a:bodyPr anchor="ctr"/>
          <a:lstStyle/>
          <a:p>
            <a:pPr algn="ctr"/>
            <a:r>
              <a:rPr lang="fr-CA" dirty="0" smtClean="0"/>
              <a:t>Présenté par Minh-Simon Légaré, Élie Lamoureux, Antoine Lefebvre, Jeremy Bisson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243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Notre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Notre projet est un simulateur d’automobile en 3D.</a:t>
            </a:r>
          </a:p>
          <a:p>
            <a:pPr marL="0" indent="0">
              <a:buNone/>
            </a:pPr>
            <a:r>
              <a:rPr lang="fr-CA" dirty="0" smtClean="0"/>
              <a:t>Ce jeu comportera plusieurs terrains et automobiles. </a:t>
            </a:r>
          </a:p>
          <a:p>
            <a:pPr marL="0" indent="0">
              <a:buNone/>
            </a:pPr>
            <a:r>
              <a:rPr lang="fr-CA" dirty="0" smtClean="0"/>
              <a:t>Il sera possible d’être jouer en réseau.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0" y="3590564"/>
            <a:ext cx="5336901" cy="30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Terrain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différents terrains seront constituées d’arbre et de différentes types de sol.</a:t>
            </a:r>
          </a:p>
          <a:p>
            <a:r>
              <a:rPr lang="fr-CA" dirty="0" smtClean="0"/>
              <a:t>Exemple de types de sol: terre, asphalte, neige, etc.</a:t>
            </a:r>
          </a:p>
          <a:p>
            <a:r>
              <a:rPr lang="fr-CA" dirty="0" smtClean="0"/>
              <a:t>Exemple de types de terrain: aucune délimitation, circuit automobile, hors-piste, etc.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04" y="3975230"/>
            <a:ext cx="4497531" cy="25286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01" y="4079412"/>
            <a:ext cx="4312226" cy="2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automobile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Nous donnerons la possibilité d’utiliser quelque véhicules différents.</a:t>
            </a:r>
          </a:p>
          <a:p>
            <a:r>
              <a:rPr lang="fr-CA" dirty="0" smtClean="0"/>
              <a:t>Les collisions entre l’automobile et les autres objets seront implémenté afin de rajouter du réalisme.</a:t>
            </a:r>
          </a:p>
          <a:p>
            <a:r>
              <a:rPr lang="fr-CA" dirty="0" smtClean="0"/>
              <a:t>Les automobiles généreront des particules sur les sols spéciaux comme la terre.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05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9679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67</TotalTime>
  <Words>126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Traînée de condensation</vt:lpstr>
      <vt:lpstr>Projet d’intégration</vt:lpstr>
      <vt:lpstr>Notre projet</vt:lpstr>
      <vt:lpstr>Terrain</vt:lpstr>
      <vt:lpstr>automobile</vt:lpstr>
      <vt:lpstr>Présentation PowerPoint</vt:lpstr>
    </vt:vector>
  </TitlesOfParts>
  <Company>College Lionel-Groulx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d’intégration</dc:title>
  <dc:creator>Légaré Minh Hoang-Simon</dc:creator>
  <cp:lastModifiedBy>Légaré Minh Hoang-Simon</cp:lastModifiedBy>
  <cp:revision>10</cp:revision>
  <dcterms:created xsi:type="dcterms:W3CDTF">2016-01-27T15:02:45Z</dcterms:created>
  <dcterms:modified xsi:type="dcterms:W3CDTF">2016-01-27T16:10:09Z</dcterms:modified>
</cp:coreProperties>
</file>