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9436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174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74121"/>
            <a:ext cx="44577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00679"/>
            <a:ext cx="44577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21709"/>
            <a:ext cx="1281589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21709"/>
            <a:ext cx="3770471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569913"/>
            <a:ext cx="512635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529821"/>
            <a:ext cx="512635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608542"/>
            <a:ext cx="25260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608542"/>
            <a:ext cx="25260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709"/>
            <a:ext cx="512635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560388"/>
            <a:ext cx="251442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835025"/>
            <a:ext cx="2514421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560388"/>
            <a:ext cx="252680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835025"/>
            <a:ext cx="2526804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329142"/>
            <a:ext cx="3008948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329142"/>
            <a:ext cx="3008948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8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21709"/>
            <a:ext cx="512635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608542"/>
            <a:ext cx="512635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2118784"/>
            <a:ext cx="200596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3F7B30F1-96B6-4033-B180-9CC5D41B7A52}"/>
              </a:ext>
            </a:extLst>
          </p:cNvPr>
          <p:cNvSpPr txBox="1"/>
          <p:nvPr/>
        </p:nvSpPr>
        <p:spPr>
          <a:xfrm>
            <a:off x="251216" y="100132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Environment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98C1CC-6036-48E2-A4A4-032A2DA85764}"/>
              </a:ext>
            </a:extLst>
          </p:cNvPr>
          <p:cNvSpPr txBox="1"/>
          <p:nvPr/>
        </p:nvSpPr>
        <p:spPr>
          <a:xfrm>
            <a:off x="1586847" y="1001325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Library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CCCECD-7C85-48E7-B27A-EFC0B919A2AB}"/>
              </a:ext>
            </a:extLst>
          </p:cNvPr>
          <p:cNvSpPr txBox="1"/>
          <p:nvPr/>
        </p:nvSpPr>
        <p:spPr>
          <a:xfrm>
            <a:off x="2556993" y="1001325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Definition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608894-750D-472E-9086-90EE971B3678}"/>
              </a:ext>
            </a:extLst>
          </p:cNvPr>
          <p:cNvGrpSpPr/>
          <p:nvPr/>
        </p:nvGrpSpPr>
        <p:grpSpPr>
          <a:xfrm>
            <a:off x="3708278" y="544125"/>
            <a:ext cx="708464" cy="1191399"/>
            <a:chOff x="3340297" y="457200"/>
            <a:chExt cx="708464" cy="119139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F17FCF-B664-449E-AA19-E801F639AA22}"/>
                </a:ext>
              </a:extLst>
            </p:cNvPr>
            <p:cNvSpPr txBox="1"/>
            <p:nvPr/>
          </p:nvSpPr>
          <p:spPr>
            <a:xfrm>
              <a:off x="3423461" y="914400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Cable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13D2253-FE6A-445B-AF62-2FDB3B62C281}"/>
                </a:ext>
              </a:extLst>
            </p:cNvPr>
            <p:cNvSpPr txBox="1"/>
            <p:nvPr/>
          </p:nvSpPr>
          <p:spPr>
            <a:xfrm>
              <a:off x="3459529" y="457200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Port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5AAB652-DC08-4950-9D5C-CB854BC36E57}"/>
                </a:ext>
              </a:extLst>
            </p:cNvPr>
            <p:cNvSpPr txBox="1"/>
            <p:nvPr/>
          </p:nvSpPr>
          <p:spPr>
            <a:xfrm>
              <a:off x="3340297" y="1371600"/>
              <a:ext cx="708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Instance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F565449-0B2E-4F3C-AEF1-BBEF8023AA3B}"/>
              </a:ext>
            </a:extLst>
          </p:cNvPr>
          <p:cNvGrpSpPr/>
          <p:nvPr/>
        </p:nvGrpSpPr>
        <p:grpSpPr>
          <a:xfrm>
            <a:off x="4751778" y="544125"/>
            <a:ext cx="772969" cy="1191399"/>
            <a:chOff x="4261815" y="457200"/>
            <a:chExt cx="772969" cy="1191399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22FF96C-D06C-4EBD-9319-B53B215DC071}"/>
                </a:ext>
              </a:extLst>
            </p:cNvPr>
            <p:cNvSpPr txBox="1"/>
            <p:nvPr/>
          </p:nvSpPr>
          <p:spPr>
            <a:xfrm>
              <a:off x="4285059" y="457200"/>
              <a:ext cx="7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InnerPin</a:t>
              </a:r>
              <a:endPara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75F54D4-1994-4827-B1B2-B0BCFB2DF18E}"/>
                </a:ext>
              </a:extLst>
            </p:cNvPr>
            <p:cNvSpPr txBox="1"/>
            <p:nvPr/>
          </p:nvSpPr>
          <p:spPr>
            <a:xfrm>
              <a:off x="4261815" y="1371600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OuterPin</a:t>
              </a:r>
              <a:endParaRPr lang="en-US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6E0E8F-4D8F-4842-B207-216B3DDF0491}"/>
                </a:ext>
              </a:extLst>
            </p:cNvPr>
            <p:cNvSpPr txBox="1"/>
            <p:nvPr/>
          </p:nvSpPr>
          <p:spPr>
            <a:xfrm>
              <a:off x="4403681" y="914400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Wire</a:t>
              </a: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4151F0A-0833-460E-9BD3-01AAB22C2A78}"/>
              </a:ext>
            </a:extLst>
          </p:cNvPr>
          <p:cNvCxnSpPr>
            <a:stCxn id="88" idx="3"/>
            <a:endCxn id="89" idx="1"/>
          </p:cNvCxnSpPr>
          <p:nvPr/>
        </p:nvCxnSpPr>
        <p:spPr>
          <a:xfrm>
            <a:off x="1251811" y="1139825"/>
            <a:ext cx="33503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0C0C3E-B6F5-4D4E-8542-0A067E787EDD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2221957" y="1139825"/>
            <a:ext cx="33503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E904E5-9019-4786-9A8B-67D88FD3A2EF}"/>
              </a:ext>
            </a:extLst>
          </p:cNvPr>
          <p:cNvCxnSpPr>
            <a:cxnSpLocks/>
            <a:stCxn id="90" idx="3"/>
            <a:endCxn id="107" idx="1"/>
          </p:cNvCxnSpPr>
          <p:nvPr/>
        </p:nvCxnSpPr>
        <p:spPr>
          <a:xfrm>
            <a:off x="3373242" y="1139825"/>
            <a:ext cx="4182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5F6691-96E3-444F-82DA-3ACC321EB0C7}"/>
              </a:ext>
            </a:extLst>
          </p:cNvPr>
          <p:cNvCxnSpPr>
            <a:cxnSpLocks/>
            <a:stCxn id="108" idx="3"/>
            <a:endCxn id="104" idx="1"/>
          </p:cNvCxnSpPr>
          <p:nvPr/>
        </p:nvCxnSpPr>
        <p:spPr>
          <a:xfrm>
            <a:off x="4297510" y="682625"/>
            <a:ext cx="47751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ECEB486-9537-4019-8DA8-97EBFB2D1A59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4333578" y="1139825"/>
            <a:ext cx="56006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C458A8-B901-4A6C-9D58-2D3707E81977}"/>
              </a:ext>
            </a:extLst>
          </p:cNvPr>
          <p:cNvCxnSpPr>
            <a:cxnSpLocks/>
            <a:stCxn id="109" idx="3"/>
            <a:endCxn id="105" idx="1"/>
          </p:cNvCxnSpPr>
          <p:nvPr/>
        </p:nvCxnSpPr>
        <p:spPr>
          <a:xfrm>
            <a:off x="4416742" y="1597025"/>
            <a:ext cx="33503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8DB1E47-6F3D-47D4-9132-68580E57AB14}"/>
              </a:ext>
            </a:extLst>
          </p:cNvPr>
          <p:cNvCxnSpPr>
            <a:cxnSpLocks/>
            <a:stCxn id="105" idx="0"/>
            <a:endCxn id="106" idx="2"/>
          </p:cNvCxnSpPr>
          <p:nvPr/>
        </p:nvCxnSpPr>
        <p:spPr>
          <a:xfrm flipH="1" flipV="1">
            <a:off x="5138262" y="1278324"/>
            <a:ext cx="1" cy="18020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091E5A-06B2-43EB-9AD3-AC49AAAFECF0}"/>
              </a:ext>
            </a:extLst>
          </p:cNvPr>
          <p:cNvCxnSpPr>
            <a:cxnSpLocks/>
            <a:stCxn id="106" idx="0"/>
            <a:endCxn id="104" idx="2"/>
          </p:cNvCxnSpPr>
          <p:nvPr/>
        </p:nvCxnSpPr>
        <p:spPr>
          <a:xfrm flipV="1">
            <a:off x="5138262" y="821124"/>
            <a:ext cx="1" cy="18020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800ACE10-7486-43CE-ACDC-1EC871365404}"/>
              </a:ext>
            </a:extLst>
          </p:cNvPr>
          <p:cNvCxnSpPr>
            <a:cxnSpLocks/>
            <a:endCxn id="108" idx="1"/>
          </p:cNvCxnSpPr>
          <p:nvPr/>
        </p:nvCxnSpPr>
        <p:spPr>
          <a:xfrm flipV="1">
            <a:off x="3372091" y="682625"/>
            <a:ext cx="455419" cy="374869"/>
          </a:xfrm>
          <a:prstGeom prst="bentConnector3">
            <a:avLst>
              <a:gd name="adj1" fmla="val 37014"/>
            </a:avLst>
          </a:prstGeom>
          <a:ln w="12700">
            <a:solidFill>
              <a:schemeClr val="tx1"/>
            </a:solidFill>
            <a:headEnd type="arrow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E4CB109-8D8F-40CA-A082-5C15BDA3B506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3370383" y="1227836"/>
            <a:ext cx="337895" cy="369189"/>
          </a:xfrm>
          <a:prstGeom prst="bentConnector3">
            <a:avLst/>
          </a:prstGeom>
          <a:ln w="12700">
            <a:solidFill>
              <a:schemeClr val="tx1"/>
            </a:solidFill>
            <a:headEnd type="arrow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758B9F3-1C0D-4102-9F2F-23397DF4C135}"/>
              </a:ext>
            </a:extLst>
          </p:cNvPr>
          <p:cNvCxnSpPr>
            <a:cxnSpLocks/>
            <a:stCxn id="105" idx="2"/>
            <a:endCxn id="104" idx="0"/>
          </p:cNvCxnSpPr>
          <p:nvPr/>
        </p:nvCxnSpPr>
        <p:spPr>
          <a:xfrm rot="5400000" flipH="1">
            <a:off x="4542563" y="1139825"/>
            <a:ext cx="1191399" cy="12700"/>
          </a:xfrm>
          <a:prstGeom prst="bentConnector5">
            <a:avLst>
              <a:gd name="adj1" fmla="val -19188"/>
              <a:gd name="adj2" fmla="val -3744339"/>
              <a:gd name="adj3" fmla="val 119188"/>
            </a:avLst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63431D8-7E75-4CA7-BFBD-3C033E682667}"/>
              </a:ext>
            </a:extLst>
          </p:cNvPr>
          <p:cNvCxnSpPr>
            <a:cxnSpLocks/>
            <a:stCxn id="109" idx="2"/>
            <a:endCxn id="90" idx="2"/>
          </p:cNvCxnSpPr>
          <p:nvPr/>
        </p:nvCxnSpPr>
        <p:spPr>
          <a:xfrm rot="5400000" flipH="1">
            <a:off x="3285214" y="958228"/>
            <a:ext cx="457200" cy="1097392"/>
          </a:xfrm>
          <a:prstGeom prst="bentConnector3">
            <a:avLst>
              <a:gd name="adj1" fmla="val -50000"/>
            </a:avLst>
          </a:prstGeom>
          <a:ln w="12700">
            <a:solidFill>
              <a:schemeClr val="tx1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2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Mark Keller</dc:creator>
  <cp:lastModifiedBy>Andrew Mark Keller</cp:lastModifiedBy>
  <cp:revision>5</cp:revision>
  <dcterms:created xsi:type="dcterms:W3CDTF">2019-03-25T20:49:45Z</dcterms:created>
  <dcterms:modified xsi:type="dcterms:W3CDTF">2019-03-25T23:53:09Z</dcterms:modified>
</cp:coreProperties>
</file>