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9F618-4B9E-4CA8-8D4E-31BD211C5FBD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89B6-35E6-40DE-AB10-6D5328F92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2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9F618-4B9E-4CA8-8D4E-31BD211C5FBD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89B6-35E6-40DE-AB10-6D5328F92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34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9F618-4B9E-4CA8-8D4E-31BD211C5FBD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89B6-35E6-40DE-AB10-6D5328F92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74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9F618-4B9E-4CA8-8D4E-31BD211C5FBD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89B6-35E6-40DE-AB10-6D5328F92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43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9F618-4B9E-4CA8-8D4E-31BD211C5FBD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89B6-35E6-40DE-AB10-6D5328F92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8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9F618-4B9E-4CA8-8D4E-31BD211C5FBD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89B6-35E6-40DE-AB10-6D5328F92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14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9F618-4B9E-4CA8-8D4E-31BD211C5FBD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89B6-35E6-40DE-AB10-6D5328F92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91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9F618-4B9E-4CA8-8D4E-31BD211C5FBD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89B6-35E6-40DE-AB10-6D5328F92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3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9F618-4B9E-4CA8-8D4E-31BD211C5FBD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89B6-35E6-40DE-AB10-6D5328F92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11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9F618-4B9E-4CA8-8D4E-31BD211C5FBD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89B6-35E6-40DE-AB10-6D5328F92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82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9F618-4B9E-4CA8-8D4E-31BD211C5FBD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289B6-35E6-40DE-AB10-6D5328F92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19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9F618-4B9E-4CA8-8D4E-31BD211C5FBD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289B6-35E6-40DE-AB10-6D5328F92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42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12080" y="1045029"/>
            <a:ext cx="1388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91966" y="1858498"/>
            <a:ext cx="828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Library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50134" y="2671967"/>
            <a:ext cx="1112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Definition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51883" y="3485436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Cable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89602" y="3485436"/>
            <a:ext cx="57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Port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48635" y="3460535"/>
            <a:ext cx="971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Instance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88656" y="4298905"/>
            <a:ext cx="635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Wire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23145" y="4298905"/>
            <a:ext cx="1022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OuterPin</a:t>
            </a: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190927" y="4298905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InnerPin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5859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8091" y="1858498"/>
            <a:ext cx="1388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2696" y="1858498"/>
            <a:ext cx="828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Library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67532" y="1858498"/>
            <a:ext cx="1112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Definition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76036" y="1858498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Cable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61157" y="2688602"/>
            <a:ext cx="57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Port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920190" y="2663701"/>
            <a:ext cx="971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Instance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60211" y="3502071"/>
            <a:ext cx="635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Wire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894700" y="3502071"/>
            <a:ext cx="1022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OuterPin</a:t>
            </a: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8462482" y="3502071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InnerPin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3575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</TotalTime>
  <Words>18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Mark Keller</dc:creator>
  <cp:lastModifiedBy>Andrew Mark Keller</cp:lastModifiedBy>
  <cp:revision>3</cp:revision>
  <dcterms:created xsi:type="dcterms:W3CDTF">2019-02-14T21:38:16Z</dcterms:created>
  <dcterms:modified xsi:type="dcterms:W3CDTF">2019-02-15T16:21:01Z</dcterms:modified>
</cp:coreProperties>
</file>