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13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122363"/>
            <a:ext cx="5440680" cy="238760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602038"/>
            <a:ext cx="4800600" cy="1655762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65125"/>
            <a:ext cx="138017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65125"/>
            <a:ext cx="406050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8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709740"/>
            <a:ext cx="5520690" cy="2852737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589465"/>
            <a:ext cx="5520690" cy="1500187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825625"/>
            <a:ext cx="27203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2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127"/>
            <a:ext cx="55206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681163"/>
            <a:ext cx="2707838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505075"/>
            <a:ext cx="2707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681163"/>
            <a:ext cx="2721174" cy="823912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505075"/>
            <a:ext cx="2721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9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87427"/>
            <a:ext cx="3240405" cy="4873625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57200"/>
            <a:ext cx="2064425" cy="16002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87427"/>
            <a:ext cx="3240405" cy="4873625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057400"/>
            <a:ext cx="2064425" cy="3811588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65127"/>
            <a:ext cx="55206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825625"/>
            <a:ext cx="55206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E9D8A-99D1-48B3-AC03-F7B536591E99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6356352"/>
            <a:ext cx="14401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C26B-5F6C-4028-ABDD-9D011181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247">
            <a:extLst>
              <a:ext uri="{FF2B5EF4-FFF2-40B4-BE49-F238E27FC236}">
                <a16:creationId xmlns:a16="http://schemas.microsoft.com/office/drawing/2014/main" id="{7BF3B288-32E1-4705-BF30-BD65D8634E11}"/>
              </a:ext>
            </a:extLst>
          </p:cNvPr>
          <p:cNvGrpSpPr/>
          <p:nvPr/>
        </p:nvGrpSpPr>
        <p:grpSpPr>
          <a:xfrm>
            <a:off x="84503" y="125968"/>
            <a:ext cx="6192817" cy="6712744"/>
            <a:chOff x="84503" y="125968"/>
            <a:chExt cx="6192817" cy="67127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E5A3F-9019-4AD0-90F0-98E6BBCCFFA9}"/>
                </a:ext>
              </a:extLst>
            </p:cNvPr>
            <p:cNvSpPr/>
            <p:nvPr/>
          </p:nvSpPr>
          <p:spPr>
            <a:xfrm>
              <a:off x="326100" y="495300"/>
              <a:ext cx="5722620" cy="5974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C515E8-7106-43E2-887D-2769B7744041}"/>
                </a:ext>
              </a:extLst>
            </p:cNvPr>
            <p:cNvSpPr txBox="1"/>
            <p:nvPr/>
          </p:nvSpPr>
          <p:spPr>
            <a:xfrm>
              <a:off x="327660" y="125968"/>
              <a:ext cx="1421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Instance: Top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B7B264-7854-4624-8044-3AF4A79A5617}"/>
                </a:ext>
              </a:extLst>
            </p:cNvPr>
            <p:cNvSpPr txBox="1"/>
            <p:nvPr/>
          </p:nvSpPr>
          <p:spPr>
            <a:xfrm>
              <a:off x="2392394" y="6469380"/>
              <a:ext cx="1616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Definition: Top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9070F1-2050-4264-96FC-079E6976B35B}"/>
                </a:ext>
              </a:extLst>
            </p:cNvPr>
            <p:cNvGrpSpPr/>
            <p:nvPr/>
          </p:nvGrpSpPr>
          <p:grpSpPr>
            <a:xfrm>
              <a:off x="89270" y="5786929"/>
              <a:ext cx="1398887" cy="555129"/>
              <a:chOff x="121920" y="566797"/>
              <a:chExt cx="1398887" cy="55512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A6A65C-9FE5-4101-8C98-389DB3B603E6}"/>
                  </a:ext>
                </a:extLst>
              </p:cNvPr>
              <p:cNvSpPr/>
              <p:nvPr/>
            </p:nvSpPr>
            <p:spPr>
              <a:xfrm>
                <a:off x="121920" y="1007626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2099DC-F2D8-4651-871E-AFE7EF5672E1}"/>
                  </a:ext>
                </a:extLst>
              </p:cNvPr>
              <p:cNvSpPr txBox="1"/>
              <p:nvPr/>
            </p:nvSpPr>
            <p:spPr>
              <a:xfrm>
                <a:off x="327660" y="566797"/>
                <a:ext cx="1193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Port: Clock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0445E6-CB90-46D2-A585-F9D7FE34E61C}"/>
                  </a:ext>
                </a:extLst>
              </p:cNvPr>
              <p:cNvSpPr/>
              <p:nvPr/>
            </p:nvSpPr>
            <p:spPr>
              <a:xfrm>
                <a:off x="236220" y="89332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0D53DE-2F1C-49B1-B0C9-4A5436972718}"/>
                </a:ext>
              </a:extLst>
            </p:cNvPr>
            <p:cNvGrpSpPr/>
            <p:nvPr/>
          </p:nvGrpSpPr>
          <p:grpSpPr>
            <a:xfrm>
              <a:off x="84503" y="5212960"/>
              <a:ext cx="1416071" cy="555129"/>
              <a:chOff x="121920" y="1150620"/>
              <a:chExt cx="1416071" cy="55512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C432579-AD3F-48BD-9AC9-5A2A48AE96C0}"/>
                  </a:ext>
                </a:extLst>
              </p:cNvPr>
              <p:cNvSpPr/>
              <p:nvPr/>
            </p:nvSpPr>
            <p:spPr>
              <a:xfrm>
                <a:off x="121920" y="1591449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D0E2EB-29B1-4DE6-A7C1-98C8BA50C555}"/>
                  </a:ext>
                </a:extLst>
              </p:cNvPr>
              <p:cNvSpPr txBox="1"/>
              <p:nvPr/>
            </p:nvSpPr>
            <p:spPr>
              <a:xfrm>
                <a:off x="327660" y="1150620"/>
                <a:ext cx="1210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Port: Reset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DD36C2-22C1-40BA-932D-1EB814C5C82E}"/>
                  </a:ext>
                </a:extLst>
              </p:cNvPr>
              <p:cNvSpPr/>
              <p:nvPr/>
            </p:nvSpPr>
            <p:spPr>
              <a:xfrm>
                <a:off x="236220" y="1477149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47C3B-01F5-4889-88E1-370AE0C80A90}"/>
                </a:ext>
              </a:extLst>
            </p:cNvPr>
            <p:cNvSpPr/>
            <p:nvPr/>
          </p:nvSpPr>
          <p:spPr>
            <a:xfrm>
              <a:off x="90091" y="5092795"/>
              <a:ext cx="457200" cy="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DFB7AB-46D5-436E-B938-F4D11E885886}"/>
                </a:ext>
              </a:extLst>
            </p:cNvPr>
            <p:cNvSpPr txBox="1"/>
            <p:nvPr/>
          </p:nvSpPr>
          <p:spPr>
            <a:xfrm>
              <a:off x="295831" y="4651966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Port: </a:t>
              </a:r>
              <a:r>
                <a:rPr lang="en-US" dirty="0" err="1"/>
                <a:t>En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328326-1D27-4057-AF74-D3082D97E7E0}"/>
                </a:ext>
              </a:extLst>
            </p:cNvPr>
            <p:cNvSpPr/>
            <p:nvPr/>
          </p:nvSpPr>
          <p:spPr>
            <a:xfrm>
              <a:off x="204391" y="4978495"/>
              <a:ext cx="2286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F18DFA-8F3A-4F17-8658-8CF7D83265F6}"/>
                </a:ext>
              </a:extLst>
            </p:cNvPr>
            <p:cNvSpPr txBox="1"/>
            <p:nvPr/>
          </p:nvSpPr>
          <p:spPr>
            <a:xfrm>
              <a:off x="327660" y="495300"/>
              <a:ext cx="142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Port: </a:t>
              </a:r>
              <a:r>
                <a:rPr lang="en-US" dirty="0" err="1"/>
                <a:t>Data_In</a:t>
              </a:r>
              <a:endParaRPr lang="en-US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6304856-41C2-48CA-BFB5-6FD8BAA9BB59}"/>
                </a:ext>
              </a:extLst>
            </p:cNvPr>
            <p:cNvGrpSpPr/>
            <p:nvPr/>
          </p:nvGrpSpPr>
          <p:grpSpPr>
            <a:xfrm>
              <a:off x="99060" y="821829"/>
              <a:ext cx="457200" cy="369329"/>
              <a:chOff x="121920" y="821829"/>
              <a:chExt cx="457200" cy="36932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612BCFC-2AAD-4EBF-A4B0-DF0CD05A4F69}"/>
                  </a:ext>
                </a:extLst>
              </p:cNvPr>
              <p:cNvSpPr/>
              <p:nvPr/>
            </p:nvSpPr>
            <p:spPr>
              <a:xfrm>
                <a:off x="121920" y="936129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867643D-703C-4F63-9BE7-53715E9552A9}"/>
                  </a:ext>
                </a:extLst>
              </p:cNvPr>
              <p:cNvSpPr/>
              <p:nvPr/>
            </p:nvSpPr>
            <p:spPr>
              <a:xfrm>
                <a:off x="121920" y="1069479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56E35C-CA1F-45FD-AE99-FCF65035E05A}"/>
                  </a:ext>
                </a:extLst>
              </p:cNvPr>
              <p:cNvSpPr/>
              <p:nvPr/>
            </p:nvSpPr>
            <p:spPr>
              <a:xfrm>
                <a:off x="236220" y="821829"/>
                <a:ext cx="228600" cy="369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6085349-6661-4852-9CCD-F7C629FD8F67}"/>
                </a:ext>
              </a:extLst>
            </p:cNvPr>
            <p:cNvSpPr txBox="1"/>
            <p:nvPr/>
          </p:nvSpPr>
          <p:spPr>
            <a:xfrm>
              <a:off x="4453347" y="495300"/>
              <a:ext cx="1595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Port: </a:t>
              </a:r>
              <a:r>
                <a:rPr lang="en-US" dirty="0" err="1"/>
                <a:t>Data_Out</a:t>
              </a:r>
              <a:endParaRPr lang="en-US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A004F40-63C3-41C8-9277-F2AEEBEB7A02}"/>
                </a:ext>
              </a:extLst>
            </p:cNvPr>
            <p:cNvGrpSpPr/>
            <p:nvPr/>
          </p:nvGrpSpPr>
          <p:grpSpPr>
            <a:xfrm>
              <a:off x="2328380" y="504357"/>
              <a:ext cx="2950540" cy="2977983"/>
              <a:chOff x="1725410" y="763668"/>
              <a:chExt cx="2950540" cy="297798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10BE866-CF02-4B94-A9CB-E9E9C02794C3}"/>
                  </a:ext>
                </a:extLst>
              </p:cNvPr>
              <p:cNvSpPr/>
              <p:nvPr/>
            </p:nvSpPr>
            <p:spPr>
              <a:xfrm>
                <a:off x="1957679" y="1132999"/>
                <a:ext cx="2495259" cy="2236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BF6863-80A7-4EEA-8842-97892C1FC408}"/>
                  </a:ext>
                </a:extLst>
              </p:cNvPr>
              <p:cNvSpPr txBox="1"/>
              <p:nvPr/>
            </p:nvSpPr>
            <p:spPr>
              <a:xfrm>
                <a:off x="1961352" y="763668"/>
                <a:ext cx="1639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Instance: Data0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B7F6EE-3390-412D-91AB-8B07A58CF46D}"/>
                  </a:ext>
                </a:extLst>
              </p:cNvPr>
              <p:cNvSpPr txBox="1"/>
              <p:nvPr/>
            </p:nvSpPr>
            <p:spPr>
              <a:xfrm>
                <a:off x="2068310" y="3372319"/>
                <a:ext cx="2155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Definition: </a:t>
                </a:r>
                <a:r>
                  <a:rPr lang="en-US" dirty="0" err="1"/>
                  <a:t>Single_Bit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8B1372-454B-40A5-A73B-31BA55624A93}"/>
                  </a:ext>
                </a:extLst>
              </p:cNvPr>
              <p:cNvSpPr txBox="1"/>
              <p:nvPr/>
            </p:nvSpPr>
            <p:spPr>
              <a:xfrm>
                <a:off x="2411210" y="1128474"/>
                <a:ext cx="1351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Instance: U0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796DE3-6CD7-4844-8204-D1B05843A43B}"/>
                  </a:ext>
                </a:extLst>
              </p:cNvPr>
              <p:cNvSpPr txBox="1"/>
              <p:nvPr/>
            </p:nvSpPr>
            <p:spPr>
              <a:xfrm>
                <a:off x="2418081" y="3000553"/>
                <a:ext cx="1573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Definition: Reg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80E887B-47FF-4E9A-8BF2-F44AF53B74A0}"/>
                  </a:ext>
                </a:extLst>
              </p:cNvPr>
              <p:cNvSpPr/>
              <p:nvPr/>
            </p:nvSpPr>
            <p:spPr>
              <a:xfrm>
                <a:off x="172541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18E76FC-6FEA-405C-9FE8-AE2A8BFE7C67}"/>
                  </a:ext>
                </a:extLst>
              </p:cNvPr>
              <p:cNvSpPr/>
              <p:nvPr/>
            </p:nvSpPr>
            <p:spPr>
              <a:xfrm>
                <a:off x="183971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EF3A55-DAE7-434C-A000-F823F6B065F0}"/>
                  </a:ext>
                </a:extLst>
              </p:cNvPr>
              <p:cNvSpPr/>
              <p:nvPr/>
            </p:nvSpPr>
            <p:spPr>
              <a:xfrm>
                <a:off x="1725410" y="20742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51A739-16FE-4306-94DC-3104390DB7BC}"/>
                  </a:ext>
                </a:extLst>
              </p:cNvPr>
              <p:cNvSpPr/>
              <p:nvPr/>
            </p:nvSpPr>
            <p:spPr>
              <a:xfrm>
                <a:off x="1839710" y="19599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2FEF7-3160-45A0-BD7A-7C42A1558591}"/>
                  </a:ext>
                </a:extLst>
              </p:cNvPr>
              <p:cNvSpPr/>
              <p:nvPr/>
            </p:nvSpPr>
            <p:spPr>
              <a:xfrm>
                <a:off x="1725410" y="24171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3DD5731-E289-45F8-AD66-B76F3BDC80DF}"/>
                  </a:ext>
                </a:extLst>
              </p:cNvPr>
              <p:cNvSpPr/>
              <p:nvPr/>
            </p:nvSpPr>
            <p:spPr>
              <a:xfrm>
                <a:off x="1839710" y="23028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0A7FBB6-130B-49EB-9F5D-571FE81B8DA9}"/>
                  </a:ext>
                </a:extLst>
              </p:cNvPr>
              <p:cNvSpPr/>
              <p:nvPr/>
            </p:nvSpPr>
            <p:spPr>
              <a:xfrm>
                <a:off x="1725410" y="275541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CE6BEFE-1F20-4D9D-BB4A-F6A3E501B0F5}"/>
                  </a:ext>
                </a:extLst>
              </p:cNvPr>
              <p:cNvSpPr/>
              <p:nvPr/>
            </p:nvSpPr>
            <p:spPr>
              <a:xfrm>
                <a:off x="1839710" y="264111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2B2EE5F-B203-4103-B9FF-F4C26D8C747F}"/>
                  </a:ext>
                </a:extLst>
              </p:cNvPr>
              <p:cNvSpPr/>
              <p:nvPr/>
            </p:nvSpPr>
            <p:spPr>
              <a:xfrm>
                <a:off x="218261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E305789-F0B7-4DBE-8449-108541DED159}"/>
                  </a:ext>
                </a:extLst>
              </p:cNvPr>
              <p:cNvSpPr/>
              <p:nvPr/>
            </p:nvSpPr>
            <p:spPr>
              <a:xfrm>
                <a:off x="2188071" y="20742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1771415-4ECB-47BA-B6B1-0A05AE0F7D74}"/>
                  </a:ext>
                </a:extLst>
              </p:cNvPr>
              <p:cNvSpPr/>
              <p:nvPr/>
            </p:nvSpPr>
            <p:spPr>
              <a:xfrm>
                <a:off x="2193552" y="2417212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4DB4771-291E-4396-963A-5B23591CE551}"/>
                  </a:ext>
                </a:extLst>
              </p:cNvPr>
              <p:cNvSpPr/>
              <p:nvPr/>
            </p:nvSpPr>
            <p:spPr>
              <a:xfrm>
                <a:off x="2193552" y="2755446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2C6EB5C-D4FD-40C9-8464-1E7259A7FFB5}"/>
                  </a:ext>
                </a:extLst>
              </p:cNvPr>
              <p:cNvSpPr/>
              <p:nvPr/>
            </p:nvSpPr>
            <p:spPr>
              <a:xfrm rot="18900000">
                <a:off x="2159750" y="1708370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46F44DD-9F5D-41E5-AA10-E0FB10297F66}"/>
                  </a:ext>
                </a:extLst>
              </p:cNvPr>
              <p:cNvSpPr/>
              <p:nvPr/>
            </p:nvSpPr>
            <p:spPr>
              <a:xfrm rot="18900000">
                <a:off x="2159750" y="2051269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0FD7977-B71C-4F41-8A37-B026721F2023}"/>
                  </a:ext>
                </a:extLst>
              </p:cNvPr>
              <p:cNvSpPr/>
              <p:nvPr/>
            </p:nvSpPr>
            <p:spPr>
              <a:xfrm rot="18900000">
                <a:off x="2159750" y="2398933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E5F6E48-2DC6-4563-8131-5225DE767EB0}"/>
                  </a:ext>
                </a:extLst>
              </p:cNvPr>
              <p:cNvSpPr/>
              <p:nvPr/>
            </p:nvSpPr>
            <p:spPr>
              <a:xfrm rot="18900000">
                <a:off x="2158266" y="2736517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0816D71B-8438-4532-8BB0-4A76DB08A950}"/>
                  </a:ext>
                </a:extLst>
              </p:cNvPr>
              <p:cNvSpPr/>
              <p:nvPr/>
            </p:nvSpPr>
            <p:spPr>
              <a:xfrm>
                <a:off x="376155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AB96FFC-5157-4BB7-A923-17B24F88165D}"/>
                  </a:ext>
                </a:extLst>
              </p:cNvPr>
              <p:cNvSpPr/>
              <p:nvPr/>
            </p:nvSpPr>
            <p:spPr>
              <a:xfrm>
                <a:off x="421875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C22E3DB-2112-49BB-93BF-B7C0D3A78E36}"/>
                  </a:ext>
                </a:extLst>
              </p:cNvPr>
              <p:cNvSpPr/>
              <p:nvPr/>
            </p:nvSpPr>
            <p:spPr>
              <a:xfrm>
                <a:off x="433305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B58F059-3B7C-4191-9162-B54F54E146A2}"/>
                  </a:ext>
                </a:extLst>
              </p:cNvPr>
              <p:cNvSpPr/>
              <p:nvPr/>
            </p:nvSpPr>
            <p:spPr>
              <a:xfrm rot="18900000">
                <a:off x="4195890" y="1708370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7BA952C-05B8-4FD7-BEC8-BC1CCCD908F8}"/>
                  </a:ext>
                </a:extLst>
              </p:cNvPr>
              <p:cNvSpPr/>
              <p:nvPr/>
            </p:nvSpPr>
            <p:spPr>
              <a:xfrm>
                <a:off x="2417050" y="1498003"/>
                <a:ext cx="1573188" cy="1502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48E6B9F-85BC-4437-B288-D3C014F97AF9}"/>
                  </a:ext>
                </a:extLst>
              </p:cNvPr>
              <p:cNvSpPr/>
              <p:nvPr/>
            </p:nvSpPr>
            <p:spPr>
              <a:xfrm>
                <a:off x="229691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D0334AC-3BAC-464D-9FFC-E93F61022B06}"/>
                  </a:ext>
                </a:extLst>
              </p:cNvPr>
              <p:cNvSpPr/>
              <p:nvPr/>
            </p:nvSpPr>
            <p:spPr>
              <a:xfrm>
                <a:off x="2302371" y="19599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A59021E-698A-4110-B961-D88DEB2A0EB2}"/>
                  </a:ext>
                </a:extLst>
              </p:cNvPr>
              <p:cNvSpPr/>
              <p:nvPr/>
            </p:nvSpPr>
            <p:spPr>
              <a:xfrm>
                <a:off x="2307852" y="230291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C87E6A-78D3-4B26-B625-AE2895DB7B4E}"/>
                  </a:ext>
                </a:extLst>
              </p:cNvPr>
              <p:cNvSpPr/>
              <p:nvPr/>
            </p:nvSpPr>
            <p:spPr>
              <a:xfrm>
                <a:off x="2307852" y="264114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7EA0EA9-B1B3-4F78-B8DD-5875449A0C5A}"/>
                  </a:ext>
                </a:extLst>
              </p:cNvPr>
              <p:cNvSpPr/>
              <p:nvPr/>
            </p:nvSpPr>
            <p:spPr>
              <a:xfrm>
                <a:off x="387585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4D7DD89-8936-441C-A4F6-AC2B80A0D7B8}"/>
                </a:ext>
              </a:extLst>
            </p:cNvPr>
            <p:cNvGrpSpPr/>
            <p:nvPr/>
          </p:nvGrpSpPr>
          <p:grpSpPr>
            <a:xfrm>
              <a:off x="2328380" y="3458565"/>
              <a:ext cx="2950540" cy="2977983"/>
              <a:chOff x="1725410" y="763668"/>
              <a:chExt cx="2950540" cy="2977983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C5CE3A9-4E69-45BA-A7AA-8E0031C48D5A}"/>
                  </a:ext>
                </a:extLst>
              </p:cNvPr>
              <p:cNvSpPr/>
              <p:nvPr/>
            </p:nvSpPr>
            <p:spPr>
              <a:xfrm>
                <a:off x="1957679" y="1132999"/>
                <a:ext cx="2495259" cy="22368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DE35313-2E1F-425B-BCAE-2698CA48CFAE}"/>
                  </a:ext>
                </a:extLst>
              </p:cNvPr>
              <p:cNvSpPr txBox="1"/>
              <p:nvPr/>
            </p:nvSpPr>
            <p:spPr>
              <a:xfrm>
                <a:off x="1961352" y="763668"/>
                <a:ext cx="16394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Instance: Data1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EDA989A-F51A-43FC-9473-4A49988666E8}"/>
                  </a:ext>
                </a:extLst>
              </p:cNvPr>
              <p:cNvSpPr txBox="1"/>
              <p:nvPr/>
            </p:nvSpPr>
            <p:spPr>
              <a:xfrm>
                <a:off x="2068310" y="3372319"/>
                <a:ext cx="2155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Definition: </a:t>
                </a:r>
                <a:r>
                  <a:rPr lang="en-US" dirty="0" err="1"/>
                  <a:t>Single_Bit</a:t>
                </a:r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9A0F9CF-86A8-4684-8856-62CE3E2DBCCF}"/>
                  </a:ext>
                </a:extLst>
              </p:cNvPr>
              <p:cNvSpPr txBox="1"/>
              <p:nvPr/>
            </p:nvSpPr>
            <p:spPr>
              <a:xfrm>
                <a:off x="2411210" y="1128474"/>
                <a:ext cx="1351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Instance: U0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CEA8FAA-D2B1-4E5C-89B4-DAF92D8DAF7D}"/>
                  </a:ext>
                </a:extLst>
              </p:cNvPr>
              <p:cNvSpPr txBox="1"/>
              <p:nvPr/>
            </p:nvSpPr>
            <p:spPr>
              <a:xfrm>
                <a:off x="2418081" y="3000553"/>
                <a:ext cx="1573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Definition: Reg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49B36D4-2E6D-4965-8737-E0509583D315}"/>
                  </a:ext>
                </a:extLst>
              </p:cNvPr>
              <p:cNvSpPr/>
              <p:nvPr/>
            </p:nvSpPr>
            <p:spPr>
              <a:xfrm>
                <a:off x="172541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AF9B8094-F819-4DFF-A19C-538103415073}"/>
                  </a:ext>
                </a:extLst>
              </p:cNvPr>
              <p:cNvSpPr/>
              <p:nvPr/>
            </p:nvSpPr>
            <p:spPr>
              <a:xfrm>
                <a:off x="183971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22FCE24-68DB-4EC8-BAAC-7A88F67E7BB3}"/>
                  </a:ext>
                </a:extLst>
              </p:cNvPr>
              <p:cNvSpPr/>
              <p:nvPr/>
            </p:nvSpPr>
            <p:spPr>
              <a:xfrm>
                <a:off x="1725410" y="20742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A6570DB-E27E-4B88-A59C-D9D91D108B1E}"/>
                  </a:ext>
                </a:extLst>
              </p:cNvPr>
              <p:cNvSpPr/>
              <p:nvPr/>
            </p:nvSpPr>
            <p:spPr>
              <a:xfrm>
                <a:off x="1839710" y="19599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A3F75C7-9E5B-4CEB-93A8-53404C7CBEE1}"/>
                  </a:ext>
                </a:extLst>
              </p:cNvPr>
              <p:cNvSpPr/>
              <p:nvPr/>
            </p:nvSpPr>
            <p:spPr>
              <a:xfrm>
                <a:off x="1725410" y="24171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8426828-8EDB-4A2B-9165-FDAC9362A433}"/>
                  </a:ext>
                </a:extLst>
              </p:cNvPr>
              <p:cNvSpPr/>
              <p:nvPr/>
            </p:nvSpPr>
            <p:spPr>
              <a:xfrm>
                <a:off x="1839710" y="23028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47D7C96-00D1-431C-9A3C-3D2D5C8C9B00}"/>
                  </a:ext>
                </a:extLst>
              </p:cNvPr>
              <p:cNvSpPr/>
              <p:nvPr/>
            </p:nvSpPr>
            <p:spPr>
              <a:xfrm>
                <a:off x="1725410" y="275541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6A8A614-BB2D-4AC4-9597-9B5573017F94}"/>
                  </a:ext>
                </a:extLst>
              </p:cNvPr>
              <p:cNvSpPr/>
              <p:nvPr/>
            </p:nvSpPr>
            <p:spPr>
              <a:xfrm>
                <a:off x="1839710" y="264111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5CFED91A-643F-4AD9-8327-0397F6573B35}"/>
                  </a:ext>
                </a:extLst>
              </p:cNvPr>
              <p:cNvSpPr/>
              <p:nvPr/>
            </p:nvSpPr>
            <p:spPr>
              <a:xfrm>
                <a:off x="218261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277522F4-6931-4951-AE07-033CFB47C0CA}"/>
                  </a:ext>
                </a:extLst>
              </p:cNvPr>
              <p:cNvSpPr/>
              <p:nvPr/>
            </p:nvSpPr>
            <p:spPr>
              <a:xfrm>
                <a:off x="2188071" y="20742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354CBC1E-F71E-4BF6-A0E5-14FF9B09034E}"/>
                  </a:ext>
                </a:extLst>
              </p:cNvPr>
              <p:cNvSpPr/>
              <p:nvPr/>
            </p:nvSpPr>
            <p:spPr>
              <a:xfrm>
                <a:off x="2193552" y="2417212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997A022-B018-4D50-8B60-A8F9A00ADFDE}"/>
                  </a:ext>
                </a:extLst>
              </p:cNvPr>
              <p:cNvSpPr/>
              <p:nvPr/>
            </p:nvSpPr>
            <p:spPr>
              <a:xfrm>
                <a:off x="2193552" y="2755446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C80AE79-1BF0-4DE9-B750-2ED91EB63DA1}"/>
                  </a:ext>
                </a:extLst>
              </p:cNvPr>
              <p:cNvSpPr/>
              <p:nvPr/>
            </p:nvSpPr>
            <p:spPr>
              <a:xfrm rot="18900000">
                <a:off x="2159750" y="1708370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2F2E39A-907D-4365-A67A-F01CDDC0D38A}"/>
                  </a:ext>
                </a:extLst>
              </p:cNvPr>
              <p:cNvSpPr/>
              <p:nvPr/>
            </p:nvSpPr>
            <p:spPr>
              <a:xfrm rot="18900000">
                <a:off x="2159750" y="2051269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A8FA246-7DC3-43FC-9908-1A77CD6B2323}"/>
                  </a:ext>
                </a:extLst>
              </p:cNvPr>
              <p:cNvSpPr/>
              <p:nvPr/>
            </p:nvSpPr>
            <p:spPr>
              <a:xfrm rot="18900000">
                <a:off x="2159750" y="2398933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4AE079E-0686-4F5A-B8E7-436EC7D38862}"/>
                  </a:ext>
                </a:extLst>
              </p:cNvPr>
              <p:cNvSpPr/>
              <p:nvPr/>
            </p:nvSpPr>
            <p:spPr>
              <a:xfrm rot="18900000">
                <a:off x="2158266" y="2736517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1A4594F-3B6C-4028-99DC-2D592AE63E4F}"/>
                  </a:ext>
                </a:extLst>
              </p:cNvPr>
              <p:cNvSpPr/>
              <p:nvPr/>
            </p:nvSpPr>
            <p:spPr>
              <a:xfrm>
                <a:off x="376155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8FB8A61-1130-4872-9DFE-8C0303E14CCC}"/>
                  </a:ext>
                </a:extLst>
              </p:cNvPr>
              <p:cNvSpPr/>
              <p:nvPr/>
            </p:nvSpPr>
            <p:spPr>
              <a:xfrm>
                <a:off x="4218750" y="1731351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73CB1C7-33CD-4462-B9BE-7DA0C70DFD6E}"/>
                  </a:ext>
                </a:extLst>
              </p:cNvPr>
              <p:cNvSpPr/>
              <p:nvPr/>
            </p:nvSpPr>
            <p:spPr>
              <a:xfrm>
                <a:off x="433305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BF3DFE1-2500-49BC-A426-65C4517F09EB}"/>
                  </a:ext>
                </a:extLst>
              </p:cNvPr>
              <p:cNvSpPr/>
              <p:nvPr/>
            </p:nvSpPr>
            <p:spPr>
              <a:xfrm rot="18900000">
                <a:off x="4195890" y="1708370"/>
                <a:ext cx="45720" cy="4572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C1BBF42-72AD-4BA2-B957-BF1C1A015BCD}"/>
                  </a:ext>
                </a:extLst>
              </p:cNvPr>
              <p:cNvSpPr/>
              <p:nvPr/>
            </p:nvSpPr>
            <p:spPr>
              <a:xfrm>
                <a:off x="2417050" y="1498003"/>
                <a:ext cx="1573188" cy="15025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E2B8F6E-966C-48BC-9425-37369E89E742}"/>
                  </a:ext>
                </a:extLst>
              </p:cNvPr>
              <p:cNvSpPr/>
              <p:nvPr/>
            </p:nvSpPr>
            <p:spPr>
              <a:xfrm>
                <a:off x="229691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9EEDE6BC-650F-4826-AEC1-993CBA95B005}"/>
                  </a:ext>
                </a:extLst>
              </p:cNvPr>
              <p:cNvSpPr/>
              <p:nvPr/>
            </p:nvSpPr>
            <p:spPr>
              <a:xfrm>
                <a:off x="2302371" y="19599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D9DA55E-5A9A-4B8A-AF80-C5ED5C8890B7}"/>
                  </a:ext>
                </a:extLst>
              </p:cNvPr>
              <p:cNvSpPr/>
              <p:nvPr/>
            </p:nvSpPr>
            <p:spPr>
              <a:xfrm>
                <a:off x="2307852" y="2302912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B85FDB7-E63D-4B9A-9E2C-38F7F433BF80}"/>
                  </a:ext>
                </a:extLst>
              </p:cNvPr>
              <p:cNvSpPr/>
              <p:nvPr/>
            </p:nvSpPr>
            <p:spPr>
              <a:xfrm>
                <a:off x="2307852" y="2641146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CD5BF33-C110-43AA-BA99-2AE5A60969C7}"/>
                  </a:ext>
                </a:extLst>
              </p:cNvPr>
              <p:cNvSpPr/>
              <p:nvPr/>
            </p:nvSpPr>
            <p:spPr>
              <a:xfrm>
                <a:off x="3875850" y="1617051"/>
                <a:ext cx="2286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FC60CB1-83B0-4ACA-A3F4-34F9CE854994}"/>
                </a:ext>
              </a:extLst>
            </p:cNvPr>
            <p:cNvGrpSpPr/>
            <p:nvPr/>
          </p:nvGrpSpPr>
          <p:grpSpPr>
            <a:xfrm>
              <a:off x="5820120" y="821829"/>
              <a:ext cx="457200" cy="369329"/>
              <a:chOff x="121920" y="821829"/>
              <a:chExt cx="457200" cy="369329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1C1A734-2753-437F-9C2A-E21AF7C77486}"/>
                  </a:ext>
                </a:extLst>
              </p:cNvPr>
              <p:cNvSpPr/>
              <p:nvPr/>
            </p:nvSpPr>
            <p:spPr>
              <a:xfrm>
                <a:off x="121920" y="936129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3CAA160-9EEE-4702-A491-08B7F377E130}"/>
                  </a:ext>
                </a:extLst>
              </p:cNvPr>
              <p:cNvSpPr/>
              <p:nvPr/>
            </p:nvSpPr>
            <p:spPr>
              <a:xfrm>
                <a:off x="121920" y="1069479"/>
                <a:ext cx="457200" cy="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DE3DACB-234C-4EF4-BC2C-9D7B3A4A4888}"/>
                  </a:ext>
                </a:extLst>
              </p:cNvPr>
              <p:cNvSpPr/>
              <p:nvPr/>
            </p:nvSpPr>
            <p:spPr>
              <a:xfrm>
                <a:off x="236220" y="821829"/>
                <a:ext cx="228600" cy="369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4C13A4B4-7AFF-43BD-AB4A-96D78B0221EF}"/>
                </a:ext>
              </a:extLst>
            </p:cNvPr>
            <p:cNvCxnSpPr>
              <a:cxnSpLocks/>
              <a:stCxn id="101" idx="3"/>
              <a:endCxn id="178" idx="1"/>
            </p:cNvCxnSpPr>
            <p:nvPr/>
          </p:nvCxnSpPr>
          <p:spPr>
            <a:xfrm flipV="1">
              <a:off x="5278920" y="936130"/>
              <a:ext cx="541200" cy="535911"/>
            </a:xfrm>
            <a:prstGeom prst="bentConnector3">
              <a:avLst>
                <a:gd name="adj1" fmla="val 39440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ctor: Elbow 183">
              <a:extLst>
                <a:ext uri="{FF2B5EF4-FFF2-40B4-BE49-F238E27FC236}">
                  <a16:creationId xmlns:a16="http://schemas.microsoft.com/office/drawing/2014/main" id="{A82AD111-00B8-4D05-AF8D-1C9B7AC9DD58}"/>
                </a:ext>
              </a:extLst>
            </p:cNvPr>
            <p:cNvCxnSpPr>
              <a:cxnSpLocks/>
              <a:stCxn id="161" idx="3"/>
              <a:endCxn id="179" idx="1"/>
            </p:cNvCxnSpPr>
            <p:nvPr/>
          </p:nvCxnSpPr>
          <p:spPr>
            <a:xfrm flipV="1">
              <a:off x="5278920" y="1069480"/>
              <a:ext cx="541200" cy="33567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DFE022AC-633F-4B28-8CEA-A64B1BB8D71A}"/>
                </a:ext>
              </a:extLst>
            </p:cNvPr>
            <p:cNvCxnSpPr>
              <a:cxnSpLocks/>
              <a:stCxn id="18" idx="3"/>
              <a:endCxn id="36" idx="1"/>
            </p:cNvCxnSpPr>
            <p:nvPr/>
          </p:nvCxnSpPr>
          <p:spPr>
            <a:xfrm>
              <a:off x="556260" y="936130"/>
              <a:ext cx="1772120" cy="535911"/>
            </a:xfrm>
            <a:prstGeom prst="bentConnector3">
              <a:avLst>
                <a:gd name="adj1" fmla="val 29002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1EA4E0E8-89F9-43F1-9477-E029B58EA472}"/>
                </a:ext>
              </a:extLst>
            </p:cNvPr>
            <p:cNvCxnSpPr>
              <a:cxnSpLocks/>
              <a:stCxn id="20" idx="3"/>
              <a:endCxn id="144" idx="1"/>
            </p:cNvCxnSpPr>
            <p:nvPr/>
          </p:nvCxnSpPr>
          <p:spPr>
            <a:xfrm>
              <a:off x="556260" y="1069480"/>
              <a:ext cx="1772120" cy="3356769"/>
            </a:xfrm>
            <a:prstGeom prst="bentConnector3">
              <a:avLst>
                <a:gd name="adj1" fmla="val 18180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or: Elbow 198">
              <a:extLst>
                <a:ext uri="{FF2B5EF4-FFF2-40B4-BE49-F238E27FC236}">
                  <a16:creationId xmlns:a16="http://schemas.microsoft.com/office/drawing/2014/main" id="{7DEF9E64-D2ED-47D6-96CE-386AC6101088}"/>
                </a:ext>
              </a:extLst>
            </p:cNvPr>
            <p:cNvCxnSpPr>
              <a:cxnSpLocks/>
              <a:stCxn id="9" idx="3"/>
              <a:endCxn id="150" idx="1"/>
            </p:cNvCxnSpPr>
            <p:nvPr/>
          </p:nvCxnSpPr>
          <p:spPr>
            <a:xfrm flipV="1">
              <a:off x="546470" y="5450309"/>
              <a:ext cx="1781910" cy="777450"/>
            </a:xfrm>
            <a:prstGeom prst="bentConnector3">
              <a:avLst>
                <a:gd name="adj1" fmla="val 85654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366AE57E-401A-4B12-9BC6-A3A4DC53BECD}"/>
                </a:ext>
              </a:extLst>
            </p:cNvPr>
            <p:cNvCxnSpPr>
              <a:cxnSpLocks/>
              <a:stCxn id="9" idx="3"/>
              <a:endCxn id="49" idx="1"/>
            </p:cNvCxnSpPr>
            <p:nvPr/>
          </p:nvCxnSpPr>
          <p:spPr>
            <a:xfrm flipV="1">
              <a:off x="546470" y="2496101"/>
              <a:ext cx="1781910" cy="3731658"/>
            </a:xfrm>
            <a:prstGeom prst="bentConnector3">
              <a:avLst>
                <a:gd name="adj1" fmla="val 85636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F62D3450-E442-4CDD-B433-F22214148B63}"/>
                </a:ext>
              </a:extLst>
            </p:cNvPr>
            <p:cNvCxnSpPr>
              <a:cxnSpLocks/>
              <a:stCxn id="12" idx="3"/>
              <a:endCxn id="44" idx="1"/>
            </p:cNvCxnSpPr>
            <p:nvPr/>
          </p:nvCxnSpPr>
          <p:spPr>
            <a:xfrm flipV="1">
              <a:off x="541703" y="2157841"/>
              <a:ext cx="1786677" cy="3495949"/>
            </a:xfrm>
            <a:prstGeom prst="bentConnector3">
              <a:avLst>
                <a:gd name="adj1" fmla="val 66704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ctor: Elbow 207">
              <a:extLst>
                <a:ext uri="{FF2B5EF4-FFF2-40B4-BE49-F238E27FC236}">
                  <a16:creationId xmlns:a16="http://schemas.microsoft.com/office/drawing/2014/main" id="{4AF914E2-478F-49D0-8782-0426860750E8}"/>
                </a:ext>
              </a:extLst>
            </p:cNvPr>
            <p:cNvCxnSpPr>
              <a:cxnSpLocks/>
              <a:stCxn id="12" idx="3"/>
              <a:endCxn id="148" idx="1"/>
            </p:cNvCxnSpPr>
            <p:nvPr/>
          </p:nvCxnSpPr>
          <p:spPr>
            <a:xfrm flipV="1">
              <a:off x="541703" y="5112049"/>
              <a:ext cx="1786677" cy="541741"/>
            </a:xfrm>
            <a:prstGeom prst="bentConnector3">
              <a:avLst>
                <a:gd name="adj1" fmla="val 66660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ctor: Elbow 210">
              <a:extLst>
                <a:ext uri="{FF2B5EF4-FFF2-40B4-BE49-F238E27FC236}">
                  <a16:creationId xmlns:a16="http://schemas.microsoft.com/office/drawing/2014/main" id="{468DA05B-B008-4AC8-A09B-83B83E64B1DF}"/>
                </a:ext>
              </a:extLst>
            </p:cNvPr>
            <p:cNvCxnSpPr>
              <a:cxnSpLocks/>
              <a:stCxn id="15" idx="3"/>
              <a:endCxn id="146" idx="1"/>
            </p:cNvCxnSpPr>
            <p:nvPr/>
          </p:nvCxnSpPr>
          <p:spPr>
            <a:xfrm flipV="1">
              <a:off x="547291" y="4769149"/>
              <a:ext cx="1781089" cy="323647"/>
            </a:xfrm>
            <a:prstGeom prst="bentConnector3">
              <a:avLst>
                <a:gd name="adj1" fmla="val 47460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ctor: Elbow 213">
              <a:extLst>
                <a:ext uri="{FF2B5EF4-FFF2-40B4-BE49-F238E27FC236}">
                  <a16:creationId xmlns:a16="http://schemas.microsoft.com/office/drawing/2014/main" id="{20D8BC61-908F-4A65-B0BF-C00165457123}"/>
                </a:ext>
              </a:extLst>
            </p:cNvPr>
            <p:cNvCxnSpPr>
              <a:cxnSpLocks/>
              <a:stCxn id="15" idx="3"/>
              <a:endCxn id="39" idx="1"/>
            </p:cNvCxnSpPr>
            <p:nvPr/>
          </p:nvCxnSpPr>
          <p:spPr>
            <a:xfrm flipV="1">
              <a:off x="547291" y="1814941"/>
              <a:ext cx="1781089" cy="3277855"/>
            </a:xfrm>
            <a:prstGeom prst="bentConnector3">
              <a:avLst>
                <a:gd name="adj1" fmla="val 47504"/>
              </a:avLst>
            </a:prstGeom>
            <a:ln w="12700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39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4277</TotalTime>
  <Words>53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Keller</dc:creator>
  <cp:lastModifiedBy>Andrew Keller</cp:lastModifiedBy>
  <cp:revision>8</cp:revision>
  <dcterms:created xsi:type="dcterms:W3CDTF">2020-08-03T16:16:43Z</dcterms:created>
  <dcterms:modified xsi:type="dcterms:W3CDTF">2020-08-06T15:33:46Z</dcterms:modified>
</cp:coreProperties>
</file>