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2971800" cy="1371600"/>
  <p:notesSz cx="2971800" cy="13716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885" y="425196"/>
            <a:ext cx="2526030" cy="288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45770" y="768096"/>
            <a:ext cx="20802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48590" y="315468"/>
            <a:ext cx="1292733" cy="9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530477" y="315468"/>
            <a:ext cx="1292733" cy="9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684276" y="24383"/>
            <a:ext cx="1579245" cy="878205"/>
          </a:xfrm>
          <a:custGeom>
            <a:avLst/>
            <a:gdLst/>
            <a:ahLst/>
            <a:cxnLst/>
            <a:rect l="l" t="t" r="r" b="b"/>
            <a:pathLst>
              <a:path w="1579245" h="878205">
                <a:moveTo>
                  <a:pt x="789432" y="0"/>
                </a:moveTo>
                <a:lnTo>
                  <a:pt x="727738" y="1320"/>
                </a:lnTo>
                <a:lnTo>
                  <a:pt x="667343" y="5217"/>
                </a:lnTo>
                <a:lnTo>
                  <a:pt x="608422" y="11591"/>
                </a:lnTo>
                <a:lnTo>
                  <a:pt x="551151" y="20347"/>
                </a:lnTo>
                <a:lnTo>
                  <a:pt x="495705" y="31386"/>
                </a:lnTo>
                <a:lnTo>
                  <a:pt x="442259" y="44611"/>
                </a:lnTo>
                <a:lnTo>
                  <a:pt x="390990" y="59924"/>
                </a:lnTo>
                <a:lnTo>
                  <a:pt x="342073" y="77227"/>
                </a:lnTo>
                <a:lnTo>
                  <a:pt x="295682" y="96423"/>
                </a:lnTo>
                <a:lnTo>
                  <a:pt x="251994" y="117415"/>
                </a:lnTo>
                <a:lnTo>
                  <a:pt x="211185" y="140105"/>
                </a:lnTo>
                <a:lnTo>
                  <a:pt x="173429" y="164394"/>
                </a:lnTo>
                <a:lnTo>
                  <a:pt x="138902" y="190187"/>
                </a:lnTo>
                <a:lnTo>
                  <a:pt x="107780" y="217384"/>
                </a:lnTo>
                <a:lnTo>
                  <a:pt x="80238" y="245889"/>
                </a:lnTo>
                <a:lnTo>
                  <a:pt x="36597" y="306431"/>
                </a:lnTo>
                <a:lnTo>
                  <a:pt x="9383" y="371032"/>
                </a:lnTo>
                <a:lnTo>
                  <a:pt x="0" y="438912"/>
                </a:lnTo>
                <a:lnTo>
                  <a:pt x="2375" y="473212"/>
                </a:lnTo>
                <a:lnTo>
                  <a:pt x="20849" y="539550"/>
                </a:lnTo>
                <a:lnTo>
                  <a:pt x="56452" y="602219"/>
                </a:lnTo>
                <a:lnTo>
                  <a:pt x="107780" y="660439"/>
                </a:lnTo>
                <a:lnTo>
                  <a:pt x="138902" y="687636"/>
                </a:lnTo>
                <a:lnTo>
                  <a:pt x="173429" y="713429"/>
                </a:lnTo>
                <a:lnTo>
                  <a:pt x="211185" y="737718"/>
                </a:lnTo>
                <a:lnTo>
                  <a:pt x="251994" y="760408"/>
                </a:lnTo>
                <a:lnTo>
                  <a:pt x="295682" y="781400"/>
                </a:lnTo>
                <a:lnTo>
                  <a:pt x="342073" y="800596"/>
                </a:lnTo>
                <a:lnTo>
                  <a:pt x="390990" y="817899"/>
                </a:lnTo>
                <a:lnTo>
                  <a:pt x="442259" y="833212"/>
                </a:lnTo>
                <a:lnTo>
                  <a:pt x="495705" y="846437"/>
                </a:lnTo>
                <a:lnTo>
                  <a:pt x="551151" y="857476"/>
                </a:lnTo>
                <a:lnTo>
                  <a:pt x="608422" y="866232"/>
                </a:lnTo>
                <a:lnTo>
                  <a:pt x="667343" y="872606"/>
                </a:lnTo>
                <a:lnTo>
                  <a:pt x="727738" y="876503"/>
                </a:lnTo>
                <a:lnTo>
                  <a:pt x="789432" y="877824"/>
                </a:lnTo>
                <a:lnTo>
                  <a:pt x="851125" y="876503"/>
                </a:lnTo>
                <a:lnTo>
                  <a:pt x="911520" y="872606"/>
                </a:lnTo>
                <a:lnTo>
                  <a:pt x="970441" y="866232"/>
                </a:lnTo>
                <a:lnTo>
                  <a:pt x="1027712" y="857476"/>
                </a:lnTo>
                <a:lnTo>
                  <a:pt x="1083158" y="846437"/>
                </a:lnTo>
                <a:lnTo>
                  <a:pt x="1136604" y="833212"/>
                </a:lnTo>
                <a:lnTo>
                  <a:pt x="1187873" y="817899"/>
                </a:lnTo>
                <a:lnTo>
                  <a:pt x="1236790" y="800596"/>
                </a:lnTo>
                <a:lnTo>
                  <a:pt x="1283181" y="781400"/>
                </a:lnTo>
                <a:lnTo>
                  <a:pt x="1326869" y="760408"/>
                </a:lnTo>
                <a:lnTo>
                  <a:pt x="1367678" y="737718"/>
                </a:lnTo>
                <a:lnTo>
                  <a:pt x="1405434" y="713429"/>
                </a:lnTo>
                <a:lnTo>
                  <a:pt x="1439961" y="687636"/>
                </a:lnTo>
                <a:lnTo>
                  <a:pt x="1471083" y="660439"/>
                </a:lnTo>
                <a:lnTo>
                  <a:pt x="1498625" y="631934"/>
                </a:lnTo>
                <a:lnTo>
                  <a:pt x="1542266" y="571392"/>
                </a:lnTo>
                <a:lnTo>
                  <a:pt x="1569480" y="506791"/>
                </a:lnTo>
                <a:lnTo>
                  <a:pt x="1578864" y="438912"/>
                </a:lnTo>
                <a:lnTo>
                  <a:pt x="1576488" y="404611"/>
                </a:lnTo>
                <a:lnTo>
                  <a:pt x="1558014" y="338273"/>
                </a:lnTo>
                <a:lnTo>
                  <a:pt x="1522411" y="275604"/>
                </a:lnTo>
                <a:lnTo>
                  <a:pt x="1471083" y="217384"/>
                </a:lnTo>
                <a:lnTo>
                  <a:pt x="1439961" y="190187"/>
                </a:lnTo>
                <a:lnTo>
                  <a:pt x="1405434" y="164394"/>
                </a:lnTo>
                <a:lnTo>
                  <a:pt x="1367678" y="140105"/>
                </a:lnTo>
                <a:lnTo>
                  <a:pt x="1326869" y="117415"/>
                </a:lnTo>
                <a:lnTo>
                  <a:pt x="1283181" y="96423"/>
                </a:lnTo>
                <a:lnTo>
                  <a:pt x="1236790" y="77227"/>
                </a:lnTo>
                <a:lnTo>
                  <a:pt x="1187873" y="59924"/>
                </a:lnTo>
                <a:lnTo>
                  <a:pt x="1136604" y="44611"/>
                </a:lnTo>
                <a:lnTo>
                  <a:pt x="1083158" y="31386"/>
                </a:lnTo>
                <a:lnTo>
                  <a:pt x="1027712" y="20347"/>
                </a:lnTo>
                <a:lnTo>
                  <a:pt x="970441" y="11591"/>
                </a:lnTo>
                <a:lnTo>
                  <a:pt x="911520" y="5217"/>
                </a:lnTo>
                <a:lnTo>
                  <a:pt x="851125" y="1320"/>
                </a:lnTo>
                <a:lnTo>
                  <a:pt x="7894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27175" y="228600"/>
            <a:ext cx="386080" cy="498475"/>
          </a:xfrm>
          <a:custGeom>
            <a:avLst/>
            <a:gdLst/>
            <a:ahLst/>
            <a:cxnLst/>
            <a:rect l="l" t="t" r="r" b="b"/>
            <a:pathLst>
              <a:path w="386080" h="498475">
                <a:moveTo>
                  <a:pt x="192786" y="0"/>
                </a:moveTo>
                <a:lnTo>
                  <a:pt x="153931" y="5062"/>
                </a:lnTo>
                <a:lnTo>
                  <a:pt x="117743" y="19581"/>
                </a:lnTo>
                <a:lnTo>
                  <a:pt x="84995" y="42554"/>
                </a:lnTo>
                <a:lnTo>
                  <a:pt x="56464" y="72980"/>
                </a:lnTo>
                <a:lnTo>
                  <a:pt x="32923" y="109857"/>
                </a:lnTo>
                <a:lnTo>
                  <a:pt x="15149" y="152183"/>
                </a:lnTo>
                <a:lnTo>
                  <a:pt x="3916" y="198956"/>
                </a:lnTo>
                <a:lnTo>
                  <a:pt x="0" y="249174"/>
                </a:lnTo>
                <a:lnTo>
                  <a:pt x="3916" y="299391"/>
                </a:lnTo>
                <a:lnTo>
                  <a:pt x="15149" y="346164"/>
                </a:lnTo>
                <a:lnTo>
                  <a:pt x="32923" y="388490"/>
                </a:lnTo>
                <a:lnTo>
                  <a:pt x="56464" y="425367"/>
                </a:lnTo>
                <a:lnTo>
                  <a:pt x="84995" y="455793"/>
                </a:lnTo>
                <a:lnTo>
                  <a:pt x="117743" y="478766"/>
                </a:lnTo>
                <a:lnTo>
                  <a:pt x="153931" y="493285"/>
                </a:lnTo>
                <a:lnTo>
                  <a:pt x="192786" y="498348"/>
                </a:lnTo>
                <a:lnTo>
                  <a:pt x="231625" y="493285"/>
                </a:lnTo>
                <a:lnTo>
                  <a:pt x="267807" y="478766"/>
                </a:lnTo>
                <a:lnTo>
                  <a:pt x="300553" y="455793"/>
                </a:lnTo>
                <a:lnTo>
                  <a:pt x="329088" y="425367"/>
                </a:lnTo>
                <a:lnTo>
                  <a:pt x="352634" y="388490"/>
                </a:lnTo>
                <a:lnTo>
                  <a:pt x="370415" y="346164"/>
                </a:lnTo>
                <a:lnTo>
                  <a:pt x="381653" y="299391"/>
                </a:lnTo>
                <a:lnTo>
                  <a:pt x="385572" y="249174"/>
                </a:lnTo>
                <a:lnTo>
                  <a:pt x="381653" y="198956"/>
                </a:lnTo>
                <a:lnTo>
                  <a:pt x="370415" y="152183"/>
                </a:lnTo>
                <a:lnTo>
                  <a:pt x="352634" y="109857"/>
                </a:lnTo>
                <a:lnTo>
                  <a:pt x="329088" y="72980"/>
                </a:lnTo>
                <a:lnTo>
                  <a:pt x="300553" y="42554"/>
                </a:lnTo>
                <a:lnTo>
                  <a:pt x="267807" y="19581"/>
                </a:lnTo>
                <a:lnTo>
                  <a:pt x="231625" y="5062"/>
                </a:lnTo>
                <a:lnTo>
                  <a:pt x="192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562100" y="228600"/>
            <a:ext cx="386080" cy="498475"/>
          </a:xfrm>
          <a:custGeom>
            <a:avLst/>
            <a:gdLst/>
            <a:ahLst/>
            <a:cxnLst/>
            <a:rect l="l" t="t" r="r" b="b"/>
            <a:pathLst>
              <a:path w="386080" h="498475">
                <a:moveTo>
                  <a:pt x="192786" y="0"/>
                </a:moveTo>
                <a:lnTo>
                  <a:pt x="153946" y="5062"/>
                </a:lnTo>
                <a:lnTo>
                  <a:pt x="117764" y="19581"/>
                </a:lnTo>
                <a:lnTo>
                  <a:pt x="85018" y="42554"/>
                </a:lnTo>
                <a:lnTo>
                  <a:pt x="56483" y="72980"/>
                </a:lnTo>
                <a:lnTo>
                  <a:pt x="32937" y="109857"/>
                </a:lnTo>
                <a:lnTo>
                  <a:pt x="15156" y="152183"/>
                </a:lnTo>
                <a:lnTo>
                  <a:pt x="3918" y="198956"/>
                </a:lnTo>
                <a:lnTo>
                  <a:pt x="0" y="249174"/>
                </a:lnTo>
                <a:lnTo>
                  <a:pt x="3918" y="299391"/>
                </a:lnTo>
                <a:lnTo>
                  <a:pt x="15156" y="346164"/>
                </a:lnTo>
                <a:lnTo>
                  <a:pt x="32937" y="388490"/>
                </a:lnTo>
                <a:lnTo>
                  <a:pt x="56483" y="425367"/>
                </a:lnTo>
                <a:lnTo>
                  <a:pt x="85018" y="455793"/>
                </a:lnTo>
                <a:lnTo>
                  <a:pt x="117764" y="478766"/>
                </a:lnTo>
                <a:lnTo>
                  <a:pt x="153946" y="493285"/>
                </a:lnTo>
                <a:lnTo>
                  <a:pt x="192786" y="498348"/>
                </a:lnTo>
                <a:lnTo>
                  <a:pt x="231625" y="493285"/>
                </a:lnTo>
                <a:lnTo>
                  <a:pt x="267807" y="478766"/>
                </a:lnTo>
                <a:lnTo>
                  <a:pt x="300553" y="455793"/>
                </a:lnTo>
                <a:lnTo>
                  <a:pt x="329088" y="425367"/>
                </a:lnTo>
                <a:lnTo>
                  <a:pt x="352634" y="388490"/>
                </a:lnTo>
                <a:lnTo>
                  <a:pt x="370415" y="346164"/>
                </a:lnTo>
                <a:lnTo>
                  <a:pt x="381653" y="299391"/>
                </a:lnTo>
                <a:lnTo>
                  <a:pt x="385572" y="249174"/>
                </a:lnTo>
                <a:lnTo>
                  <a:pt x="381653" y="198956"/>
                </a:lnTo>
                <a:lnTo>
                  <a:pt x="370415" y="152183"/>
                </a:lnTo>
                <a:lnTo>
                  <a:pt x="352634" y="109857"/>
                </a:lnTo>
                <a:lnTo>
                  <a:pt x="329088" y="72980"/>
                </a:lnTo>
                <a:lnTo>
                  <a:pt x="300553" y="42554"/>
                </a:lnTo>
                <a:lnTo>
                  <a:pt x="267807" y="19581"/>
                </a:lnTo>
                <a:lnTo>
                  <a:pt x="231625" y="5062"/>
                </a:lnTo>
                <a:lnTo>
                  <a:pt x="1927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39952" y="469391"/>
            <a:ext cx="147828" cy="181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682495" y="469391"/>
            <a:ext cx="147828" cy="181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2234" y="73129"/>
            <a:ext cx="796925" cy="261620"/>
          </a:xfrm>
          <a:custGeom>
            <a:avLst/>
            <a:gdLst/>
            <a:ahLst/>
            <a:cxnLst/>
            <a:rect l="l" t="t" r="r" b="b"/>
            <a:pathLst>
              <a:path w="796925" h="261620">
                <a:moveTo>
                  <a:pt x="33223" y="0"/>
                </a:moveTo>
                <a:lnTo>
                  <a:pt x="0" y="254609"/>
                </a:lnTo>
                <a:lnTo>
                  <a:pt x="50368" y="261188"/>
                </a:lnTo>
                <a:lnTo>
                  <a:pt x="77025" y="56946"/>
                </a:lnTo>
                <a:lnTo>
                  <a:pt x="469902" y="56946"/>
                </a:lnTo>
                <a:lnTo>
                  <a:pt x="33223" y="0"/>
                </a:lnTo>
                <a:close/>
              </a:path>
              <a:path w="796925" h="261620">
                <a:moveTo>
                  <a:pt x="469902" y="56946"/>
                </a:moveTo>
                <a:lnTo>
                  <a:pt x="77025" y="56946"/>
                </a:lnTo>
                <a:lnTo>
                  <a:pt x="790067" y="149923"/>
                </a:lnTo>
                <a:lnTo>
                  <a:pt x="796632" y="99555"/>
                </a:lnTo>
                <a:lnTo>
                  <a:pt x="469902" y="56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9132" y="221364"/>
            <a:ext cx="753110" cy="261620"/>
          </a:xfrm>
          <a:custGeom>
            <a:avLst/>
            <a:gdLst/>
            <a:ahLst/>
            <a:cxnLst/>
            <a:rect l="l" t="t" r="r" b="b"/>
            <a:pathLst>
              <a:path w="753110" h="261620">
                <a:moveTo>
                  <a:pt x="33223" y="0"/>
                </a:moveTo>
                <a:lnTo>
                  <a:pt x="0" y="254634"/>
                </a:lnTo>
                <a:lnTo>
                  <a:pt x="50368" y="261200"/>
                </a:lnTo>
                <a:lnTo>
                  <a:pt x="77025" y="56946"/>
                </a:lnTo>
                <a:lnTo>
                  <a:pt x="469794" y="56946"/>
                </a:lnTo>
                <a:lnTo>
                  <a:pt x="33223" y="0"/>
                </a:lnTo>
                <a:close/>
              </a:path>
              <a:path w="753110" h="261620">
                <a:moveTo>
                  <a:pt x="469794" y="56946"/>
                </a:moveTo>
                <a:lnTo>
                  <a:pt x="77025" y="56946"/>
                </a:lnTo>
                <a:lnTo>
                  <a:pt x="746163" y="144221"/>
                </a:lnTo>
                <a:lnTo>
                  <a:pt x="752729" y="93852"/>
                </a:lnTo>
                <a:lnTo>
                  <a:pt x="469794" y="56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157121" y="407572"/>
            <a:ext cx="570230" cy="261620"/>
          </a:xfrm>
          <a:custGeom>
            <a:avLst/>
            <a:gdLst/>
            <a:ahLst/>
            <a:cxnLst/>
            <a:rect l="l" t="t" r="r" b="b"/>
            <a:pathLst>
              <a:path w="570230" h="261620">
                <a:moveTo>
                  <a:pt x="33223" y="0"/>
                </a:moveTo>
                <a:lnTo>
                  <a:pt x="0" y="254635"/>
                </a:lnTo>
                <a:lnTo>
                  <a:pt x="50368" y="261200"/>
                </a:lnTo>
                <a:lnTo>
                  <a:pt x="77025" y="56946"/>
                </a:lnTo>
                <a:lnTo>
                  <a:pt x="469777" y="56946"/>
                </a:lnTo>
                <a:lnTo>
                  <a:pt x="33223" y="0"/>
                </a:lnTo>
                <a:close/>
              </a:path>
              <a:path w="570230" h="261620">
                <a:moveTo>
                  <a:pt x="469777" y="56946"/>
                </a:moveTo>
                <a:lnTo>
                  <a:pt x="77025" y="56946"/>
                </a:lnTo>
                <a:lnTo>
                  <a:pt x="563295" y="120370"/>
                </a:lnTo>
                <a:lnTo>
                  <a:pt x="569861" y="70002"/>
                </a:lnTo>
                <a:lnTo>
                  <a:pt x="469777" y="56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85010" y="587277"/>
            <a:ext cx="429259" cy="261620"/>
          </a:xfrm>
          <a:custGeom>
            <a:avLst/>
            <a:gdLst/>
            <a:ahLst/>
            <a:cxnLst/>
            <a:rect l="l" t="t" r="r" b="b"/>
            <a:pathLst>
              <a:path w="429259" h="261619">
                <a:moveTo>
                  <a:pt x="33223" y="0"/>
                </a:moveTo>
                <a:lnTo>
                  <a:pt x="0" y="254634"/>
                </a:lnTo>
                <a:lnTo>
                  <a:pt x="50368" y="261200"/>
                </a:lnTo>
                <a:lnTo>
                  <a:pt x="77025" y="56946"/>
                </a:lnTo>
                <a:lnTo>
                  <a:pt x="428480" y="56946"/>
                </a:lnTo>
                <a:lnTo>
                  <a:pt x="429171" y="51650"/>
                </a:lnTo>
                <a:lnTo>
                  <a:pt x="33223" y="0"/>
                </a:lnTo>
                <a:close/>
              </a:path>
              <a:path w="429259" h="261619">
                <a:moveTo>
                  <a:pt x="428480" y="56946"/>
                </a:moveTo>
                <a:lnTo>
                  <a:pt x="77025" y="56946"/>
                </a:lnTo>
                <a:lnTo>
                  <a:pt x="422605" y="102019"/>
                </a:lnTo>
                <a:lnTo>
                  <a:pt x="428480" y="569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2052965" y="77876"/>
            <a:ext cx="796925" cy="261620"/>
          </a:xfrm>
          <a:custGeom>
            <a:avLst/>
            <a:gdLst/>
            <a:ahLst/>
            <a:cxnLst/>
            <a:rect l="l" t="t" r="r" b="b"/>
            <a:pathLst>
              <a:path w="796925" h="261620">
                <a:moveTo>
                  <a:pt x="770746" y="56946"/>
                </a:moveTo>
                <a:lnTo>
                  <a:pt x="719518" y="56946"/>
                </a:lnTo>
                <a:lnTo>
                  <a:pt x="746201" y="261213"/>
                </a:lnTo>
                <a:lnTo>
                  <a:pt x="796569" y="254634"/>
                </a:lnTo>
                <a:lnTo>
                  <a:pt x="770746" y="56946"/>
                </a:lnTo>
                <a:close/>
              </a:path>
              <a:path w="796925" h="261620">
                <a:moveTo>
                  <a:pt x="763308" y="0"/>
                </a:moveTo>
                <a:lnTo>
                  <a:pt x="0" y="99580"/>
                </a:lnTo>
                <a:lnTo>
                  <a:pt x="6578" y="149948"/>
                </a:lnTo>
                <a:lnTo>
                  <a:pt x="719518" y="56946"/>
                </a:lnTo>
                <a:lnTo>
                  <a:pt x="770746" y="56946"/>
                </a:lnTo>
                <a:lnTo>
                  <a:pt x="7633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2209937" y="226123"/>
            <a:ext cx="753110" cy="261620"/>
          </a:xfrm>
          <a:custGeom>
            <a:avLst/>
            <a:gdLst/>
            <a:ahLst/>
            <a:cxnLst/>
            <a:rect l="l" t="t" r="r" b="b"/>
            <a:pathLst>
              <a:path w="753110" h="261620">
                <a:moveTo>
                  <a:pt x="726931" y="56946"/>
                </a:moveTo>
                <a:lnTo>
                  <a:pt x="675703" y="56946"/>
                </a:lnTo>
                <a:lnTo>
                  <a:pt x="702386" y="261213"/>
                </a:lnTo>
                <a:lnTo>
                  <a:pt x="752754" y="254634"/>
                </a:lnTo>
                <a:lnTo>
                  <a:pt x="726931" y="56946"/>
                </a:lnTo>
                <a:close/>
              </a:path>
              <a:path w="753110" h="261620">
                <a:moveTo>
                  <a:pt x="719493" y="0"/>
                </a:moveTo>
                <a:lnTo>
                  <a:pt x="0" y="93852"/>
                </a:lnTo>
                <a:lnTo>
                  <a:pt x="6578" y="144221"/>
                </a:lnTo>
                <a:lnTo>
                  <a:pt x="675703" y="56946"/>
                </a:lnTo>
                <a:lnTo>
                  <a:pt x="726931" y="56946"/>
                </a:lnTo>
                <a:lnTo>
                  <a:pt x="7194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2244873" y="412343"/>
            <a:ext cx="570230" cy="261620"/>
          </a:xfrm>
          <a:custGeom>
            <a:avLst/>
            <a:gdLst/>
            <a:ahLst/>
            <a:cxnLst/>
            <a:rect l="l" t="t" r="r" b="b"/>
            <a:pathLst>
              <a:path w="570230" h="261620">
                <a:moveTo>
                  <a:pt x="544032" y="56946"/>
                </a:moveTo>
                <a:lnTo>
                  <a:pt x="492798" y="56946"/>
                </a:lnTo>
                <a:lnTo>
                  <a:pt x="519366" y="261200"/>
                </a:lnTo>
                <a:lnTo>
                  <a:pt x="569747" y="254647"/>
                </a:lnTo>
                <a:lnTo>
                  <a:pt x="544032" y="56946"/>
                </a:lnTo>
                <a:close/>
              </a:path>
              <a:path w="570230" h="261620">
                <a:moveTo>
                  <a:pt x="536625" y="0"/>
                </a:moveTo>
                <a:lnTo>
                  <a:pt x="0" y="70002"/>
                </a:lnTo>
                <a:lnTo>
                  <a:pt x="6565" y="120370"/>
                </a:lnTo>
                <a:lnTo>
                  <a:pt x="492798" y="56946"/>
                </a:lnTo>
                <a:lnTo>
                  <a:pt x="544032" y="56946"/>
                </a:lnTo>
                <a:lnTo>
                  <a:pt x="5366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2040011" y="592035"/>
            <a:ext cx="547370" cy="261620"/>
          </a:xfrm>
          <a:custGeom>
            <a:avLst/>
            <a:gdLst/>
            <a:ahLst/>
            <a:cxnLst/>
            <a:rect l="l" t="t" r="r" b="b"/>
            <a:pathLst>
              <a:path w="547369" h="261619">
                <a:moveTo>
                  <a:pt x="520937" y="56946"/>
                </a:moveTo>
                <a:lnTo>
                  <a:pt x="469709" y="56946"/>
                </a:lnTo>
                <a:lnTo>
                  <a:pt x="496392" y="261213"/>
                </a:lnTo>
                <a:lnTo>
                  <a:pt x="546760" y="254634"/>
                </a:lnTo>
                <a:lnTo>
                  <a:pt x="520937" y="56946"/>
                </a:lnTo>
                <a:close/>
              </a:path>
              <a:path w="547369" h="261619">
                <a:moveTo>
                  <a:pt x="513499" y="0"/>
                </a:moveTo>
                <a:lnTo>
                  <a:pt x="0" y="66992"/>
                </a:lnTo>
                <a:lnTo>
                  <a:pt x="6578" y="117360"/>
                </a:lnTo>
                <a:lnTo>
                  <a:pt x="469709" y="56946"/>
                </a:lnTo>
                <a:lnTo>
                  <a:pt x="520937" y="56946"/>
                </a:lnTo>
                <a:lnTo>
                  <a:pt x="5134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638823" y="1022060"/>
            <a:ext cx="1722247" cy="32693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590" y="54864"/>
            <a:ext cx="2674620" cy="2194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590" y="315468"/>
            <a:ext cx="2674620" cy="9052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10412" y="1275588"/>
            <a:ext cx="950976" cy="6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48590" y="1275588"/>
            <a:ext cx="683514" cy="6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2139696" y="1275588"/>
            <a:ext cx="683514" cy="6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Andrew Keller</dc:creator>
  <dc:title>PowerPoint Presentation</dc:title>
  <dcterms:created xsi:type="dcterms:W3CDTF">2020-03-25T19:17:03Z</dcterms:created>
  <dcterms:modified xsi:type="dcterms:W3CDTF">2020-03-25T19:17:03Z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2020-03-25T00:00:00Z</vt:filetime>
  </property>
</Properties>
</file>