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9436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243" d="100"/>
          <a:sy n="243" d="100"/>
        </p:scale>
        <p:origin x="19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74121"/>
            <a:ext cx="44577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00679"/>
            <a:ext cx="44577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21709"/>
            <a:ext cx="128158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21709"/>
            <a:ext cx="3770471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569913"/>
            <a:ext cx="512635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529821"/>
            <a:ext cx="512635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709"/>
            <a:ext cx="512635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560388"/>
            <a:ext cx="251442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835025"/>
            <a:ext cx="251442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560388"/>
            <a:ext cx="25268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835025"/>
            <a:ext cx="252680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29142"/>
            <a:ext cx="300894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29142"/>
            <a:ext cx="300894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21709"/>
            <a:ext cx="512635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608542"/>
            <a:ext cx="512635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ED57-25DD-474A-969A-916086AE8F0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118784"/>
            <a:ext cx="200596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4CAD237-3576-4AD7-8B5B-5AD278006E4E}"/>
              </a:ext>
            </a:extLst>
          </p:cNvPr>
          <p:cNvGrpSpPr/>
          <p:nvPr/>
        </p:nvGrpSpPr>
        <p:grpSpPr>
          <a:xfrm>
            <a:off x="315342" y="111715"/>
            <a:ext cx="5312917" cy="2062570"/>
            <a:chOff x="315342" y="42465"/>
            <a:chExt cx="5312917" cy="206257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8AA87A8-A5E6-40D5-B50C-ECE383C2CF43}"/>
                </a:ext>
              </a:extLst>
            </p:cNvPr>
            <p:cNvGrpSpPr/>
            <p:nvPr/>
          </p:nvGrpSpPr>
          <p:grpSpPr>
            <a:xfrm>
              <a:off x="315342" y="42465"/>
              <a:ext cx="5312917" cy="2062570"/>
              <a:chOff x="236714" y="318701"/>
              <a:chExt cx="5312917" cy="2062570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4151F0A-0833-460E-9BD3-01AAB22C2A78}"/>
                  </a:ext>
                </a:extLst>
              </p:cNvPr>
              <p:cNvCxnSpPr>
                <a:cxnSpLocks/>
                <a:stCxn id="18" idx="0"/>
                <a:endCxn id="26" idx="3"/>
              </p:cNvCxnSpPr>
              <p:nvPr/>
            </p:nvCxnSpPr>
            <p:spPr>
              <a:xfrm flipH="1" flipV="1">
                <a:off x="815719" y="457201"/>
                <a:ext cx="1301215" cy="6857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38D90A5-5AEA-462C-8BD8-DAE5645EDFA8}"/>
                  </a:ext>
                </a:extLst>
              </p:cNvPr>
              <p:cNvGrpSpPr/>
              <p:nvPr/>
            </p:nvGrpSpPr>
            <p:grpSpPr>
              <a:xfrm>
                <a:off x="236714" y="318701"/>
                <a:ext cx="4656825" cy="2062570"/>
                <a:chOff x="236714" y="228600"/>
                <a:chExt cx="4656825" cy="206257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0E56299-AF58-4253-8346-FF6CBBF4D37D}"/>
                    </a:ext>
                  </a:extLst>
                </p:cNvPr>
                <p:cNvSpPr txBox="1"/>
                <p:nvPr/>
              </p:nvSpPr>
              <p:spPr>
                <a:xfrm>
                  <a:off x="296025" y="228600"/>
                  <a:ext cx="5196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EDIF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6AE294C-1522-482B-BCF2-E603A6BD3899}"/>
                    </a:ext>
                  </a:extLst>
                </p:cNvPr>
                <p:cNvSpPr txBox="1"/>
                <p:nvPr/>
              </p:nvSpPr>
              <p:spPr>
                <a:xfrm>
                  <a:off x="259958" y="685800"/>
                  <a:ext cx="5918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VHDL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7F6BD5E-D33D-4429-8BBC-5657A0CB10FD}"/>
                    </a:ext>
                  </a:extLst>
                </p:cNvPr>
                <p:cNvSpPr txBox="1"/>
                <p:nvPr/>
              </p:nvSpPr>
              <p:spPr>
                <a:xfrm>
                  <a:off x="236714" y="1143000"/>
                  <a:ext cx="6383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Verilog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E46A07-DA6C-4756-B004-2AD02F5F5657}"/>
                    </a:ext>
                  </a:extLst>
                </p:cNvPr>
                <p:cNvSpPr txBox="1"/>
                <p:nvPr/>
              </p:nvSpPr>
              <p:spPr>
                <a:xfrm>
                  <a:off x="398617" y="1600200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…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99E95E7-0709-4663-AE32-2739AF00A11B}"/>
                    </a:ext>
                  </a:extLst>
                </p:cNvPr>
                <p:cNvSpPr txBox="1"/>
                <p:nvPr/>
              </p:nvSpPr>
              <p:spPr>
                <a:xfrm>
                  <a:off x="976963" y="2014171"/>
                  <a:ext cx="6511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Parsers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233252-5890-4D95-A531-243B7928B5B1}"/>
                    </a:ext>
                  </a:extLst>
                </p:cNvPr>
                <p:cNvSpPr txBox="1"/>
                <p:nvPr/>
              </p:nvSpPr>
              <p:spPr>
                <a:xfrm>
                  <a:off x="4074084" y="2014171"/>
                  <a:ext cx="8194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Composer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9B49BC-F032-47F6-90FF-0FB44E5A1B44}"/>
                  </a:ext>
                </a:extLst>
              </p:cNvPr>
              <p:cNvCxnSpPr>
                <a:cxnSpLocks/>
                <a:stCxn id="18" idx="1"/>
                <a:endCxn id="27" idx="3"/>
              </p:cNvCxnSpPr>
              <p:nvPr/>
            </p:nvCxnSpPr>
            <p:spPr>
              <a:xfrm flipH="1" flipV="1">
                <a:off x="851787" y="914401"/>
                <a:ext cx="1265146" cy="2285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A8ABAD-4217-473F-8D55-D65A2E3B68F3}"/>
                  </a:ext>
                </a:extLst>
              </p:cNvPr>
              <p:cNvCxnSpPr>
                <a:cxnSpLocks/>
                <a:stCxn id="18" idx="1"/>
                <a:endCxn id="28" idx="3"/>
              </p:cNvCxnSpPr>
              <p:nvPr/>
            </p:nvCxnSpPr>
            <p:spPr>
              <a:xfrm flipH="1">
                <a:off x="875030" y="1143000"/>
                <a:ext cx="1241903" cy="2286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23D4BB7-1629-49C3-BA88-08AB80EDF3CA}"/>
                  </a:ext>
                </a:extLst>
              </p:cNvPr>
              <p:cNvCxnSpPr>
                <a:cxnSpLocks/>
                <a:stCxn id="18" idx="0"/>
                <a:endCxn id="30" idx="3"/>
              </p:cNvCxnSpPr>
              <p:nvPr/>
            </p:nvCxnSpPr>
            <p:spPr>
              <a:xfrm flipH="1">
                <a:off x="713127" y="1143000"/>
                <a:ext cx="1403807" cy="685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AC2D6A-F4A5-44A8-A204-43359C9272FF}"/>
                  </a:ext>
                </a:extLst>
              </p:cNvPr>
              <p:cNvSpPr/>
              <p:nvPr/>
            </p:nvSpPr>
            <p:spPr>
              <a:xfrm>
                <a:off x="2116933" y="1143000"/>
                <a:ext cx="0" cy="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F1C813A-4E4B-4D98-9C2A-101624EFA689}"/>
                  </a:ext>
                </a:extLst>
              </p:cNvPr>
              <p:cNvGrpSpPr/>
              <p:nvPr/>
            </p:nvGrpSpPr>
            <p:grpSpPr>
              <a:xfrm>
                <a:off x="4911315" y="318701"/>
                <a:ext cx="638316" cy="1648599"/>
                <a:chOff x="236714" y="228600"/>
                <a:chExt cx="638316" cy="1648599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22A9060-5019-411D-AD1A-F4729A179C62}"/>
                    </a:ext>
                  </a:extLst>
                </p:cNvPr>
                <p:cNvSpPr txBox="1"/>
                <p:nvPr/>
              </p:nvSpPr>
              <p:spPr>
                <a:xfrm>
                  <a:off x="296025" y="228600"/>
                  <a:ext cx="5196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EDIF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416603-3D67-4549-A95A-3300E7F479E0}"/>
                    </a:ext>
                  </a:extLst>
                </p:cNvPr>
                <p:cNvSpPr txBox="1"/>
                <p:nvPr/>
              </p:nvSpPr>
              <p:spPr>
                <a:xfrm>
                  <a:off x="259958" y="685800"/>
                  <a:ext cx="5918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VHDL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6EF0406-6876-4C00-94A5-44151D86C737}"/>
                    </a:ext>
                  </a:extLst>
                </p:cNvPr>
                <p:cNvSpPr txBox="1"/>
                <p:nvPr/>
              </p:nvSpPr>
              <p:spPr>
                <a:xfrm>
                  <a:off x="236714" y="1143000"/>
                  <a:ext cx="6383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Verilog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67663E8-08CF-4D76-96C2-911900C1E9A1}"/>
                    </a:ext>
                  </a:extLst>
                </p:cNvPr>
                <p:cNvSpPr txBox="1"/>
                <p:nvPr/>
              </p:nvSpPr>
              <p:spPr>
                <a:xfrm>
                  <a:off x="398617" y="1600200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…</a:t>
                  </a: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8980E5A-EF3F-4622-901C-7A2E8A8E1D4E}"/>
                  </a:ext>
                </a:extLst>
              </p:cNvPr>
              <p:cNvCxnSpPr>
                <a:cxnSpLocks/>
                <a:stCxn id="75" idx="0"/>
                <a:endCxn id="67" idx="1"/>
              </p:cNvCxnSpPr>
              <p:nvPr/>
            </p:nvCxnSpPr>
            <p:spPr>
              <a:xfrm flipV="1">
                <a:off x="3658396" y="457201"/>
                <a:ext cx="1312230" cy="6857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EDA0251-CF30-4ECC-9C3A-B3E335C61263}"/>
                  </a:ext>
                </a:extLst>
              </p:cNvPr>
              <p:cNvCxnSpPr>
                <a:cxnSpLocks/>
                <a:stCxn id="75" idx="1"/>
                <a:endCxn id="68" idx="1"/>
              </p:cNvCxnSpPr>
              <p:nvPr/>
            </p:nvCxnSpPr>
            <p:spPr>
              <a:xfrm flipV="1">
                <a:off x="3658395" y="914401"/>
                <a:ext cx="1276164" cy="2285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4E55CEA-D16E-4B0F-B664-1DC885EA5C6B}"/>
                  </a:ext>
                </a:extLst>
              </p:cNvPr>
              <p:cNvCxnSpPr>
                <a:cxnSpLocks/>
                <a:stCxn id="75" idx="1"/>
                <a:endCxn id="69" idx="1"/>
              </p:cNvCxnSpPr>
              <p:nvPr/>
            </p:nvCxnSpPr>
            <p:spPr>
              <a:xfrm>
                <a:off x="3658395" y="1143000"/>
                <a:ext cx="1252920" cy="2286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909C4A7-A3F2-4FA9-A62B-5A530E96B7C2}"/>
                  </a:ext>
                </a:extLst>
              </p:cNvPr>
              <p:cNvCxnSpPr>
                <a:cxnSpLocks/>
                <a:stCxn id="75" idx="0"/>
                <a:endCxn id="70" idx="1"/>
              </p:cNvCxnSpPr>
              <p:nvPr/>
            </p:nvCxnSpPr>
            <p:spPr>
              <a:xfrm>
                <a:off x="3658396" y="1143000"/>
                <a:ext cx="1414822" cy="685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AE21930-6968-4898-AD88-AFFF2CD01693}"/>
                  </a:ext>
                </a:extLst>
              </p:cNvPr>
              <p:cNvSpPr/>
              <p:nvPr/>
            </p:nvSpPr>
            <p:spPr>
              <a:xfrm>
                <a:off x="3658395" y="1143000"/>
                <a:ext cx="0" cy="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8FEDBFB-25E7-4281-BEBD-51F4DD2583B5}"/>
                  </a:ext>
                </a:extLst>
              </p:cNvPr>
              <p:cNvSpPr/>
              <p:nvPr/>
            </p:nvSpPr>
            <p:spPr>
              <a:xfrm>
                <a:off x="1891937" y="800100"/>
                <a:ext cx="2002471" cy="6922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0F46F2-21E7-4D3A-B5CA-37CA425DC841}"/>
                  </a:ext>
                </a:extLst>
              </p:cNvPr>
              <p:cNvSpPr txBox="1"/>
              <p:nvPr/>
            </p:nvSpPr>
            <p:spPr>
              <a:xfrm>
                <a:off x="1891937" y="1004501"/>
                <a:ext cx="200247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Intermediate Representation</a:t>
                </a:r>
              </a:p>
            </p:txBody>
          </p:sp>
        </p:grp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BB02FC02-225D-4A59-A300-892E44579C86}"/>
                </a:ext>
              </a:extLst>
            </p:cNvPr>
            <p:cNvSpPr/>
            <p:nvPr/>
          </p:nvSpPr>
          <p:spPr>
            <a:xfrm rot="16200000">
              <a:off x="1321724" y="1165375"/>
              <a:ext cx="118872" cy="1178810"/>
            </a:xfrm>
            <a:prstGeom prst="leftBrace">
              <a:avLst>
                <a:gd name="adj1" fmla="val 480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>
              <a:extLst>
                <a:ext uri="{FF2B5EF4-FFF2-40B4-BE49-F238E27FC236}">
                  <a16:creationId xmlns:a16="http://schemas.microsoft.com/office/drawing/2014/main" id="{9FC9211B-9827-40C3-9794-55E7EC7754E2}"/>
                </a:ext>
              </a:extLst>
            </p:cNvPr>
            <p:cNvSpPr/>
            <p:nvPr/>
          </p:nvSpPr>
          <p:spPr>
            <a:xfrm rot="16200000">
              <a:off x="4503005" y="1165375"/>
              <a:ext cx="118872" cy="1178810"/>
            </a:xfrm>
            <a:prstGeom prst="leftBrace">
              <a:avLst>
                <a:gd name="adj1" fmla="val 480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282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12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Mark Keller</dc:creator>
  <cp:lastModifiedBy>Andrew Keller</cp:lastModifiedBy>
  <cp:revision>8</cp:revision>
  <dcterms:created xsi:type="dcterms:W3CDTF">2019-03-25T20:49:45Z</dcterms:created>
  <dcterms:modified xsi:type="dcterms:W3CDTF">2019-12-17T16:06:34Z</dcterms:modified>
</cp:coreProperties>
</file>