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1"/>
  </p:sldMasterIdLst>
  <p:notesMasterIdLst>
    <p:notesMasterId r:id="rId12"/>
  </p:notesMasterIdLst>
  <p:sldIdLst>
    <p:sldId id="256" r:id="rId2"/>
    <p:sldId id="286" r:id="rId3"/>
    <p:sldId id="288" r:id="rId4"/>
    <p:sldId id="289" r:id="rId5"/>
    <p:sldId id="278" r:id="rId6"/>
    <p:sldId id="290" r:id="rId7"/>
    <p:sldId id="291" r:id="rId8"/>
    <p:sldId id="277" r:id="rId9"/>
    <p:sldId id="283" r:id="rId10"/>
    <p:sldId id="282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Segoe UI Light" panose="020B0502040204020203" pitchFamily="34" charset="0"/>
      <p:regular r:id="rId19"/>
      <p:italic r:id="rId20"/>
    </p:embeddedFont>
    <p:embeddedFont>
      <p:font typeface="THE외계인설명서" panose="02020503020101020101" pitchFamily="18" charset="-127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992792-B8F5-4B5E-AA0A-982AE97BA8B3}" v="585" dt="2021-03-31T13:59:54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0" y="52"/>
      </p:cViewPr>
      <p:guideLst>
        <p:guide orient="horz" pos="2328"/>
        <p:guide pos="3840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Hun su" userId="63cb2ab83ba09cd3" providerId="LiveId" clId="{2B992792-B8F5-4B5E-AA0A-982AE97BA8B3}"/>
    <pc:docChg chg="undo custSel addSld delSld modSld">
      <pc:chgData name="Lee Hun su" userId="63cb2ab83ba09cd3" providerId="LiveId" clId="{2B992792-B8F5-4B5E-AA0A-982AE97BA8B3}" dt="2021-03-31T13:59:54.611" v="3569"/>
      <pc:docMkLst>
        <pc:docMk/>
      </pc:docMkLst>
      <pc:sldChg chg="addSp delSp modSp add del mod">
        <pc:chgData name="Lee Hun su" userId="63cb2ab83ba09cd3" providerId="LiveId" clId="{2B992792-B8F5-4B5E-AA0A-982AE97BA8B3}" dt="2021-03-31T10:37:42.546" v="3526" actId="2711"/>
        <pc:sldMkLst>
          <pc:docMk/>
          <pc:sldMk cId="822569134" sldId="277"/>
        </pc:sldMkLst>
        <pc:spChg chg="mod">
          <ac:chgData name="Lee Hun su" userId="63cb2ab83ba09cd3" providerId="LiveId" clId="{2B992792-B8F5-4B5E-AA0A-982AE97BA8B3}" dt="2021-03-30T10:37:42.057" v="567" actId="1076"/>
          <ac:spMkLst>
            <pc:docMk/>
            <pc:sldMk cId="822569134" sldId="277"/>
            <ac:spMk id="2" creationId="{5B804E9F-B6B5-41F9-9B63-9AF435FDC2B7}"/>
          </ac:spMkLst>
        </pc:spChg>
        <pc:spChg chg="mod">
          <ac:chgData name="Lee Hun su" userId="63cb2ab83ba09cd3" providerId="LiveId" clId="{2B992792-B8F5-4B5E-AA0A-982AE97BA8B3}" dt="2021-03-30T11:04:34.038" v="1484"/>
          <ac:spMkLst>
            <pc:docMk/>
            <pc:sldMk cId="822569134" sldId="277"/>
            <ac:spMk id="4" creationId="{3F19BFA5-D0CA-4CF0-8499-504D956B6563}"/>
          </ac:spMkLst>
        </pc:spChg>
        <pc:spChg chg="del">
          <ac:chgData name="Lee Hun su" userId="63cb2ab83ba09cd3" providerId="LiveId" clId="{2B992792-B8F5-4B5E-AA0A-982AE97BA8B3}" dt="2021-03-30T11:04:02.590" v="1463" actId="478"/>
          <ac:spMkLst>
            <pc:docMk/>
            <pc:sldMk cId="822569134" sldId="277"/>
            <ac:spMk id="5" creationId="{98539FE1-E2E1-4E86-91D0-F71F31807473}"/>
          </ac:spMkLst>
        </pc:spChg>
        <pc:spChg chg="del">
          <ac:chgData name="Lee Hun su" userId="63cb2ab83ba09cd3" providerId="LiveId" clId="{2B992792-B8F5-4B5E-AA0A-982AE97BA8B3}" dt="2021-03-30T11:04:05.232" v="1464" actId="478"/>
          <ac:spMkLst>
            <pc:docMk/>
            <pc:sldMk cId="822569134" sldId="277"/>
            <ac:spMk id="6" creationId="{8C0551EA-9F3C-4E6B-8292-6C64ABE1C797}"/>
          </ac:spMkLst>
        </pc:spChg>
        <pc:spChg chg="mod">
          <ac:chgData name="Lee Hun su" userId="63cb2ab83ba09cd3" providerId="LiveId" clId="{2B992792-B8F5-4B5E-AA0A-982AE97BA8B3}" dt="2021-03-30T11:03:59.393" v="1462"/>
          <ac:spMkLst>
            <pc:docMk/>
            <pc:sldMk cId="822569134" sldId="277"/>
            <ac:spMk id="11" creationId="{4E3F5479-058B-4FA8-92E9-18CAB8CDC5C5}"/>
          </ac:spMkLst>
        </pc:spChg>
        <pc:spChg chg="mod">
          <ac:chgData name="Lee Hun su" userId="63cb2ab83ba09cd3" providerId="LiveId" clId="{2B992792-B8F5-4B5E-AA0A-982AE97BA8B3}" dt="2021-03-31T10:36:38.933" v="3518" actId="20578"/>
          <ac:spMkLst>
            <pc:docMk/>
            <pc:sldMk cId="822569134" sldId="277"/>
            <ac:spMk id="24" creationId="{5B7604B1-0CE3-4D8A-9942-EF50BAFB517E}"/>
          </ac:spMkLst>
        </pc:spChg>
        <pc:spChg chg="mod">
          <ac:chgData name="Lee Hun su" userId="63cb2ab83ba09cd3" providerId="LiveId" clId="{2B992792-B8F5-4B5E-AA0A-982AE97BA8B3}" dt="2021-03-31T10:36:38.933" v="3518" actId="20578"/>
          <ac:spMkLst>
            <pc:docMk/>
            <pc:sldMk cId="822569134" sldId="277"/>
            <ac:spMk id="25" creationId="{FE7A09F7-6CD3-4E8C-9B3E-AA0D3F192F2E}"/>
          </ac:spMkLst>
        </pc:spChg>
        <pc:spChg chg="mod">
          <ac:chgData name="Lee Hun su" userId="63cb2ab83ba09cd3" providerId="LiveId" clId="{2B992792-B8F5-4B5E-AA0A-982AE97BA8B3}" dt="2021-03-31T10:36:42.252" v="3519" actId="2711"/>
          <ac:spMkLst>
            <pc:docMk/>
            <pc:sldMk cId="822569134" sldId="277"/>
            <ac:spMk id="26" creationId="{59A932A2-A0F6-4A1C-9B06-8098FF5B77D5}"/>
          </ac:spMkLst>
        </pc:spChg>
        <pc:spChg chg="mod">
          <ac:chgData name="Lee Hun su" userId="63cb2ab83ba09cd3" providerId="LiveId" clId="{2B992792-B8F5-4B5E-AA0A-982AE97BA8B3}" dt="2021-03-31T10:37:04.574" v="3522" actId="2711"/>
          <ac:spMkLst>
            <pc:docMk/>
            <pc:sldMk cId="822569134" sldId="277"/>
            <ac:spMk id="35" creationId="{5259AF92-80D8-4836-A613-F4E97708385A}"/>
          </ac:spMkLst>
        </pc:spChg>
        <pc:spChg chg="mod">
          <ac:chgData name="Lee Hun su" userId="63cb2ab83ba09cd3" providerId="LiveId" clId="{2B992792-B8F5-4B5E-AA0A-982AE97BA8B3}" dt="2021-03-31T10:36:56.771" v="3521" actId="2711"/>
          <ac:spMkLst>
            <pc:docMk/>
            <pc:sldMk cId="822569134" sldId="277"/>
            <ac:spMk id="36" creationId="{1C8DEB6E-0921-4A3E-A0BC-907BD680A394}"/>
          </ac:spMkLst>
        </pc:spChg>
        <pc:spChg chg="mod">
          <ac:chgData name="Lee Hun su" userId="63cb2ab83ba09cd3" providerId="LiveId" clId="{2B992792-B8F5-4B5E-AA0A-982AE97BA8B3}" dt="2021-03-31T10:36:46.667" v="3520" actId="2711"/>
          <ac:spMkLst>
            <pc:docMk/>
            <pc:sldMk cId="822569134" sldId="277"/>
            <ac:spMk id="37" creationId="{858CF8F3-28A2-4FD5-BC60-468F4493A46E}"/>
          </ac:spMkLst>
        </pc:spChg>
        <pc:spChg chg="mod">
          <ac:chgData name="Lee Hun su" userId="63cb2ab83ba09cd3" providerId="LiveId" clId="{2B992792-B8F5-4B5E-AA0A-982AE97BA8B3}" dt="2021-03-31T10:16:52.413" v="3031" actId="207"/>
          <ac:spMkLst>
            <pc:docMk/>
            <pc:sldMk cId="822569134" sldId="277"/>
            <ac:spMk id="38" creationId="{D8B0093F-1794-4C94-B788-841FE5BE6C0E}"/>
          </ac:spMkLst>
        </pc:spChg>
        <pc:spChg chg="mod">
          <ac:chgData name="Lee Hun su" userId="63cb2ab83ba09cd3" providerId="LiveId" clId="{2B992792-B8F5-4B5E-AA0A-982AE97BA8B3}" dt="2021-03-31T10:17:16.373" v="3034" actId="207"/>
          <ac:spMkLst>
            <pc:docMk/>
            <pc:sldMk cId="822569134" sldId="277"/>
            <ac:spMk id="40" creationId="{5330BCE2-224F-456C-8EED-ABF9FE0F7986}"/>
          </ac:spMkLst>
        </pc:spChg>
        <pc:spChg chg="mod">
          <ac:chgData name="Lee Hun su" userId="63cb2ab83ba09cd3" providerId="LiveId" clId="{2B992792-B8F5-4B5E-AA0A-982AE97BA8B3}" dt="2021-03-31T10:17:16.373" v="3034" actId="207"/>
          <ac:spMkLst>
            <pc:docMk/>
            <pc:sldMk cId="822569134" sldId="277"/>
            <ac:spMk id="41" creationId="{70AF491A-0F19-42CC-9134-0D80BEAB0F52}"/>
          </ac:spMkLst>
        </pc:spChg>
        <pc:spChg chg="mod">
          <ac:chgData name="Lee Hun su" userId="63cb2ab83ba09cd3" providerId="LiveId" clId="{2B992792-B8F5-4B5E-AA0A-982AE97BA8B3}" dt="2021-03-31T10:17:16.373" v="3034" actId="207"/>
          <ac:spMkLst>
            <pc:docMk/>
            <pc:sldMk cId="822569134" sldId="277"/>
            <ac:spMk id="42" creationId="{9AC0F21B-CE4D-45EB-8689-C38F3A391928}"/>
          </ac:spMkLst>
        </pc:spChg>
        <pc:spChg chg="add del mod">
          <ac:chgData name="Lee Hun su" userId="63cb2ab83ba09cd3" providerId="LiveId" clId="{2B992792-B8F5-4B5E-AA0A-982AE97BA8B3}" dt="2021-03-30T11:04:22.176" v="1467" actId="478"/>
          <ac:spMkLst>
            <pc:docMk/>
            <pc:sldMk cId="822569134" sldId="277"/>
            <ac:spMk id="43" creationId="{0092C447-C8E1-4B12-B012-E6D21CBB1FBE}"/>
          </ac:spMkLst>
        </pc:spChg>
        <pc:spChg chg="mod">
          <ac:chgData name="Lee Hun su" userId="63cb2ab83ba09cd3" providerId="LiveId" clId="{2B992792-B8F5-4B5E-AA0A-982AE97BA8B3}" dt="2021-03-30T10:37:42.057" v="567" actId="1076"/>
          <ac:spMkLst>
            <pc:docMk/>
            <pc:sldMk cId="822569134" sldId="277"/>
            <ac:spMk id="44" creationId="{7E139379-1914-4446-8D6D-984A47041A54}"/>
          </ac:spMkLst>
        </pc:spChg>
        <pc:spChg chg="add del mod">
          <ac:chgData name="Lee Hun su" userId="63cb2ab83ba09cd3" providerId="LiveId" clId="{2B992792-B8F5-4B5E-AA0A-982AE97BA8B3}" dt="2021-03-30T10:38:00.722" v="590" actId="478"/>
          <ac:spMkLst>
            <pc:docMk/>
            <pc:sldMk cId="822569134" sldId="277"/>
            <ac:spMk id="45" creationId="{F79B51BB-1B30-4ED8-B26D-21EE8BC675B2}"/>
          </ac:spMkLst>
        </pc:spChg>
        <pc:spChg chg="del">
          <ac:chgData name="Lee Hun su" userId="63cb2ab83ba09cd3" providerId="LiveId" clId="{2B992792-B8F5-4B5E-AA0A-982AE97BA8B3}" dt="2021-03-30T10:37:25.922" v="564" actId="478"/>
          <ac:spMkLst>
            <pc:docMk/>
            <pc:sldMk cId="822569134" sldId="277"/>
            <ac:spMk id="46" creationId="{89DA262E-0502-4E65-8ABA-E063880EAC4C}"/>
          </ac:spMkLst>
        </pc:spChg>
        <pc:spChg chg="mod">
          <ac:chgData name="Lee Hun su" userId="63cb2ab83ba09cd3" providerId="LiveId" clId="{2B992792-B8F5-4B5E-AA0A-982AE97BA8B3}" dt="2021-03-30T11:05:17.215" v="1580"/>
          <ac:spMkLst>
            <pc:docMk/>
            <pc:sldMk cId="822569134" sldId="277"/>
            <ac:spMk id="47" creationId="{1751D31D-3535-411D-8BAC-95CCC90AB185}"/>
          </ac:spMkLst>
        </pc:spChg>
        <pc:spChg chg="mod">
          <ac:chgData name="Lee Hun su" userId="63cb2ab83ba09cd3" providerId="LiveId" clId="{2B992792-B8F5-4B5E-AA0A-982AE97BA8B3}" dt="2021-03-30T11:06:53.189" v="1665"/>
          <ac:spMkLst>
            <pc:docMk/>
            <pc:sldMk cId="822569134" sldId="277"/>
            <ac:spMk id="48" creationId="{FA4D735A-8F75-4E2A-8F1A-CC303B0718BA}"/>
          </ac:spMkLst>
        </pc:spChg>
        <pc:spChg chg="mod">
          <ac:chgData name="Lee Hun su" userId="63cb2ab83ba09cd3" providerId="LiveId" clId="{2B992792-B8F5-4B5E-AA0A-982AE97BA8B3}" dt="2021-03-30T11:08:36.567" v="1859"/>
          <ac:spMkLst>
            <pc:docMk/>
            <pc:sldMk cId="822569134" sldId="277"/>
            <ac:spMk id="49" creationId="{54AB9282-0505-49EB-AABF-998083225E3A}"/>
          </ac:spMkLst>
        </pc:spChg>
        <pc:spChg chg="del mod">
          <ac:chgData name="Lee Hun su" userId="63cb2ab83ba09cd3" providerId="LiveId" clId="{2B992792-B8F5-4B5E-AA0A-982AE97BA8B3}" dt="2021-03-30T11:09:05.929" v="1934" actId="20577"/>
          <ac:spMkLst>
            <pc:docMk/>
            <pc:sldMk cId="822569134" sldId="277"/>
            <ac:spMk id="50" creationId="{D668C4B5-BCEC-465A-ADA5-6A054B15F7A3}"/>
          </ac:spMkLst>
        </pc:spChg>
        <pc:spChg chg="mod">
          <ac:chgData name="Lee Hun su" userId="63cb2ab83ba09cd3" providerId="LiveId" clId="{2B992792-B8F5-4B5E-AA0A-982AE97BA8B3}" dt="2021-03-30T11:08:18.889" v="1785"/>
          <ac:spMkLst>
            <pc:docMk/>
            <pc:sldMk cId="822569134" sldId="277"/>
            <ac:spMk id="51" creationId="{8AA18108-5B8B-4147-84A7-D30A16BEC4EA}"/>
          </ac:spMkLst>
        </pc:spChg>
        <pc:spChg chg="mod">
          <ac:chgData name="Lee Hun su" userId="63cb2ab83ba09cd3" providerId="LiveId" clId="{2B992792-B8F5-4B5E-AA0A-982AE97BA8B3}" dt="2021-03-30T11:08:23.085" v="1798"/>
          <ac:spMkLst>
            <pc:docMk/>
            <pc:sldMk cId="822569134" sldId="277"/>
            <ac:spMk id="52" creationId="{A8534162-B6E2-4579-9DAD-AD8DE07459BC}"/>
          </ac:spMkLst>
        </pc:spChg>
        <pc:spChg chg="add del mod">
          <ac:chgData name="Lee Hun su" userId="63cb2ab83ba09cd3" providerId="LiveId" clId="{2B992792-B8F5-4B5E-AA0A-982AE97BA8B3}" dt="2021-03-30T11:08:33.207" v="1846"/>
          <ac:spMkLst>
            <pc:docMk/>
            <pc:sldMk cId="822569134" sldId="277"/>
            <ac:spMk id="53" creationId="{E1535E1C-6EBC-45D8-BCE1-D5B947A61FB6}"/>
          </ac:spMkLst>
        </pc:spChg>
        <pc:spChg chg="mod">
          <ac:chgData name="Lee Hun su" userId="63cb2ab83ba09cd3" providerId="LiveId" clId="{2B992792-B8F5-4B5E-AA0A-982AE97BA8B3}" dt="2021-03-30T11:09:01.674" v="1920"/>
          <ac:spMkLst>
            <pc:docMk/>
            <pc:sldMk cId="822569134" sldId="277"/>
            <ac:spMk id="54" creationId="{28FF18A5-7B4E-4493-B38D-E732E033F82F}"/>
          </ac:spMkLst>
        </pc:spChg>
        <pc:spChg chg="del mod">
          <ac:chgData name="Lee Hun su" userId="63cb2ab83ba09cd3" providerId="LiveId" clId="{2B992792-B8F5-4B5E-AA0A-982AE97BA8B3}" dt="2021-03-30T11:09:24.677" v="1995"/>
          <ac:spMkLst>
            <pc:docMk/>
            <pc:sldMk cId="822569134" sldId="277"/>
            <ac:spMk id="55" creationId="{5BCD242F-9A97-473E-8E17-3F6C3C75CE68}"/>
          </ac:spMkLst>
        </pc:spChg>
        <pc:spChg chg="del mod">
          <ac:chgData name="Lee Hun su" userId="63cb2ab83ba09cd3" providerId="LiveId" clId="{2B992792-B8F5-4B5E-AA0A-982AE97BA8B3}" dt="2021-03-30T11:04:20.501" v="1465" actId="478"/>
          <ac:spMkLst>
            <pc:docMk/>
            <pc:sldMk cId="822569134" sldId="277"/>
            <ac:spMk id="56" creationId="{DEC447B3-FDD1-438D-A671-84CC56DF3DFC}"/>
          </ac:spMkLst>
        </pc:spChg>
        <pc:spChg chg="del mod">
          <ac:chgData name="Lee Hun su" userId="63cb2ab83ba09cd3" providerId="LiveId" clId="{2B992792-B8F5-4B5E-AA0A-982AE97BA8B3}" dt="2021-03-30T11:04:23.637" v="1468" actId="478"/>
          <ac:spMkLst>
            <pc:docMk/>
            <pc:sldMk cId="822569134" sldId="277"/>
            <ac:spMk id="57" creationId="{C131659B-1A41-4821-9349-1E69BBBB560E}"/>
          </ac:spMkLst>
        </pc:spChg>
        <pc:spChg chg="mod">
          <ac:chgData name="Lee Hun su" userId="63cb2ab83ba09cd3" providerId="LiveId" clId="{2B992792-B8F5-4B5E-AA0A-982AE97BA8B3}" dt="2021-03-31T10:37:10.262" v="3523" actId="2711"/>
          <ac:spMkLst>
            <pc:docMk/>
            <pc:sldMk cId="822569134" sldId="277"/>
            <ac:spMk id="59" creationId="{191C83DC-E3EB-4F60-835C-F4F7324F6070}"/>
          </ac:spMkLst>
        </pc:spChg>
        <pc:spChg chg="mod">
          <ac:chgData name="Lee Hun su" userId="63cb2ab83ba09cd3" providerId="LiveId" clId="{2B992792-B8F5-4B5E-AA0A-982AE97BA8B3}" dt="2021-03-30T10:37:42.057" v="567" actId="1076"/>
          <ac:spMkLst>
            <pc:docMk/>
            <pc:sldMk cId="822569134" sldId="277"/>
            <ac:spMk id="59" creationId="{4325703C-49C2-4EC8-BBAF-CE488FCB0CE1}"/>
          </ac:spMkLst>
        </pc:spChg>
        <pc:spChg chg="mod">
          <ac:chgData name="Lee Hun su" userId="63cb2ab83ba09cd3" providerId="LiveId" clId="{2B992792-B8F5-4B5E-AA0A-982AE97BA8B3}" dt="2021-03-30T10:37:42.057" v="567" actId="1076"/>
          <ac:spMkLst>
            <pc:docMk/>
            <pc:sldMk cId="822569134" sldId="277"/>
            <ac:spMk id="60" creationId="{A721923B-8DD3-47E1-B174-6D9950E778E9}"/>
          </ac:spMkLst>
        </pc:spChg>
        <pc:spChg chg="mod">
          <ac:chgData name="Lee Hun su" userId="63cb2ab83ba09cd3" providerId="LiveId" clId="{2B992792-B8F5-4B5E-AA0A-982AE97BA8B3}" dt="2021-03-31T10:37:21.387" v="3524" actId="2711"/>
          <ac:spMkLst>
            <pc:docMk/>
            <pc:sldMk cId="822569134" sldId="277"/>
            <ac:spMk id="60" creationId="{DB93DF60-3EBE-4869-BEFE-2271A0513FDD}"/>
          </ac:spMkLst>
        </pc:spChg>
        <pc:spChg chg="mod">
          <ac:chgData name="Lee Hun su" userId="63cb2ab83ba09cd3" providerId="LiveId" clId="{2B992792-B8F5-4B5E-AA0A-982AE97BA8B3}" dt="2021-03-31T10:37:21.387" v="3524" actId="2711"/>
          <ac:spMkLst>
            <pc:docMk/>
            <pc:sldMk cId="822569134" sldId="277"/>
            <ac:spMk id="61" creationId="{504EEFFF-BC10-4286-A010-AFD633B7A3C6}"/>
          </ac:spMkLst>
        </pc:spChg>
        <pc:spChg chg="mod">
          <ac:chgData name="Lee Hun su" userId="63cb2ab83ba09cd3" providerId="LiveId" clId="{2B992792-B8F5-4B5E-AA0A-982AE97BA8B3}" dt="2021-03-30T10:37:42.057" v="567" actId="1076"/>
          <ac:spMkLst>
            <pc:docMk/>
            <pc:sldMk cId="822569134" sldId="277"/>
            <ac:spMk id="61" creationId="{A8E6691B-D48E-4F27-BFB8-39275098B1B8}"/>
          </ac:spMkLst>
        </pc:spChg>
        <pc:spChg chg="mod">
          <ac:chgData name="Lee Hun su" userId="63cb2ab83ba09cd3" providerId="LiveId" clId="{2B992792-B8F5-4B5E-AA0A-982AE97BA8B3}" dt="2021-03-30T10:37:42.057" v="567" actId="1076"/>
          <ac:spMkLst>
            <pc:docMk/>
            <pc:sldMk cId="822569134" sldId="277"/>
            <ac:spMk id="62" creationId="{5839F0C0-A423-4156-855A-E09BBC0F1685}"/>
          </ac:spMkLst>
        </pc:spChg>
        <pc:spChg chg="mod">
          <ac:chgData name="Lee Hun su" userId="63cb2ab83ba09cd3" providerId="LiveId" clId="{2B992792-B8F5-4B5E-AA0A-982AE97BA8B3}" dt="2021-03-30T10:37:42.057" v="567" actId="1076"/>
          <ac:spMkLst>
            <pc:docMk/>
            <pc:sldMk cId="822569134" sldId="277"/>
            <ac:spMk id="63" creationId="{DBE218E2-EA47-43F9-AF50-BC58701E5EAE}"/>
          </ac:spMkLst>
        </pc:spChg>
        <pc:spChg chg="mod">
          <ac:chgData name="Lee Hun su" userId="63cb2ab83ba09cd3" providerId="LiveId" clId="{2B992792-B8F5-4B5E-AA0A-982AE97BA8B3}" dt="2021-03-30T10:37:42.057" v="567" actId="1076"/>
          <ac:spMkLst>
            <pc:docMk/>
            <pc:sldMk cId="822569134" sldId="277"/>
            <ac:spMk id="64" creationId="{FB53FF3C-7C81-42D7-820B-328F83511B89}"/>
          </ac:spMkLst>
        </pc:spChg>
        <pc:spChg chg="mod">
          <ac:chgData name="Lee Hun su" userId="63cb2ab83ba09cd3" providerId="LiveId" clId="{2B992792-B8F5-4B5E-AA0A-982AE97BA8B3}" dt="2021-03-30T10:37:42.057" v="567" actId="1076"/>
          <ac:spMkLst>
            <pc:docMk/>
            <pc:sldMk cId="822569134" sldId="277"/>
            <ac:spMk id="65" creationId="{B2AFC166-3690-491C-BE8E-D33917F47E78}"/>
          </ac:spMkLst>
        </pc:spChg>
        <pc:spChg chg="mod">
          <ac:chgData name="Lee Hun su" userId="63cb2ab83ba09cd3" providerId="LiveId" clId="{2B992792-B8F5-4B5E-AA0A-982AE97BA8B3}" dt="2021-03-30T10:37:42.057" v="567" actId="1076"/>
          <ac:spMkLst>
            <pc:docMk/>
            <pc:sldMk cId="822569134" sldId="277"/>
            <ac:spMk id="66" creationId="{9740A41F-89FD-44D8-9D1F-332E7D538EDA}"/>
          </ac:spMkLst>
        </pc:spChg>
        <pc:spChg chg="mod">
          <ac:chgData name="Lee Hun su" userId="63cb2ab83ba09cd3" providerId="LiveId" clId="{2B992792-B8F5-4B5E-AA0A-982AE97BA8B3}" dt="2021-03-30T10:37:58.787" v="588" actId="478"/>
          <ac:spMkLst>
            <pc:docMk/>
            <pc:sldMk cId="822569134" sldId="277"/>
            <ac:spMk id="68" creationId="{EEBBB4D9-8AD5-4868-B9F5-568F0C326607}"/>
          </ac:spMkLst>
        </pc:spChg>
        <pc:spChg chg="mod">
          <ac:chgData name="Lee Hun su" userId="63cb2ab83ba09cd3" providerId="LiveId" clId="{2B992792-B8F5-4B5E-AA0A-982AE97BA8B3}" dt="2021-03-30T10:37:58.787" v="588" actId="478"/>
          <ac:spMkLst>
            <pc:docMk/>
            <pc:sldMk cId="822569134" sldId="277"/>
            <ac:spMk id="69" creationId="{4E9C428E-133B-4690-9ED6-8917E4F1E682}"/>
          </ac:spMkLst>
        </pc:spChg>
        <pc:spChg chg="del mod">
          <ac:chgData name="Lee Hun su" userId="63cb2ab83ba09cd3" providerId="LiveId" clId="{2B992792-B8F5-4B5E-AA0A-982AE97BA8B3}" dt="2021-03-30T10:37:58.787" v="588" actId="478"/>
          <ac:spMkLst>
            <pc:docMk/>
            <pc:sldMk cId="822569134" sldId="277"/>
            <ac:spMk id="70" creationId="{505F0C26-0335-4A1D-AA0D-8C830A4F0DE4}"/>
          </ac:spMkLst>
        </pc:spChg>
        <pc:spChg chg="mod">
          <ac:chgData name="Lee Hun su" userId="63cb2ab83ba09cd3" providerId="LiveId" clId="{2B992792-B8F5-4B5E-AA0A-982AE97BA8B3}" dt="2021-03-31T10:37:34.273" v="3525" actId="2711"/>
          <ac:spMkLst>
            <pc:docMk/>
            <pc:sldMk cId="822569134" sldId="277"/>
            <ac:spMk id="71" creationId="{E8FFA518-6C29-420F-9677-6E6505B63860}"/>
          </ac:spMkLst>
        </pc:spChg>
        <pc:spChg chg="mod">
          <ac:chgData name="Lee Hun su" userId="63cb2ab83ba09cd3" providerId="LiveId" clId="{2B992792-B8F5-4B5E-AA0A-982AE97BA8B3}" dt="2021-03-30T10:37:58.787" v="588" actId="478"/>
          <ac:spMkLst>
            <pc:docMk/>
            <pc:sldMk cId="822569134" sldId="277"/>
            <ac:spMk id="71" creationId="{EE66CB30-F704-45C9-BA83-17BA7DC13889}"/>
          </ac:spMkLst>
        </pc:spChg>
        <pc:spChg chg="mod">
          <ac:chgData name="Lee Hun su" userId="63cb2ab83ba09cd3" providerId="LiveId" clId="{2B992792-B8F5-4B5E-AA0A-982AE97BA8B3}" dt="2021-03-31T10:37:34.273" v="3525" actId="2711"/>
          <ac:spMkLst>
            <pc:docMk/>
            <pc:sldMk cId="822569134" sldId="277"/>
            <ac:spMk id="72" creationId="{4C2F8858-FC8F-4C60-8532-A8548A0AD6CC}"/>
          </ac:spMkLst>
        </pc:spChg>
        <pc:spChg chg="del">
          <ac:chgData name="Lee Hun su" userId="63cb2ab83ba09cd3" providerId="LiveId" clId="{2B992792-B8F5-4B5E-AA0A-982AE97BA8B3}" dt="2021-03-30T11:04:25.883" v="1471" actId="478"/>
          <ac:spMkLst>
            <pc:docMk/>
            <pc:sldMk cId="822569134" sldId="277"/>
            <ac:spMk id="72" creationId="{4C935A16-4F4C-4B17-B911-F1D554A088A8}"/>
          </ac:spMkLst>
        </pc:spChg>
        <pc:spChg chg="mod">
          <ac:chgData name="Lee Hun su" userId="63cb2ab83ba09cd3" providerId="LiveId" clId="{2B992792-B8F5-4B5E-AA0A-982AE97BA8B3}" dt="2021-03-31T10:37:34.273" v="3525" actId="2711"/>
          <ac:spMkLst>
            <pc:docMk/>
            <pc:sldMk cId="822569134" sldId="277"/>
            <ac:spMk id="73" creationId="{782A573F-8B2A-4E2D-9DE0-538C374E2F31}"/>
          </ac:spMkLst>
        </pc:spChg>
        <pc:spChg chg="mod">
          <ac:chgData name="Lee Hun su" userId="63cb2ab83ba09cd3" providerId="LiveId" clId="{2B992792-B8F5-4B5E-AA0A-982AE97BA8B3}" dt="2021-03-31T10:37:42.546" v="3526" actId="2711"/>
          <ac:spMkLst>
            <pc:docMk/>
            <pc:sldMk cId="822569134" sldId="277"/>
            <ac:spMk id="83" creationId="{2A6B1B7B-C129-48D9-90A0-A1AEDC62D7D4}"/>
          </ac:spMkLst>
        </pc:spChg>
        <pc:spChg chg="mod">
          <ac:chgData name="Lee Hun su" userId="63cb2ab83ba09cd3" providerId="LiveId" clId="{2B992792-B8F5-4B5E-AA0A-982AE97BA8B3}" dt="2021-03-31T10:37:42.546" v="3526" actId="2711"/>
          <ac:spMkLst>
            <pc:docMk/>
            <pc:sldMk cId="822569134" sldId="277"/>
            <ac:spMk id="84" creationId="{D6086BDC-15F5-4A44-A8C1-B6F9A3B213D1}"/>
          </ac:spMkLst>
        </pc:spChg>
        <pc:spChg chg="mod">
          <ac:chgData name="Lee Hun su" userId="63cb2ab83ba09cd3" providerId="LiveId" clId="{2B992792-B8F5-4B5E-AA0A-982AE97BA8B3}" dt="2021-03-31T10:37:42.546" v="3526" actId="2711"/>
          <ac:spMkLst>
            <pc:docMk/>
            <pc:sldMk cId="822569134" sldId="277"/>
            <ac:spMk id="85" creationId="{9C95C6C8-7F24-471F-A0D2-8E7DC6B55830}"/>
          </ac:spMkLst>
        </pc:spChg>
        <pc:spChg chg="mod">
          <ac:chgData name="Lee Hun su" userId="63cb2ab83ba09cd3" providerId="LiveId" clId="{2B992792-B8F5-4B5E-AA0A-982AE97BA8B3}" dt="2021-03-31T10:16:43.834" v="3030" actId="207"/>
          <ac:spMkLst>
            <pc:docMk/>
            <pc:sldMk cId="822569134" sldId="277"/>
            <ac:spMk id="93" creationId="{301A2768-64D8-461C-97A0-F22C136AEC16}"/>
          </ac:spMkLst>
        </pc:spChg>
        <pc:spChg chg="mod">
          <ac:chgData name="Lee Hun su" userId="63cb2ab83ba09cd3" providerId="LiveId" clId="{2B992792-B8F5-4B5E-AA0A-982AE97BA8B3}" dt="2021-03-31T10:17:06.169" v="3033" actId="207"/>
          <ac:spMkLst>
            <pc:docMk/>
            <pc:sldMk cId="822569134" sldId="277"/>
            <ac:spMk id="94" creationId="{AFB0C7EA-B3E8-490B-9EB8-7BD959331FB6}"/>
          </ac:spMkLst>
        </pc:spChg>
        <pc:spChg chg="mod">
          <ac:chgData name="Lee Hun su" userId="63cb2ab83ba09cd3" providerId="LiveId" clId="{2B992792-B8F5-4B5E-AA0A-982AE97BA8B3}" dt="2021-03-31T10:17:06.169" v="3033" actId="207"/>
          <ac:spMkLst>
            <pc:docMk/>
            <pc:sldMk cId="822569134" sldId="277"/>
            <ac:spMk id="95" creationId="{9616ED31-E20A-4DE3-8411-DFC12FA9F182}"/>
          </ac:spMkLst>
        </pc:spChg>
        <pc:spChg chg="mod">
          <ac:chgData name="Lee Hun su" userId="63cb2ab83ba09cd3" providerId="LiveId" clId="{2B992792-B8F5-4B5E-AA0A-982AE97BA8B3}" dt="2021-03-31T10:17:06.169" v="3033" actId="207"/>
          <ac:spMkLst>
            <pc:docMk/>
            <pc:sldMk cId="822569134" sldId="277"/>
            <ac:spMk id="96" creationId="{D1C63A5A-5249-4B0A-B87E-E57BFD96CBAF}"/>
          </ac:spMkLst>
        </pc:spChg>
        <pc:spChg chg="mod">
          <ac:chgData name="Lee Hun su" userId="63cb2ab83ba09cd3" providerId="LiveId" clId="{2B992792-B8F5-4B5E-AA0A-982AE97BA8B3}" dt="2021-03-31T10:16:43.834" v="3030" actId="207"/>
          <ac:spMkLst>
            <pc:docMk/>
            <pc:sldMk cId="822569134" sldId="277"/>
            <ac:spMk id="97" creationId="{05A59398-1B08-49E8-847B-47D544FA7672}"/>
          </ac:spMkLst>
        </pc:spChg>
        <pc:spChg chg="mod">
          <ac:chgData name="Lee Hun su" userId="63cb2ab83ba09cd3" providerId="LiveId" clId="{2B992792-B8F5-4B5E-AA0A-982AE97BA8B3}" dt="2021-03-31T10:17:35.325" v="3035" actId="207"/>
          <ac:spMkLst>
            <pc:docMk/>
            <pc:sldMk cId="822569134" sldId="277"/>
            <ac:spMk id="98" creationId="{F8E78072-7191-4CFE-9F4C-F431594AFCF1}"/>
          </ac:spMkLst>
        </pc:spChg>
        <pc:spChg chg="mod">
          <ac:chgData name="Lee Hun su" userId="63cb2ab83ba09cd3" providerId="LiveId" clId="{2B992792-B8F5-4B5E-AA0A-982AE97BA8B3}" dt="2021-03-31T10:17:35.325" v="3035" actId="207"/>
          <ac:spMkLst>
            <pc:docMk/>
            <pc:sldMk cId="822569134" sldId="277"/>
            <ac:spMk id="99" creationId="{7A0184AB-2615-4DE9-8BA9-6C25ECD3AD54}"/>
          </ac:spMkLst>
        </pc:spChg>
        <pc:spChg chg="mod">
          <ac:chgData name="Lee Hun su" userId="63cb2ab83ba09cd3" providerId="LiveId" clId="{2B992792-B8F5-4B5E-AA0A-982AE97BA8B3}" dt="2021-03-31T10:17:35.325" v="3035" actId="207"/>
          <ac:spMkLst>
            <pc:docMk/>
            <pc:sldMk cId="822569134" sldId="277"/>
            <ac:spMk id="100" creationId="{9946898E-2800-4CDE-8703-019908BB0F1F}"/>
          </ac:spMkLst>
        </pc:spChg>
        <pc:spChg chg="mod">
          <ac:chgData name="Lee Hun su" userId="63cb2ab83ba09cd3" providerId="LiveId" clId="{2B992792-B8F5-4B5E-AA0A-982AE97BA8B3}" dt="2021-03-31T10:17:40.781" v="3036" actId="207"/>
          <ac:spMkLst>
            <pc:docMk/>
            <pc:sldMk cId="822569134" sldId="277"/>
            <ac:spMk id="101" creationId="{101AD311-CC68-4B55-99D4-5F986C31627F}"/>
          </ac:spMkLst>
        </pc:spChg>
        <pc:spChg chg="mod">
          <ac:chgData name="Lee Hun su" userId="63cb2ab83ba09cd3" providerId="LiveId" clId="{2B992792-B8F5-4B5E-AA0A-982AE97BA8B3}" dt="2021-03-31T10:17:35.325" v="3035" actId="207"/>
          <ac:spMkLst>
            <pc:docMk/>
            <pc:sldMk cId="822569134" sldId="277"/>
            <ac:spMk id="102" creationId="{A6E20C41-46EF-432E-972D-B596048BF2BE}"/>
          </ac:spMkLst>
        </pc:spChg>
        <pc:spChg chg="mod">
          <ac:chgData name="Lee Hun su" userId="63cb2ab83ba09cd3" providerId="LiveId" clId="{2B992792-B8F5-4B5E-AA0A-982AE97BA8B3}" dt="2021-03-31T10:17:35.325" v="3035" actId="207"/>
          <ac:spMkLst>
            <pc:docMk/>
            <pc:sldMk cId="822569134" sldId="277"/>
            <ac:spMk id="103" creationId="{AAC76CE9-74C0-4ADC-A861-F7AF03153EC9}"/>
          </ac:spMkLst>
        </pc:spChg>
        <pc:spChg chg="mod">
          <ac:chgData name="Lee Hun su" userId="63cb2ab83ba09cd3" providerId="LiveId" clId="{2B992792-B8F5-4B5E-AA0A-982AE97BA8B3}" dt="2021-03-31T10:17:35.325" v="3035" actId="207"/>
          <ac:spMkLst>
            <pc:docMk/>
            <pc:sldMk cId="822569134" sldId="277"/>
            <ac:spMk id="104" creationId="{0DF76405-8DB6-4A46-8D53-AC531C80C93E}"/>
          </ac:spMkLst>
        </pc:spChg>
        <pc:spChg chg="mod">
          <ac:chgData name="Lee Hun su" userId="63cb2ab83ba09cd3" providerId="LiveId" clId="{2B992792-B8F5-4B5E-AA0A-982AE97BA8B3}" dt="2021-03-31T10:17:44.746" v="3037" actId="207"/>
          <ac:spMkLst>
            <pc:docMk/>
            <pc:sldMk cId="822569134" sldId="277"/>
            <ac:spMk id="105" creationId="{E9B6DCD2-9D9C-4824-8540-517F1098E85B}"/>
          </ac:spMkLst>
        </pc:spChg>
        <pc:spChg chg="mod">
          <ac:chgData name="Lee Hun su" userId="63cb2ab83ba09cd3" providerId="LiveId" clId="{2B992792-B8F5-4B5E-AA0A-982AE97BA8B3}" dt="2021-03-31T10:17:35.325" v="3035" actId="207"/>
          <ac:spMkLst>
            <pc:docMk/>
            <pc:sldMk cId="822569134" sldId="277"/>
            <ac:spMk id="106" creationId="{B6B1BC3E-F7CA-4B77-B346-7B09B683D111}"/>
          </ac:spMkLst>
        </pc:spChg>
        <pc:spChg chg="mod">
          <ac:chgData name="Lee Hun su" userId="63cb2ab83ba09cd3" providerId="LiveId" clId="{2B992792-B8F5-4B5E-AA0A-982AE97BA8B3}" dt="2021-03-31T10:17:35.325" v="3035" actId="207"/>
          <ac:spMkLst>
            <pc:docMk/>
            <pc:sldMk cId="822569134" sldId="277"/>
            <ac:spMk id="107" creationId="{5D515452-E39D-40DC-B83E-C2E37166120F}"/>
          </ac:spMkLst>
        </pc:spChg>
        <pc:spChg chg="mod">
          <ac:chgData name="Lee Hun su" userId="63cb2ab83ba09cd3" providerId="LiveId" clId="{2B992792-B8F5-4B5E-AA0A-982AE97BA8B3}" dt="2021-03-31T10:17:35.325" v="3035" actId="207"/>
          <ac:spMkLst>
            <pc:docMk/>
            <pc:sldMk cId="822569134" sldId="277"/>
            <ac:spMk id="108" creationId="{A5EEA2C1-27A4-4104-8176-06EED79A8D23}"/>
          </ac:spMkLst>
        </pc:spChg>
        <pc:grpChg chg="mod">
          <ac:chgData name="Lee Hun su" userId="63cb2ab83ba09cd3" providerId="LiveId" clId="{2B992792-B8F5-4B5E-AA0A-982AE97BA8B3}" dt="2021-03-31T10:36:38.933" v="3518" actId="20578"/>
          <ac:grpSpMkLst>
            <pc:docMk/>
            <pc:sldMk cId="822569134" sldId="277"/>
            <ac:grpSpMk id="23" creationId="{6B27119E-0CBF-496E-B21E-C20282415FE8}"/>
          </ac:grpSpMkLst>
        </pc:grpChg>
        <pc:grpChg chg="del mod">
          <ac:chgData name="Lee Hun su" userId="63cb2ab83ba09cd3" providerId="LiveId" clId="{2B992792-B8F5-4B5E-AA0A-982AE97BA8B3}" dt="2021-03-30T11:04:24.436" v="1469" actId="478"/>
          <ac:grpSpMkLst>
            <pc:docMk/>
            <pc:sldMk cId="822569134" sldId="277"/>
            <ac:grpSpMk id="58" creationId="{8FB81822-E09C-4A9F-BCD2-4BB20E38DA03}"/>
          </ac:grpSpMkLst>
        </pc:grpChg>
        <pc:grpChg chg="del mod">
          <ac:chgData name="Lee Hun su" userId="63cb2ab83ba09cd3" providerId="LiveId" clId="{2B992792-B8F5-4B5E-AA0A-982AE97BA8B3}" dt="2021-03-30T11:04:25.179" v="1470" actId="478"/>
          <ac:grpSpMkLst>
            <pc:docMk/>
            <pc:sldMk cId="822569134" sldId="277"/>
            <ac:grpSpMk id="67" creationId="{201B668C-AA5F-454E-8E64-CEA32A839FB8}"/>
          </ac:grpSpMkLst>
        </pc:grpChg>
      </pc:sldChg>
      <pc:sldChg chg="addSp delSp modSp add mod">
        <pc:chgData name="Lee Hun su" userId="63cb2ab83ba09cd3" providerId="LiveId" clId="{2B992792-B8F5-4B5E-AA0A-982AE97BA8B3}" dt="2021-03-31T10:35:03.870" v="3508" actId="2711"/>
        <pc:sldMkLst>
          <pc:docMk/>
          <pc:sldMk cId="843768125" sldId="278"/>
        </pc:sldMkLst>
        <pc:spChg chg="del">
          <ac:chgData name="Lee Hun su" userId="63cb2ab83ba09cd3" providerId="LiveId" clId="{2B992792-B8F5-4B5E-AA0A-982AE97BA8B3}" dt="2021-03-30T10:45:35.671" v="999" actId="478"/>
          <ac:spMkLst>
            <pc:docMk/>
            <pc:sldMk cId="843768125" sldId="278"/>
            <ac:spMk id="3" creationId="{9F23A462-D581-4451-A275-D8FA412E142C}"/>
          </ac:spMkLst>
        </pc:spChg>
        <pc:spChg chg="del mod">
          <ac:chgData name="Lee Hun su" userId="63cb2ab83ba09cd3" providerId="LiveId" clId="{2B992792-B8F5-4B5E-AA0A-982AE97BA8B3}" dt="2021-03-30T10:53:58.539" v="1254" actId="478"/>
          <ac:spMkLst>
            <pc:docMk/>
            <pc:sldMk cId="843768125" sldId="278"/>
            <ac:spMk id="5" creationId="{98539FE1-E2E1-4E86-91D0-F71F31807473}"/>
          </ac:spMkLst>
        </pc:spChg>
        <pc:spChg chg="mod">
          <ac:chgData name="Lee Hun su" userId="63cb2ab83ba09cd3" providerId="LiveId" clId="{2B992792-B8F5-4B5E-AA0A-982AE97BA8B3}" dt="2021-03-30T10:50:20.064" v="1065" actId="1076"/>
          <ac:spMkLst>
            <pc:docMk/>
            <pc:sldMk cId="843768125" sldId="278"/>
            <ac:spMk id="6" creationId="{8C0551EA-9F3C-4E6B-8292-6C64ABE1C797}"/>
          </ac:spMkLst>
        </pc:spChg>
        <pc:spChg chg="mod">
          <ac:chgData name="Lee Hun su" userId="63cb2ab83ba09cd3" providerId="LiveId" clId="{2B992792-B8F5-4B5E-AA0A-982AE97BA8B3}" dt="2021-03-30T10:54:23.024" v="1275" actId="404"/>
          <ac:spMkLst>
            <pc:docMk/>
            <pc:sldMk cId="843768125" sldId="278"/>
            <ac:spMk id="11" creationId="{4E3F5479-058B-4FA8-92E9-18CAB8CDC5C5}"/>
          </ac:spMkLst>
        </pc:spChg>
        <pc:spChg chg="add mod">
          <ac:chgData name="Lee Hun su" userId="63cb2ab83ba09cd3" providerId="LiveId" clId="{2B992792-B8F5-4B5E-AA0A-982AE97BA8B3}" dt="2021-03-30T10:50:20.064" v="1065" actId="1076"/>
          <ac:spMkLst>
            <pc:docMk/>
            <pc:sldMk cId="843768125" sldId="278"/>
            <ac:spMk id="36" creationId="{D372161D-E08E-41EE-80D7-F541321AF580}"/>
          </ac:spMkLst>
        </pc:spChg>
        <pc:spChg chg="del">
          <ac:chgData name="Lee Hun su" userId="63cb2ab83ba09cd3" providerId="LiveId" clId="{2B992792-B8F5-4B5E-AA0A-982AE97BA8B3}" dt="2021-03-30T10:47:07.554" v="1031" actId="478"/>
          <ac:spMkLst>
            <pc:docMk/>
            <pc:sldMk cId="843768125" sldId="278"/>
            <ac:spMk id="41" creationId="{3FAD125B-9A3B-49A4-B9EC-C8A6D3CF9CBF}"/>
          </ac:spMkLst>
        </pc:spChg>
        <pc:spChg chg="mod">
          <ac:chgData name="Lee Hun su" userId="63cb2ab83ba09cd3" providerId="LiveId" clId="{2B992792-B8F5-4B5E-AA0A-982AE97BA8B3}" dt="2021-03-30T10:50:20.064" v="1065" actId="1076"/>
          <ac:spMkLst>
            <pc:docMk/>
            <pc:sldMk cId="843768125" sldId="278"/>
            <ac:spMk id="42" creationId="{233E4AB5-6FC1-4454-9421-850EF5A4ADF3}"/>
          </ac:spMkLst>
        </pc:spChg>
        <pc:spChg chg="add mod">
          <ac:chgData name="Lee Hun su" userId="63cb2ab83ba09cd3" providerId="LiveId" clId="{2B992792-B8F5-4B5E-AA0A-982AE97BA8B3}" dt="2021-03-31T10:34:35.930" v="3501" actId="2711"/>
          <ac:spMkLst>
            <pc:docMk/>
            <pc:sldMk cId="843768125" sldId="278"/>
            <ac:spMk id="52" creationId="{188A8DA5-1F7F-467E-B202-0D2D54BE4285}"/>
          </ac:spMkLst>
        </pc:spChg>
        <pc:spChg chg="add mod">
          <ac:chgData name="Lee Hun su" userId="63cb2ab83ba09cd3" providerId="LiveId" clId="{2B992792-B8F5-4B5E-AA0A-982AE97BA8B3}" dt="2021-03-31T10:34:52.227" v="3505" actId="2711"/>
          <ac:spMkLst>
            <pc:docMk/>
            <pc:sldMk cId="843768125" sldId="278"/>
            <ac:spMk id="53" creationId="{9EE0CE5F-C5C6-4EE1-8956-E8E737B06377}"/>
          </ac:spMkLst>
        </pc:spChg>
        <pc:spChg chg="mod">
          <ac:chgData name="Lee Hun su" userId="63cb2ab83ba09cd3" providerId="LiveId" clId="{2B992792-B8F5-4B5E-AA0A-982AE97BA8B3}" dt="2021-03-30T10:50:20.064" v="1065" actId="1076"/>
          <ac:spMkLst>
            <pc:docMk/>
            <pc:sldMk cId="843768125" sldId="278"/>
            <ac:spMk id="73" creationId="{40123448-0B37-4226-B26C-A3081E6142FF}"/>
          </ac:spMkLst>
        </pc:spChg>
        <pc:spChg chg="mod">
          <ac:chgData name="Lee Hun su" userId="63cb2ab83ba09cd3" providerId="LiveId" clId="{2B992792-B8F5-4B5E-AA0A-982AE97BA8B3}" dt="2021-03-30T10:50:20.064" v="1065" actId="1076"/>
          <ac:spMkLst>
            <pc:docMk/>
            <pc:sldMk cId="843768125" sldId="278"/>
            <ac:spMk id="75" creationId="{355211EE-8286-42CD-A4AF-EDD1186B28A3}"/>
          </ac:spMkLst>
        </pc:spChg>
        <pc:spChg chg="mod">
          <ac:chgData name="Lee Hun su" userId="63cb2ab83ba09cd3" providerId="LiveId" clId="{2B992792-B8F5-4B5E-AA0A-982AE97BA8B3}" dt="2021-03-30T10:50:20.064" v="1065" actId="1076"/>
          <ac:spMkLst>
            <pc:docMk/>
            <pc:sldMk cId="843768125" sldId="278"/>
            <ac:spMk id="76" creationId="{D3287700-63E7-4098-B825-B123C11134C1}"/>
          </ac:spMkLst>
        </pc:spChg>
        <pc:spChg chg="mod">
          <ac:chgData name="Lee Hun su" userId="63cb2ab83ba09cd3" providerId="LiveId" clId="{2B992792-B8F5-4B5E-AA0A-982AE97BA8B3}" dt="2021-03-30T10:50:20.064" v="1065" actId="1076"/>
          <ac:spMkLst>
            <pc:docMk/>
            <pc:sldMk cId="843768125" sldId="278"/>
            <ac:spMk id="77" creationId="{69943F00-C6CB-4F10-A02B-801F37984D43}"/>
          </ac:spMkLst>
        </pc:spChg>
        <pc:spChg chg="mod">
          <ac:chgData name="Lee Hun su" userId="63cb2ab83ba09cd3" providerId="LiveId" clId="{2B992792-B8F5-4B5E-AA0A-982AE97BA8B3}" dt="2021-03-30T10:50:20.064" v="1065" actId="1076"/>
          <ac:spMkLst>
            <pc:docMk/>
            <pc:sldMk cId="843768125" sldId="278"/>
            <ac:spMk id="80" creationId="{6BEBF752-C33D-4EC4-8210-F7B1D3A10097}"/>
          </ac:spMkLst>
        </pc:spChg>
        <pc:spChg chg="mod">
          <ac:chgData name="Lee Hun su" userId="63cb2ab83ba09cd3" providerId="LiveId" clId="{2B992792-B8F5-4B5E-AA0A-982AE97BA8B3}" dt="2021-03-30T10:50:20.064" v="1065" actId="1076"/>
          <ac:spMkLst>
            <pc:docMk/>
            <pc:sldMk cId="843768125" sldId="278"/>
            <ac:spMk id="81" creationId="{D4EC02E4-F054-4111-9038-AE0BDA4C8060}"/>
          </ac:spMkLst>
        </pc:spChg>
        <pc:spChg chg="mod">
          <ac:chgData name="Lee Hun su" userId="63cb2ab83ba09cd3" providerId="LiveId" clId="{2B992792-B8F5-4B5E-AA0A-982AE97BA8B3}" dt="2021-03-30T10:50:20.064" v="1065" actId="1076"/>
          <ac:spMkLst>
            <pc:docMk/>
            <pc:sldMk cId="843768125" sldId="278"/>
            <ac:spMk id="82" creationId="{9771041D-83B6-4693-BC25-25AABB3CE3BF}"/>
          </ac:spMkLst>
        </pc:spChg>
        <pc:spChg chg="mod">
          <ac:chgData name="Lee Hun su" userId="63cb2ab83ba09cd3" providerId="LiveId" clId="{2B992792-B8F5-4B5E-AA0A-982AE97BA8B3}" dt="2021-03-31T10:34:48.171" v="3504" actId="2711"/>
          <ac:spMkLst>
            <pc:docMk/>
            <pc:sldMk cId="843768125" sldId="278"/>
            <ac:spMk id="83" creationId="{9F6EE26A-3174-49AD-900E-08C045755F3C}"/>
          </ac:spMkLst>
        </pc:spChg>
        <pc:spChg chg="mod">
          <ac:chgData name="Lee Hun su" userId="63cb2ab83ba09cd3" providerId="LiveId" clId="{2B992792-B8F5-4B5E-AA0A-982AE97BA8B3}" dt="2021-03-31T10:35:00.040" v="3507" actId="2711"/>
          <ac:spMkLst>
            <pc:docMk/>
            <pc:sldMk cId="843768125" sldId="278"/>
            <ac:spMk id="84" creationId="{3B69453F-B845-4467-8C29-7A6677641EC0}"/>
          </ac:spMkLst>
        </pc:spChg>
        <pc:spChg chg="mod">
          <ac:chgData name="Lee Hun su" userId="63cb2ab83ba09cd3" providerId="LiveId" clId="{2B992792-B8F5-4B5E-AA0A-982AE97BA8B3}" dt="2021-03-31T10:34:56.011" v="3506" actId="2711"/>
          <ac:spMkLst>
            <pc:docMk/>
            <pc:sldMk cId="843768125" sldId="278"/>
            <ac:spMk id="85" creationId="{C7CFAFBF-6B2A-49A8-ADCE-FD94A08C87B3}"/>
          </ac:spMkLst>
        </pc:spChg>
        <pc:spChg chg="mod">
          <ac:chgData name="Lee Hun su" userId="63cb2ab83ba09cd3" providerId="LiveId" clId="{2B992792-B8F5-4B5E-AA0A-982AE97BA8B3}" dt="2021-03-31T10:35:03.870" v="3508" actId="2711"/>
          <ac:spMkLst>
            <pc:docMk/>
            <pc:sldMk cId="843768125" sldId="278"/>
            <ac:spMk id="86" creationId="{6B499F5E-706B-4272-818B-C87149038662}"/>
          </ac:spMkLst>
        </pc:spChg>
        <pc:spChg chg="del mod">
          <ac:chgData name="Lee Hun su" userId="63cb2ab83ba09cd3" providerId="LiveId" clId="{2B992792-B8F5-4B5E-AA0A-982AE97BA8B3}" dt="2021-03-30T10:53:35.144" v="1251" actId="478"/>
          <ac:spMkLst>
            <pc:docMk/>
            <pc:sldMk cId="843768125" sldId="278"/>
            <ac:spMk id="87" creationId="{D927301F-4FAD-47A6-987B-1D9C411B7CC1}"/>
          </ac:spMkLst>
        </pc:spChg>
        <pc:spChg chg="del mod">
          <ac:chgData name="Lee Hun su" userId="63cb2ab83ba09cd3" providerId="LiveId" clId="{2B992792-B8F5-4B5E-AA0A-982AE97BA8B3}" dt="2021-03-30T10:53:36.693" v="1252" actId="478"/>
          <ac:spMkLst>
            <pc:docMk/>
            <pc:sldMk cId="843768125" sldId="278"/>
            <ac:spMk id="88" creationId="{481D58D3-87D7-4D40-B59F-7F751F117F96}"/>
          </ac:spMkLst>
        </pc:spChg>
        <pc:spChg chg="del mod">
          <ac:chgData name="Lee Hun su" userId="63cb2ab83ba09cd3" providerId="LiveId" clId="{2B992792-B8F5-4B5E-AA0A-982AE97BA8B3}" dt="2021-03-30T10:53:37.923" v="1253" actId="478"/>
          <ac:spMkLst>
            <pc:docMk/>
            <pc:sldMk cId="843768125" sldId="278"/>
            <ac:spMk id="89" creationId="{AAC2972F-490F-4F2F-8A08-930B8C850374}"/>
          </ac:spMkLst>
        </pc:spChg>
        <pc:spChg chg="del mod">
          <ac:chgData name="Lee Hun su" userId="63cb2ab83ba09cd3" providerId="LiveId" clId="{2B992792-B8F5-4B5E-AA0A-982AE97BA8B3}" dt="2021-03-30T10:52:54.584" v="1172" actId="478"/>
          <ac:spMkLst>
            <pc:docMk/>
            <pc:sldMk cId="843768125" sldId="278"/>
            <ac:spMk id="90" creationId="{79B46693-ED1F-429F-9B11-2794939E3B99}"/>
          </ac:spMkLst>
        </pc:spChg>
        <pc:spChg chg="del">
          <ac:chgData name="Lee Hun su" userId="63cb2ab83ba09cd3" providerId="LiveId" clId="{2B992792-B8F5-4B5E-AA0A-982AE97BA8B3}" dt="2021-03-30T10:46:58.059" v="1029" actId="478"/>
          <ac:spMkLst>
            <pc:docMk/>
            <pc:sldMk cId="843768125" sldId="278"/>
            <ac:spMk id="91" creationId="{0F8D1DEA-0363-4C10-925D-1D68E14CCEF4}"/>
          </ac:spMkLst>
        </pc:spChg>
        <pc:spChg chg="mod">
          <ac:chgData name="Lee Hun su" userId="63cb2ab83ba09cd3" providerId="LiveId" clId="{2B992792-B8F5-4B5E-AA0A-982AE97BA8B3}" dt="2021-03-31T10:34:39.665" v="3502" actId="2711"/>
          <ac:spMkLst>
            <pc:docMk/>
            <pc:sldMk cId="843768125" sldId="278"/>
            <ac:spMk id="92" creationId="{A69BDC62-882D-49FD-B60A-05F493B04723}"/>
          </ac:spMkLst>
        </pc:spChg>
        <pc:spChg chg="mod">
          <ac:chgData name="Lee Hun su" userId="63cb2ab83ba09cd3" providerId="LiveId" clId="{2B992792-B8F5-4B5E-AA0A-982AE97BA8B3}" dt="2021-03-31T10:34:43.994" v="3503" actId="2711"/>
          <ac:spMkLst>
            <pc:docMk/>
            <pc:sldMk cId="843768125" sldId="278"/>
            <ac:spMk id="93" creationId="{FC109BEC-95E0-4EA0-B65C-A8353481F394}"/>
          </ac:spMkLst>
        </pc:spChg>
        <pc:picChg chg="add mod">
          <ac:chgData name="Lee Hun su" userId="63cb2ab83ba09cd3" providerId="LiveId" clId="{2B992792-B8F5-4B5E-AA0A-982AE97BA8B3}" dt="2021-03-30T10:50:20.064" v="1065" actId="1076"/>
          <ac:picMkLst>
            <pc:docMk/>
            <pc:sldMk cId="843768125" sldId="278"/>
            <ac:picMk id="4" creationId="{997A6423-D98B-435C-8A66-112AAE414455}"/>
          </ac:picMkLst>
        </pc:picChg>
        <pc:picChg chg="add mod">
          <ac:chgData name="Lee Hun su" userId="63cb2ab83ba09cd3" providerId="LiveId" clId="{2B992792-B8F5-4B5E-AA0A-982AE97BA8B3}" dt="2021-03-30T10:50:20.064" v="1065" actId="1076"/>
          <ac:picMkLst>
            <pc:docMk/>
            <pc:sldMk cId="843768125" sldId="278"/>
            <ac:picMk id="49" creationId="{D9B70F24-6D50-4001-B369-49C20CD60F8C}"/>
          </ac:picMkLst>
        </pc:picChg>
        <pc:picChg chg="add del mod">
          <ac:chgData name="Lee Hun su" userId="63cb2ab83ba09cd3" providerId="LiveId" clId="{2B992792-B8F5-4B5E-AA0A-982AE97BA8B3}" dt="2021-03-30T10:47:55.147" v="1059"/>
          <ac:picMkLst>
            <pc:docMk/>
            <pc:sldMk cId="843768125" sldId="278"/>
            <ac:picMk id="50" creationId="{187B389C-323E-404F-8D3F-51ACA02680C0}"/>
          </ac:picMkLst>
        </pc:picChg>
        <pc:picChg chg="add del mod">
          <ac:chgData name="Lee Hun su" userId="63cb2ab83ba09cd3" providerId="LiveId" clId="{2B992792-B8F5-4B5E-AA0A-982AE97BA8B3}" dt="2021-03-30T10:47:58.247" v="1061"/>
          <ac:picMkLst>
            <pc:docMk/>
            <pc:sldMk cId="843768125" sldId="278"/>
            <ac:picMk id="51" creationId="{411B2DEF-FFB6-4B78-9172-8C8D6D5DC5B6}"/>
          </ac:picMkLst>
        </pc:picChg>
        <pc:cxnChg chg="del mod">
          <ac:chgData name="Lee Hun su" userId="63cb2ab83ba09cd3" providerId="LiveId" clId="{2B992792-B8F5-4B5E-AA0A-982AE97BA8B3}" dt="2021-03-30T10:45:56.616" v="1006" actId="478"/>
          <ac:cxnSpMkLst>
            <pc:docMk/>
            <pc:sldMk cId="843768125" sldId="278"/>
            <ac:cxnSpMk id="10" creationId="{78C71AAC-D0D2-4BBF-B302-54163A284EC6}"/>
          </ac:cxnSpMkLst>
        </pc:cxnChg>
        <pc:cxnChg chg="mod">
          <ac:chgData name="Lee Hun su" userId="63cb2ab83ba09cd3" providerId="LiveId" clId="{2B992792-B8F5-4B5E-AA0A-982AE97BA8B3}" dt="2021-03-30T10:50:20.064" v="1065" actId="1076"/>
          <ac:cxnSpMkLst>
            <pc:docMk/>
            <pc:sldMk cId="843768125" sldId="278"/>
            <ac:cxnSpMk id="13" creationId="{331AB5AC-284A-472B-B8E5-2F198F4E96D7}"/>
          </ac:cxnSpMkLst>
        </pc:cxnChg>
        <pc:cxnChg chg="mod">
          <ac:chgData name="Lee Hun su" userId="63cb2ab83ba09cd3" providerId="LiveId" clId="{2B992792-B8F5-4B5E-AA0A-982AE97BA8B3}" dt="2021-03-30T10:50:20.064" v="1065" actId="1076"/>
          <ac:cxnSpMkLst>
            <pc:docMk/>
            <pc:sldMk cId="843768125" sldId="278"/>
            <ac:cxnSpMk id="21" creationId="{4741AA56-D9ED-492E-8385-5CB8274B1286}"/>
          </ac:cxnSpMkLst>
        </pc:cxnChg>
        <pc:cxnChg chg="add mod">
          <ac:chgData name="Lee Hun su" userId="63cb2ab83ba09cd3" providerId="LiveId" clId="{2B992792-B8F5-4B5E-AA0A-982AE97BA8B3}" dt="2021-03-30T10:50:20.064" v="1065" actId="1076"/>
          <ac:cxnSpMkLst>
            <pc:docMk/>
            <pc:sldMk cId="843768125" sldId="278"/>
            <ac:cxnSpMk id="40" creationId="{888F4787-D8C5-4184-8418-C1776E2BCBA0}"/>
          </ac:cxnSpMkLst>
        </pc:cxnChg>
        <pc:cxnChg chg="add mod">
          <ac:chgData name="Lee Hun su" userId="63cb2ab83ba09cd3" providerId="LiveId" clId="{2B992792-B8F5-4B5E-AA0A-982AE97BA8B3}" dt="2021-03-30T10:50:20.064" v="1065" actId="1076"/>
          <ac:cxnSpMkLst>
            <pc:docMk/>
            <pc:sldMk cId="843768125" sldId="278"/>
            <ac:cxnSpMk id="43" creationId="{121BB1A2-0249-455D-A2CC-97D8A75BEBA3}"/>
          </ac:cxnSpMkLst>
        </pc:cxnChg>
        <pc:cxnChg chg="mod">
          <ac:chgData name="Lee Hun su" userId="63cb2ab83ba09cd3" providerId="LiveId" clId="{2B992792-B8F5-4B5E-AA0A-982AE97BA8B3}" dt="2021-03-30T10:50:20.064" v="1065" actId="1076"/>
          <ac:cxnSpMkLst>
            <pc:docMk/>
            <pc:sldMk cId="843768125" sldId="278"/>
            <ac:cxnSpMk id="78" creationId="{91394D4E-BC7A-418D-B233-6C374456AEAE}"/>
          </ac:cxnSpMkLst>
        </pc:cxnChg>
        <pc:cxnChg chg="mod">
          <ac:chgData name="Lee Hun su" userId="63cb2ab83ba09cd3" providerId="LiveId" clId="{2B992792-B8F5-4B5E-AA0A-982AE97BA8B3}" dt="2021-03-30T10:50:20.064" v="1065" actId="1076"/>
          <ac:cxnSpMkLst>
            <pc:docMk/>
            <pc:sldMk cId="843768125" sldId="278"/>
            <ac:cxnSpMk id="79" creationId="{61AAA85B-D8C7-43BE-844A-625265015123}"/>
          </ac:cxnSpMkLst>
        </pc:cxnChg>
      </pc:sldChg>
      <pc:sldChg chg="addSp delSp modSp add mod">
        <pc:chgData name="Lee Hun su" userId="63cb2ab83ba09cd3" providerId="LiveId" clId="{2B992792-B8F5-4B5E-AA0A-982AE97BA8B3}" dt="2021-03-31T10:40:33.390" v="3528" actId="2711"/>
        <pc:sldMkLst>
          <pc:docMk/>
          <pc:sldMk cId="1061713674" sldId="282"/>
        </pc:sldMkLst>
        <pc:spChg chg="del">
          <ac:chgData name="Lee Hun su" userId="63cb2ab83ba09cd3" providerId="LiveId" clId="{2B992792-B8F5-4B5E-AA0A-982AE97BA8B3}" dt="2021-03-30T11:29:47.867" v="2714" actId="478"/>
          <ac:spMkLst>
            <pc:docMk/>
            <pc:sldMk cId="1061713674" sldId="282"/>
            <ac:spMk id="5" creationId="{98539FE1-E2E1-4E86-91D0-F71F31807473}"/>
          </ac:spMkLst>
        </pc:spChg>
        <pc:spChg chg="del">
          <ac:chgData name="Lee Hun su" userId="63cb2ab83ba09cd3" providerId="LiveId" clId="{2B992792-B8F5-4B5E-AA0A-982AE97BA8B3}" dt="2021-03-30T11:29:50.744" v="2715" actId="478"/>
          <ac:spMkLst>
            <pc:docMk/>
            <pc:sldMk cId="1061713674" sldId="282"/>
            <ac:spMk id="6" creationId="{8C0551EA-9F3C-4E6B-8292-6C64ABE1C797}"/>
          </ac:spMkLst>
        </pc:spChg>
        <pc:spChg chg="add mod">
          <ac:chgData name="Lee Hun su" userId="63cb2ab83ba09cd3" providerId="LiveId" clId="{2B992792-B8F5-4B5E-AA0A-982AE97BA8B3}" dt="2021-03-31T10:22:16.875" v="3043"/>
          <ac:spMkLst>
            <pc:docMk/>
            <pc:sldMk cId="1061713674" sldId="282"/>
            <ac:spMk id="7" creationId="{7BCA15BA-B81D-48CC-8BF8-02A85DAF87C3}"/>
          </ac:spMkLst>
        </pc:spChg>
        <pc:spChg chg="add mod">
          <ac:chgData name="Lee Hun su" userId="63cb2ab83ba09cd3" providerId="LiveId" clId="{2B992792-B8F5-4B5E-AA0A-982AE97BA8B3}" dt="2021-03-31T10:40:33.390" v="3528" actId="2711"/>
          <ac:spMkLst>
            <pc:docMk/>
            <pc:sldMk cId="1061713674" sldId="282"/>
            <ac:spMk id="9" creationId="{1BBE96E2-9F70-44F9-ACF1-C189887090F1}"/>
          </ac:spMkLst>
        </pc:spChg>
        <pc:spChg chg="del">
          <ac:chgData name="Lee Hun su" userId="63cb2ab83ba09cd3" providerId="LiveId" clId="{2B992792-B8F5-4B5E-AA0A-982AE97BA8B3}" dt="2021-03-30T11:29:38.066" v="2708" actId="478"/>
          <ac:spMkLst>
            <pc:docMk/>
            <pc:sldMk cId="1061713674" sldId="282"/>
            <ac:spMk id="10" creationId="{1A997C66-4ED4-4017-9439-1D07ED31D783}"/>
          </ac:spMkLst>
        </pc:spChg>
        <pc:spChg chg="add del mod">
          <ac:chgData name="Lee Hun su" userId="63cb2ab83ba09cd3" providerId="LiveId" clId="{2B992792-B8F5-4B5E-AA0A-982AE97BA8B3}" dt="2021-03-31T10:22:27.875" v="3048" actId="478"/>
          <ac:spMkLst>
            <pc:docMk/>
            <pc:sldMk cId="1061713674" sldId="282"/>
            <ac:spMk id="10" creationId="{733BEC16-1698-4C44-805C-FBD7E6D5FF97}"/>
          </ac:spMkLst>
        </pc:spChg>
        <pc:spChg chg="mod">
          <ac:chgData name="Lee Hun su" userId="63cb2ab83ba09cd3" providerId="LiveId" clId="{2B992792-B8F5-4B5E-AA0A-982AE97BA8B3}" dt="2021-03-31T10:18:22.460" v="3042" actId="1076"/>
          <ac:spMkLst>
            <pc:docMk/>
            <pc:sldMk cId="1061713674" sldId="282"/>
            <ac:spMk id="11" creationId="{4E3F5479-058B-4FA8-92E9-18CAB8CDC5C5}"/>
          </ac:spMkLst>
        </pc:spChg>
        <pc:spChg chg="del">
          <ac:chgData name="Lee Hun su" userId="63cb2ab83ba09cd3" providerId="LiveId" clId="{2B992792-B8F5-4B5E-AA0A-982AE97BA8B3}" dt="2021-03-30T11:29:39.217" v="2709" actId="478"/>
          <ac:spMkLst>
            <pc:docMk/>
            <pc:sldMk cId="1061713674" sldId="282"/>
            <ac:spMk id="12" creationId="{690C1A7A-78BB-48B4-B5CE-2B9C34E5E67B}"/>
          </ac:spMkLst>
        </pc:spChg>
        <pc:spChg chg="add mod">
          <ac:chgData name="Lee Hun su" userId="63cb2ab83ba09cd3" providerId="LiveId" clId="{2B992792-B8F5-4B5E-AA0A-982AE97BA8B3}" dt="2021-03-31T10:40:33.390" v="3528" actId="2711"/>
          <ac:spMkLst>
            <pc:docMk/>
            <pc:sldMk cId="1061713674" sldId="282"/>
            <ac:spMk id="12" creationId="{EC228511-C74C-479A-B201-5FDD75BE8666}"/>
          </ac:spMkLst>
        </pc:spChg>
        <pc:spChg chg="del">
          <ac:chgData name="Lee Hun su" userId="63cb2ab83ba09cd3" providerId="LiveId" clId="{2B992792-B8F5-4B5E-AA0A-982AE97BA8B3}" dt="2021-03-30T11:29:40.219" v="2710" actId="478"/>
          <ac:spMkLst>
            <pc:docMk/>
            <pc:sldMk cId="1061713674" sldId="282"/>
            <ac:spMk id="13" creationId="{53CF038C-66AF-4E81-9068-703EC0088620}"/>
          </ac:spMkLst>
        </pc:spChg>
        <pc:spChg chg="add del mod">
          <ac:chgData name="Lee Hun su" userId="63cb2ab83ba09cd3" providerId="LiveId" clId="{2B992792-B8F5-4B5E-AA0A-982AE97BA8B3}" dt="2021-03-31T10:22:29.501" v="3051" actId="478"/>
          <ac:spMkLst>
            <pc:docMk/>
            <pc:sldMk cId="1061713674" sldId="282"/>
            <ac:spMk id="13" creationId="{7C14B16A-0653-4E31-966F-BF8CFC4838F7}"/>
          </ac:spMkLst>
        </pc:spChg>
        <pc:spChg chg="add mod">
          <ac:chgData name="Lee Hun su" userId="63cb2ab83ba09cd3" providerId="LiveId" clId="{2B992792-B8F5-4B5E-AA0A-982AE97BA8B3}" dt="2021-03-31T10:40:33.390" v="3528" actId="2711"/>
          <ac:spMkLst>
            <pc:docMk/>
            <pc:sldMk cId="1061713674" sldId="282"/>
            <ac:spMk id="15" creationId="{0F392236-8956-40E6-AE8F-E92C361A978D}"/>
          </ac:spMkLst>
        </pc:spChg>
        <pc:spChg chg="del">
          <ac:chgData name="Lee Hun su" userId="63cb2ab83ba09cd3" providerId="LiveId" clId="{2B992792-B8F5-4B5E-AA0A-982AE97BA8B3}" dt="2021-03-30T11:29:36.175" v="2707" actId="478"/>
          <ac:spMkLst>
            <pc:docMk/>
            <pc:sldMk cId="1061713674" sldId="282"/>
            <ac:spMk id="15" creationId="{D6E99607-03B7-41E5-AD6F-79DCFC17E713}"/>
          </ac:spMkLst>
        </pc:spChg>
        <pc:spChg chg="add del mod">
          <ac:chgData name="Lee Hun su" userId="63cb2ab83ba09cd3" providerId="LiveId" clId="{2B992792-B8F5-4B5E-AA0A-982AE97BA8B3}" dt="2021-03-31T10:22:29.072" v="3050" actId="478"/>
          <ac:spMkLst>
            <pc:docMk/>
            <pc:sldMk cId="1061713674" sldId="282"/>
            <ac:spMk id="16" creationId="{5293EC18-1F03-4EB3-ACAC-9FAED5F7DD86}"/>
          </ac:spMkLst>
        </pc:spChg>
        <pc:spChg chg="add mod">
          <ac:chgData name="Lee Hun su" userId="63cb2ab83ba09cd3" providerId="LiveId" clId="{2B992792-B8F5-4B5E-AA0A-982AE97BA8B3}" dt="2021-03-31T10:40:33.390" v="3528" actId="2711"/>
          <ac:spMkLst>
            <pc:docMk/>
            <pc:sldMk cId="1061713674" sldId="282"/>
            <ac:spMk id="17" creationId="{01864833-1A63-4D2A-BCD7-4CCF8723A4F7}"/>
          </ac:spMkLst>
        </pc:spChg>
        <pc:spChg chg="add del mod">
          <ac:chgData name="Lee Hun su" userId="63cb2ab83ba09cd3" providerId="LiveId" clId="{2B992792-B8F5-4B5E-AA0A-982AE97BA8B3}" dt="2021-03-31T10:22:26.182" v="3045" actId="478"/>
          <ac:spMkLst>
            <pc:docMk/>
            <pc:sldMk cId="1061713674" sldId="282"/>
            <ac:spMk id="18" creationId="{CDF423A4-4609-4342-AD42-FEC6F24FBDB2}"/>
          </ac:spMkLst>
        </pc:spChg>
        <pc:spChg chg="add mod">
          <ac:chgData name="Lee Hun su" userId="63cb2ab83ba09cd3" providerId="LiveId" clId="{2B992792-B8F5-4B5E-AA0A-982AE97BA8B3}" dt="2021-03-31T10:40:33.390" v="3528" actId="2711"/>
          <ac:spMkLst>
            <pc:docMk/>
            <pc:sldMk cId="1061713674" sldId="282"/>
            <ac:spMk id="19" creationId="{DDFB5420-5E96-4FE4-9DBC-963B3B0DBA6E}"/>
          </ac:spMkLst>
        </pc:spChg>
        <pc:spChg chg="add del mod">
          <ac:chgData name="Lee Hun su" userId="63cb2ab83ba09cd3" providerId="LiveId" clId="{2B992792-B8F5-4B5E-AA0A-982AE97BA8B3}" dt="2021-03-31T10:22:26.585" v="3046" actId="478"/>
          <ac:spMkLst>
            <pc:docMk/>
            <pc:sldMk cId="1061713674" sldId="282"/>
            <ac:spMk id="20" creationId="{6F5B4E3F-6854-473C-A258-C80F5E6AE6E0}"/>
          </ac:spMkLst>
        </pc:spChg>
        <pc:spChg chg="add mod">
          <ac:chgData name="Lee Hun su" userId="63cb2ab83ba09cd3" providerId="LiveId" clId="{2B992792-B8F5-4B5E-AA0A-982AE97BA8B3}" dt="2021-03-31T10:40:33.390" v="3528" actId="2711"/>
          <ac:spMkLst>
            <pc:docMk/>
            <pc:sldMk cId="1061713674" sldId="282"/>
            <ac:spMk id="21" creationId="{ED9C6B8F-D5FD-460C-A3AB-C91107746DA2}"/>
          </ac:spMkLst>
        </pc:spChg>
        <pc:spChg chg="add del mod">
          <ac:chgData name="Lee Hun su" userId="63cb2ab83ba09cd3" providerId="LiveId" clId="{2B992792-B8F5-4B5E-AA0A-982AE97BA8B3}" dt="2021-03-31T10:22:27.159" v="3047" actId="478"/>
          <ac:spMkLst>
            <pc:docMk/>
            <pc:sldMk cId="1061713674" sldId="282"/>
            <ac:spMk id="22" creationId="{254D77E7-4343-4E81-8DDD-17C88C435F40}"/>
          </ac:spMkLst>
        </pc:spChg>
        <pc:grpChg chg="del">
          <ac:chgData name="Lee Hun su" userId="63cb2ab83ba09cd3" providerId="LiveId" clId="{2B992792-B8F5-4B5E-AA0A-982AE97BA8B3}" dt="2021-03-30T11:29:36.175" v="2707" actId="478"/>
          <ac:grpSpMkLst>
            <pc:docMk/>
            <pc:sldMk cId="1061713674" sldId="282"/>
            <ac:grpSpMk id="16" creationId="{6071F41E-4B08-43F7-BBE7-4A555CA73C1B}"/>
          </ac:grpSpMkLst>
        </pc:grpChg>
        <pc:grpChg chg="del">
          <ac:chgData name="Lee Hun su" userId="63cb2ab83ba09cd3" providerId="LiveId" clId="{2B992792-B8F5-4B5E-AA0A-982AE97BA8B3}" dt="2021-03-30T11:29:36.175" v="2707" actId="478"/>
          <ac:grpSpMkLst>
            <pc:docMk/>
            <pc:sldMk cId="1061713674" sldId="282"/>
            <ac:grpSpMk id="21" creationId="{411839F8-FB7F-4D1C-9734-BE03FFF894B2}"/>
          </ac:grpSpMkLst>
        </pc:grpChg>
        <pc:graphicFrameChg chg="add del mod modGraphic">
          <ac:chgData name="Lee Hun su" userId="63cb2ab83ba09cd3" providerId="LiveId" clId="{2B992792-B8F5-4B5E-AA0A-982AE97BA8B3}" dt="2021-03-31T10:22:20.811" v="3044" actId="478"/>
          <ac:graphicFrameMkLst>
            <pc:docMk/>
            <pc:sldMk cId="1061713674" sldId="282"/>
            <ac:graphicFrameMk id="2" creationId="{3E303E8C-5778-466B-B344-A284B7193DD7}"/>
          </ac:graphicFrameMkLst>
        </pc:graphicFrameChg>
        <pc:graphicFrameChg chg="add del mod">
          <ac:chgData name="Lee Hun su" userId="63cb2ab83ba09cd3" providerId="LiveId" clId="{2B992792-B8F5-4B5E-AA0A-982AE97BA8B3}" dt="2021-03-31T10:16:01.997" v="3029" actId="478"/>
          <ac:graphicFrameMkLst>
            <pc:docMk/>
            <pc:sldMk cId="1061713674" sldId="282"/>
            <ac:graphicFrameMk id="4" creationId="{8B833BE5-F2DA-4155-B25C-866FA190EFEA}"/>
          </ac:graphicFrameMkLst>
        </pc:graphicFrameChg>
        <pc:picChg chg="add mod">
          <ac:chgData name="Lee Hun su" userId="63cb2ab83ba09cd3" providerId="LiveId" clId="{2B992792-B8F5-4B5E-AA0A-982AE97BA8B3}" dt="2021-03-31T10:22:16.875" v="3043"/>
          <ac:picMkLst>
            <pc:docMk/>
            <pc:sldMk cId="1061713674" sldId="282"/>
            <ac:picMk id="23" creationId="{7096BE8E-ADB7-4849-B6FC-E1EACD37A76A}"/>
          </ac:picMkLst>
        </pc:picChg>
      </pc:sldChg>
      <pc:sldChg chg="addSp delSp modSp add mod">
        <pc:chgData name="Lee Hun su" userId="63cb2ab83ba09cd3" providerId="LiveId" clId="{2B992792-B8F5-4B5E-AA0A-982AE97BA8B3}" dt="2021-03-31T10:40:24.575" v="3527" actId="2711"/>
        <pc:sldMkLst>
          <pc:docMk/>
          <pc:sldMk cId="727364193" sldId="283"/>
        </pc:sldMkLst>
        <pc:spChg chg="mod">
          <ac:chgData name="Lee Hun su" userId="63cb2ab83ba09cd3" providerId="LiveId" clId="{2B992792-B8F5-4B5E-AA0A-982AE97BA8B3}" dt="2021-03-31T10:40:24.575" v="3527" actId="2711"/>
          <ac:spMkLst>
            <pc:docMk/>
            <pc:sldMk cId="727364193" sldId="283"/>
            <ac:spMk id="2" creationId="{3C1CAF08-13B9-48BA-A271-8CE5B568A664}"/>
          </ac:spMkLst>
        </pc:spChg>
        <pc:spChg chg="del">
          <ac:chgData name="Lee Hun su" userId="63cb2ab83ba09cd3" providerId="LiveId" clId="{2B992792-B8F5-4B5E-AA0A-982AE97BA8B3}" dt="2021-03-30T11:11:37.955" v="1997" actId="478"/>
          <ac:spMkLst>
            <pc:docMk/>
            <pc:sldMk cId="727364193" sldId="283"/>
            <ac:spMk id="5" creationId="{98539FE1-E2E1-4E86-91D0-F71F31807473}"/>
          </ac:spMkLst>
        </pc:spChg>
        <pc:spChg chg="del">
          <ac:chgData name="Lee Hun su" userId="63cb2ab83ba09cd3" providerId="LiveId" clId="{2B992792-B8F5-4B5E-AA0A-982AE97BA8B3}" dt="2021-03-30T11:11:38.898" v="1998" actId="478"/>
          <ac:spMkLst>
            <pc:docMk/>
            <pc:sldMk cId="727364193" sldId="283"/>
            <ac:spMk id="6" creationId="{8C0551EA-9F3C-4E6B-8292-6C64ABE1C797}"/>
          </ac:spMkLst>
        </pc:spChg>
        <pc:spChg chg="mod">
          <ac:chgData name="Lee Hun su" userId="63cb2ab83ba09cd3" providerId="LiveId" clId="{2B992792-B8F5-4B5E-AA0A-982AE97BA8B3}" dt="2021-03-30T11:11:53.827" v="2042"/>
          <ac:spMkLst>
            <pc:docMk/>
            <pc:sldMk cId="727364193" sldId="283"/>
            <ac:spMk id="11" creationId="{4E3F5479-058B-4FA8-92E9-18CAB8CDC5C5}"/>
          </ac:spMkLst>
        </pc:spChg>
        <pc:spChg chg="mod">
          <ac:chgData name="Lee Hun su" userId="63cb2ab83ba09cd3" providerId="LiveId" clId="{2B992792-B8F5-4B5E-AA0A-982AE97BA8B3}" dt="2021-03-31T10:40:24.575" v="3527" actId="2711"/>
          <ac:spMkLst>
            <pc:docMk/>
            <pc:sldMk cId="727364193" sldId="283"/>
            <ac:spMk id="26" creationId="{D1B1E083-D07C-4934-9782-F7CCA3539ACF}"/>
          </ac:spMkLst>
        </pc:spChg>
        <pc:spChg chg="add del mod">
          <ac:chgData name="Lee Hun su" userId="63cb2ab83ba09cd3" providerId="LiveId" clId="{2B992792-B8F5-4B5E-AA0A-982AE97BA8B3}" dt="2021-03-31T10:40:24.575" v="3527" actId="2711"/>
          <ac:spMkLst>
            <pc:docMk/>
            <pc:sldMk cId="727364193" sldId="283"/>
            <ac:spMk id="27" creationId="{EBD06280-71F4-4832-A31C-772537FAE929}"/>
          </ac:spMkLst>
        </pc:spChg>
        <pc:spChg chg="mod">
          <ac:chgData name="Lee Hun su" userId="63cb2ab83ba09cd3" providerId="LiveId" clId="{2B992792-B8F5-4B5E-AA0A-982AE97BA8B3}" dt="2021-03-31T10:40:24.575" v="3527" actId="2711"/>
          <ac:spMkLst>
            <pc:docMk/>
            <pc:sldMk cId="727364193" sldId="283"/>
            <ac:spMk id="28" creationId="{C917D965-B5BB-41DC-BB5E-C27AF802DD50}"/>
          </ac:spMkLst>
        </pc:spChg>
        <pc:spChg chg="add mod">
          <ac:chgData name="Lee Hun su" userId="63cb2ab83ba09cd3" providerId="LiveId" clId="{2B992792-B8F5-4B5E-AA0A-982AE97BA8B3}" dt="2021-03-31T10:40:24.575" v="3527" actId="2711"/>
          <ac:spMkLst>
            <pc:docMk/>
            <pc:sldMk cId="727364193" sldId="283"/>
            <ac:spMk id="34" creationId="{6A76FED7-36E2-401F-8FF2-D64AD1627091}"/>
          </ac:spMkLst>
        </pc:spChg>
        <pc:spChg chg="add mod">
          <ac:chgData name="Lee Hun su" userId="63cb2ab83ba09cd3" providerId="LiveId" clId="{2B992792-B8F5-4B5E-AA0A-982AE97BA8B3}" dt="2021-03-31T10:40:24.575" v="3527" actId="2711"/>
          <ac:spMkLst>
            <pc:docMk/>
            <pc:sldMk cId="727364193" sldId="283"/>
            <ac:spMk id="35" creationId="{171F37B7-F4DD-4DD0-9DC8-AD9F858B3393}"/>
          </ac:spMkLst>
        </pc:spChg>
        <pc:spChg chg="add mod">
          <ac:chgData name="Lee Hun su" userId="63cb2ab83ba09cd3" providerId="LiveId" clId="{2B992792-B8F5-4B5E-AA0A-982AE97BA8B3}" dt="2021-03-31T10:40:24.575" v="3527" actId="2711"/>
          <ac:spMkLst>
            <pc:docMk/>
            <pc:sldMk cId="727364193" sldId="283"/>
            <ac:spMk id="36" creationId="{BC42EC8D-B362-4214-94A7-F7ECABF5E6BF}"/>
          </ac:spMkLst>
        </pc:spChg>
        <pc:spChg chg="del mod">
          <ac:chgData name="Lee Hun su" userId="63cb2ab83ba09cd3" providerId="LiveId" clId="{2B992792-B8F5-4B5E-AA0A-982AE97BA8B3}" dt="2021-03-30T11:14:14.419" v="2124" actId="478"/>
          <ac:spMkLst>
            <pc:docMk/>
            <pc:sldMk cId="727364193" sldId="283"/>
            <ac:spMk id="38" creationId="{5ECF613A-FCF5-4CC5-AA46-DABB088D7230}"/>
          </ac:spMkLst>
        </pc:spChg>
        <pc:spChg chg="del mod">
          <ac:chgData name="Lee Hun su" userId="63cb2ab83ba09cd3" providerId="LiveId" clId="{2B992792-B8F5-4B5E-AA0A-982AE97BA8B3}" dt="2021-03-30T11:14:50.170" v="2135" actId="478"/>
          <ac:spMkLst>
            <pc:docMk/>
            <pc:sldMk cId="727364193" sldId="283"/>
            <ac:spMk id="40" creationId="{5842CE6B-862D-4B18-B10B-3436A7D24058}"/>
          </ac:spMkLst>
        </pc:spChg>
        <pc:spChg chg="mod">
          <ac:chgData name="Lee Hun su" userId="63cb2ab83ba09cd3" providerId="LiveId" clId="{2B992792-B8F5-4B5E-AA0A-982AE97BA8B3}" dt="2021-03-31T10:40:24.575" v="3527" actId="2711"/>
          <ac:spMkLst>
            <pc:docMk/>
            <pc:sldMk cId="727364193" sldId="283"/>
            <ac:spMk id="41" creationId="{D130C0AE-B52E-4C65-A461-AD2F7D2362DE}"/>
          </ac:spMkLst>
        </pc:spChg>
        <pc:spChg chg="mod">
          <ac:chgData name="Lee Hun su" userId="63cb2ab83ba09cd3" providerId="LiveId" clId="{2B992792-B8F5-4B5E-AA0A-982AE97BA8B3}" dt="2021-03-31T10:40:24.575" v="3527" actId="2711"/>
          <ac:spMkLst>
            <pc:docMk/>
            <pc:sldMk cId="727364193" sldId="283"/>
            <ac:spMk id="42" creationId="{6E783ACB-62DF-4DA3-9240-822BAEA78497}"/>
          </ac:spMkLst>
        </pc:spChg>
        <pc:spChg chg="del mod">
          <ac:chgData name="Lee Hun su" userId="63cb2ab83ba09cd3" providerId="LiveId" clId="{2B992792-B8F5-4B5E-AA0A-982AE97BA8B3}" dt="2021-03-30T11:13:11.195" v="2095" actId="478"/>
          <ac:spMkLst>
            <pc:docMk/>
            <pc:sldMk cId="727364193" sldId="283"/>
            <ac:spMk id="43" creationId="{6173DD7D-A9F5-4D7E-A942-64AE3F48B264}"/>
          </ac:spMkLst>
        </pc:spChg>
        <pc:spChg chg="del mod">
          <ac:chgData name="Lee Hun su" userId="63cb2ab83ba09cd3" providerId="LiveId" clId="{2B992792-B8F5-4B5E-AA0A-982AE97BA8B3}" dt="2021-03-30T11:13:15.132" v="2097" actId="478"/>
          <ac:spMkLst>
            <pc:docMk/>
            <pc:sldMk cId="727364193" sldId="283"/>
            <ac:spMk id="44" creationId="{95967C4C-72D9-469E-BB08-F31A36FBD11D}"/>
          </ac:spMkLst>
        </pc:spChg>
        <pc:spChg chg="del mod">
          <ac:chgData name="Lee Hun su" userId="63cb2ab83ba09cd3" providerId="LiveId" clId="{2B992792-B8F5-4B5E-AA0A-982AE97BA8B3}" dt="2021-03-30T11:13:27.376" v="2102" actId="478"/>
          <ac:spMkLst>
            <pc:docMk/>
            <pc:sldMk cId="727364193" sldId="283"/>
            <ac:spMk id="45" creationId="{A2A2A928-93BB-46FE-9683-5A5BAADF87B3}"/>
          </ac:spMkLst>
        </pc:spChg>
        <pc:spChg chg="del mod">
          <ac:chgData name="Lee Hun su" userId="63cb2ab83ba09cd3" providerId="LiveId" clId="{2B992792-B8F5-4B5E-AA0A-982AE97BA8B3}" dt="2021-03-30T11:13:30.819" v="2104" actId="478"/>
          <ac:spMkLst>
            <pc:docMk/>
            <pc:sldMk cId="727364193" sldId="283"/>
            <ac:spMk id="46" creationId="{D84D1B01-F5DB-4D77-80D5-5CACEA0F7047}"/>
          </ac:spMkLst>
        </pc:spChg>
        <pc:picChg chg="add mod">
          <ac:chgData name="Lee Hun su" userId="63cb2ab83ba09cd3" providerId="LiveId" clId="{2B992792-B8F5-4B5E-AA0A-982AE97BA8B3}" dt="2021-03-30T11:22:05.360" v="2644" actId="1076"/>
          <ac:picMkLst>
            <pc:docMk/>
            <pc:sldMk cId="727364193" sldId="283"/>
            <ac:picMk id="1026" creationId="{AF6B882C-C6CF-47C8-BEA5-5C01308BDA61}"/>
          </ac:picMkLst>
        </pc:picChg>
        <pc:picChg chg="add mod">
          <ac:chgData name="Lee Hun su" userId="63cb2ab83ba09cd3" providerId="LiveId" clId="{2B992792-B8F5-4B5E-AA0A-982AE97BA8B3}" dt="2021-03-30T11:22:05.360" v="2644" actId="1076"/>
          <ac:picMkLst>
            <pc:docMk/>
            <pc:sldMk cId="727364193" sldId="283"/>
            <ac:picMk id="1028" creationId="{00284A6D-664D-46CE-9623-4BEB55EEA62A}"/>
          </ac:picMkLst>
        </pc:picChg>
        <pc:picChg chg="add mod">
          <ac:chgData name="Lee Hun su" userId="63cb2ab83ba09cd3" providerId="LiveId" clId="{2B992792-B8F5-4B5E-AA0A-982AE97BA8B3}" dt="2021-03-30T11:22:05.360" v="2644" actId="1076"/>
          <ac:picMkLst>
            <pc:docMk/>
            <pc:sldMk cId="727364193" sldId="283"/>
            <ac:picMk id="1030" creationId="{77F85B0F-A610-4E60-A441-87BF76EC5DB7}"/>
          </ac:picMkLst>
        </pc:picChg>
        <pc:picChg chg="add mod">
          <ac:chgData name="Lee Hun su" userId="63cb2ab83ba09cd3" providerId="LiveId" clId="{2B992792-B8F5-4B5E-AA0A-982AE97BA8B3}" dt="2021-03-30T11:22:05.360" v="2644" actId="1076"/>
          <ac:picMkLst>
            <pc:docMk/>
            <pc:sldMk cId="727364193" sldId="283"/>
            <ac:picMk id="1032" creationId="{FE67CBD8-6AF6-4F58-A8E7-62F7870687F7}"/>
          </ac:picMkLst>
        </pc:picChg>
        <pc:cxnChg chg="mod">
          <ac:chgData name="Lee Hun su" userId="63cb2ab83ba09cd3" providerId="LiveId" clId="{2B992792-B8F5-4B5E-AA0A-982AE97BA8B3}" dt="2021-03-30T11:22:05.360" v="2644" actId="1076"/>
          <ac:cxnSpMkLst>
            <pc:docMk/>
            <pc:sldMk cId="727364193" sldId="283"/>
            <ac:cxnSpMk id="9" creationId="{8CBC1BB2-55FC-4E8F-A171-32FAA820D2B7}"/>
          </ac:cxnSpMkLst>
        </pc:cxnChg>
        <pc:cxnChg chg="add mod">
          <ac:chgData name="Lee Hun su" userId="63cb2ab83ba09cd3" providerId="LiveId" clId="{2B992792-B8F5-4B5E-AA0A-982AE97BA8B3}" dt="2021-03-30T11:22:05.360" v="2644" actId="1076"/>
          <ac:cxnSpMkLst>
            <pc:docMk/>
            <pc:sldMk cId="727364193" sldId="283"/>
            <ac:cxnSpMk id="31" creationId="{D1E89322-8CCB-482E-BDD5-65C26E285E64}"/>
          </ac:cxnSpMkLst>
        </pc:cxnChg>
        <pc:cxnChg chg="add del mod">
          <ac:chgData name="Lee Hun su" userId="63cb2ab83ba09cd3" providerId="LiveId" clId="{2B992792-B8F5-4B5E-AA0A-982AE97BA8B3}" dt="2021-03-30T11:18:03.255" v="2499"/>
          <ac:cxnSpMkLst>
            <pc:docMk/>
            <pc:sldMk cId="727364193" sldId="283"/>
            <ac:cxnSpMk id="32" creationId="{4B23453C-E7F7-4687-AE7E-E4F47E7C45A9}"/>
          </ac:cxnSpMkLst>
        </pc:cxnChg>
        <pc:cxnChg chg="mod">
          <ac:chgData name="Lee Hun su" userId="63cb2ab83ba09cd3" providerId="LiveId" clId="{2B992792-B8F5-4B5E-AA0A-982AE97BA8B3}" dt="2021-03-30T11:22:05.360" v="2644" actId="1076"/>
          <ac:cxnSpMkLst>
            <pc:docMk/>
            <pc:sldMk cId="727364193" sldId="283"/>
            <ac:cxnSpMk id="33" creationId="{B31A2EAE-EBE4-4CB7-9D0A-105837E80B0E}"/>
          </ac:cxnSpMkLst>
        </pc:cxnChg>
      </pc:sldChg>
      <pc:sldChg chg="modSp mod">
        <pc:chgData name="Lee Hun su" userId="63cb2ab83ba09cd3" providerId="LiveId" clId="{2B992792-B8F5-4B5E-AA0A-982AE97BA8B3}" dt="2021-03-31T10:35:38.557" v="3514" actId="2711"/>
        <pc:sldMkLst>
          <pc:docMk/>
          <pc:sldMk cId="803763403" sldId="286"/>
        </pc:sldMkLst>
        <pc:spChg chg="mod">
          <ac:chgData name="Lee Hun su" userId="63cb2ab83ba09cd3" providerId="LiveId" clId="{2B992792-B8F5-4B5E-AA0A-982AE97BA8B3}" dt="2021-03-31T10:35:26.433" v="3512" actId="2711"/>
          <ac:spMkLst>
            <pc:docMk/>
            <pc:sldMk cId="803763403" sldId="286"/>
            <ac:spMk id="16" creationId="{D6178536-4D8A-4FF2-BBDC-4B3E7E0FCF26}"/>
          </ac:spMkLst>
        </pc:spChg>
        <pc:spChg chg="mod">
          <ac:chgData name="Lee Hun su" userId="63cb2ab83ba09cd3" providerId="LiveId" clId="{2B992792-B8F5-4B5E-AA0A-982AE97BA8B3}" dt="2021-03-31T10:35:34.582" v="3513" actId="2711"/>
          <ac:spMkLst>
            <pc:docMk/>
            <pc:sldMk cId="803763403" sldId="286"/>
            <ac:spMk id="19" creationId="{EB7F2E37-0ACF-4E8A-9C1D-EC5B65BA2906}"/>
          </ac:spMkLst>
        </pc:spChg>
        <pc:spChg chg="mod">
          <ac:chgData name="Lee Hun su" userId="63cb2ab83ba09cd3" providerId="LiveId" clId="{2B992792-B8F5-4B5E-AA0A-982AE97BA8B3}" dt="2021-03-31T10:35:38.557" v="3514" actId="2711"/>
          <ac:spMkLst>
            <pc:docMk/>
            <pc:sldMk cId="803763403" sldId="286"/>
            <ac:spMk id="21" creationId="{952C5002-7E64-4069-ACA0-6876E54A9B46}"/>
          </ac:spMkLst>
        </pc:spChg>
        <pc:spChg chg="mod">
          <ac:chgData name="Lee Hun su" userId="63cb2ab83ba09cd3" providerId="LiveId" clId="{2B992792-B8F5-4B5E-AA0A-982AE97BA8B3}" dt="2021-03-31T10:35:16.534" v="3509" actId="2711"/>
          <ac:spMkLst>
            <pc:docMk/>
            <pc:sldMk cId="803763403" sldId="286"/>
            <ac:spMk id="25" creationId="{94A75A79-A67A-4A23-8588-7FC5EB9A5183}"/>
          </ac:spMkLst>
        </pc:spChg>
        <pc:spChg chg="mod">
          <ac:chgData name="Lee Hun su" userId="63cb2ab83ba09cd3" providerId="LiveId" clId="{2B992792-B8F5-4B5E-AA0A-982AE97BA8B3}" dt="2021-03-31T10:35:20.083" v="3510" actId="2711"/>
          <ac:spMkLst>
            <pc:docMk/>
            <pc:sldMk cId="803763403" sldId="286"/>
            <ac:spMk id="27" creationId="{71BB375D-5EE6-4428-9817-2C7DB6B94332}"/>
          </ac:spMkLst>
        </pc:spChg>
        <pc:spChg chg="mod">
          <ac:chgData name="Lee Hun su" userId="63cb2ab83ba09cd3" providerId="LiveId" clId="{2B992792-B8F5-4B5E-AA0A-982AE97BA8B3}" dt="2021-03-31T10:35:23.401" v="3511" actId="2711"/>
          <ac:spMkLst>
            <pc:docMk/>
            <pc:sldMk cId="803763403" sldId="286"/>
            <ac:spMk id="29" creationId="{D4D7D4B6-62C2-45AB-89A5-3A41DA021FD2}"/>
          </ac:spMkLst>
        </pc:spChg>
      </pc:sldChg>
      <pc:sldChg chg="addSp delSp modSp mod delAnim">
        <pc:chgData name="Lee Hun su" userId="63cb2ab83ba09cd3" providerId="LiveId" clId="{2B992792-B8F5-4B5E-AA0A-982AE97BA8B3}" dt="2021-03-31T10:27:00.792" v="3409" actId="14100"/>
        <pc:sldMkLst>
          <pc:docMk/>
          <pc:sldMk cId="3036339287" sldId="288"/>
        </pc:sldMkLst>
        <pc:spChg chg="del">
          <ac:chgData name="Lee Hun su" userId="63cb2ab83ba09cd3" providerId="LiveId" clId="{2B992792-B8F5-4B5E-AA0A-982AE97BA8B3}" dt="2021-03-30T10:22:01.842" v="1" actId="478"/>
          <ac:spMkLst>
            <pc:docMk/>
            <pc:sldMk cId="3036339287" sldId="288"/>
            <ac:spMk id="3" creationId="{8DC8DEBA-4D8D-4704-A04E-32A1E0BF41F4}"/>
          </ac:spMkLst>
        </pc:spChg>
        <pc:spChg chg="add mod">
          <ac:chgData name="Lee Hun su" userId="63cb2ab83ba09cd3" providerId="LiveId" clId="{2B992792-B8F5-4B5E-AA0A-982AE97BA8B3}" dt="2021-03-31T04:11:48.392" v="3026" actId="2711"/>
          <ac:spMkLst>
            <pc:docMk/>
            <pc:sldMk cId="3036339287" sldId="288"/>
            <ac:spMk id="7" creationId="{7642A23A-C752-433C-9C4B-227180A717E7}"/>
          </ac:spMkLst>
        </pc:spChg>
        <pc:spChg chg="mod">
          <ac:chgData name="Lee Hun su" userId="63cb2ab83ba09cd3" providerId="LiveId" clId="{2B992792-B8F5-4B5E-AA0A-982AE97BA8B3}" dt="2021-03-30T10:26:42.733" v="238"/>
          <ac:spMkLst>
            <pc:docMk/>
            <pc:sldMk cId="3036339287" sldId="288"/>
            <ac:spMk id="11" creationId="{4E3F5479-058B-4FA8-92E9-18CAB8CDC5C5}"/>
          </ac:spMkLst>
        </pc:spChg>
        <pc:spChg chg="del">
          <ac:chgData name="Lee Hun su" userId="63cb2ab83ba09cd3" providerId="LiveId" clId="{2B992792-B8F5-4B5E-AA0A-982AE97BA8B3}" dt="2021-03-30T10:22:01.842" v="1" actId="478"/>
          <ac:spMkLst>
            <pc:docMk/>
            <pc:sldMk cId="3036339287" sldId="288"/>
            <ac:spMk id="22" creationId="{769CE3F0-8651-4FF1-8CAF-1E986C3831C4}"/>
          </ac:spMkLst>
        </pc:spChg>
        <pc:spChg chg="del">
          <ac:chgData name="Lee Hun su" userId="63cb2ab83ba09cd3" providerId="LiveId" clId="{2B992792-B8F5-4B5E-AA0A-982AE97BA8B3}" dt="2021-03-30T10:22:01.842" v="1" actId="478"/>
          <ac:spMkLst>
            <pc:docMk/>
            <pc:sldMk cId="3036339287" sldId="288"/>
            <ac:spMk id="23" creationId="{59423939-1DC9-4306-AA5D-6C0111336356}"/>
          </ac:spMkLst>
        </pc:spChg>
        <pc:picChg chg="add mod">
          <ac:chgData name="Lee Hun su" userId="63cb2ab83ba09cd3" providerId="LiveId" clId="{2B992792-B8F5-4B5E-AA0A-982AE97BA8B3}" dt="2021-03-31T10:27:00.792" v="3409" actId="14100"/>
          <ac:picMkLst>
            <pc:docMk/>
            <pc:sldMk cId="3036339287" sldId="288"/>
            <ac:picMk id="3" creationId="{95055675-5D06-4C32-905D-A48AFCA3F0A0}"/>
          </ac:picMkLst>
        </pc:picChg>
        <pc:picChg chg="del">
          <ac:chgData name="Lee Hun su" userId="63cb2ab83ba09cd3" providerId="LiveId" clId="{2B992792-B8F5-4B5E-AA0A-982AE97BA8B3}" dt="2021-03-30T10:22:01.842" v="1" actId="478"/>
          <ac:picMkLst>
            <pc:docMk/>
            <pc:sldMk cId="3036339287" sldId="288"/>
            <ac:picMk id="4" creationId="{72A7E396-6757-49C9-BE61-2F0FF7533C18}"/>
          </ac:picMkLst>
        </pc:picChg>
        <pc:picChg chg="add del mod">
          <ac:chgData name="Lee Hun su" userId="63cb2ab83ba09cd3" providerId="LiveId" clId="{2B992792-B8F5-4B5E-AA0A-982AE97BA8B3}" dt="2021-03-31T04:06:26.255" v="3014" actId="478"/>
          <ac:picMkLst>
            <pc:docMk/>
            <pc:sldMk cId="3036339287" sldId="288"/>
            <ac:picMk id="5" creationId="{976C0DF6-EA7C-47BD-9759-F2B10D8CECD2}"/>
          </ac:picMkLst>
        </pc:picChg>
        <pc:picChg chg="del">
          <ac:chgData name="Lee Hun su" userId="63cb2ab83ba09cd3" providerId="LiveId" clId="{2B992792-B8F5-4B5E-AA0A-982AE97BA8B3}" dt="2021-03-30T10:22:01.842" v="1" actId="478"/>
          <ac:picMkLst>
            <pc:docMk/>
            <pc:sldMk cId="3036339287" sldId="288"/>
            <ac:picMk id="9" creationId="{2EA56173-63BA-4531-9720-86EC49056935}"/>
          </ac:picMkLst>
        </pc:picChg>
        <pc:picChg chg="del">
          <ac:chgData name="Lee Hun su" userId="63cb2ab83ba09cd3" providerId="LiveId" clId="{2B992792-B8F5-4B5E-AA0A-982AE97BA8B3}" dt="2021-03-30T10:22:01.842" v="1" actId="478"/>
          <ac:picMkLst>
            <pc:docMk/>
            <pc:sldMk cId="3036339287" sldId="288"/>
            <ac:picMk id="12" creationId="{ED4318C5-0F3A-4448-B4C0-C85EF37DF158}"/>
          </ac:picMkLst>
        </pc:picChg>
      </pc:sldChg>
      <pc:sldChg chg="addSp delSp modSp add mod delAnim">
        <pc:chgData name="Lee Hun su" userId="63cb2ab83ba09cd3" providerId="LiveId" clId="{2B992792-B8F5-4B5E-AA0A-982AE97BA8B3}" dt="2021-03-30T10:34:32.805" v="527" actId="1076"/>
        <pc:sldMkLst>
          <pc:docMk/>
          <pc:sldMk cId="482411967" sldId="289"/>
        </pc:sldMkLst>
        <pc:spChg chg="mod">
          <ac:chgData name="Lee Hun su" userId="63cb2ab83ba09cd3" providerId="LiveId" clId="{2B992792-B8F5-4B5E-AA0A-982AE97BA8B3}" dt="2021-03-30T10:33:24.779" v="515" actId="1076"/>
          <ac:spMkLst>
            <pc:docMk/>
            <pc:sldMk cId="482411967" sldId="289"/>
            <ac:spMk id="3" creationId="{8DC8DEBA-4D8D-4704-A04E-32A1E0BF41F4}"/>
          </ac:spMkLst>
        </pc:spChg>
        <pc:spChg chg="add mod">
          <ac:chgData name="Lee Hun su" userId="63cb2ab83ba09cd3" providerId="LiveId" clId="{2B992792-B8F5-4B5E-AA0A-982AE97BA8B3}" dt="2021-03-30T10:33:04.876" v="513" actId="1076"/>
          <ac:spMkLst>
            <pc:docMk/>
            <pc:sldMk cId="482411967" sldId="289"/>
            <ac:spMk id="13" creationId="{072F277B-72E3-4C6E-A552-DF88B3727892}"/>
          </ac:spMkLst>
        </pc:spChg>
        <pc:spChg chg="add mod">
          <ac:chgData name="Lee Hun su" userId="63cb2ab83ba09cd3" providerId="LiveId" clId="{2B992792-B8F5-4B5E-AA0A-982AE97BA8B3}" dt="2021-03-30T10:33:50.477" v="520" actId="1076"/>
          <ac:spMkLst>
            <pc:docMk/>
            <pc:sldMk cId="482411967" sldId="289"/>
            <ac:spMk id="15" creationId="{91431DEC-71B5-47B5-B6D4-B0E65F547572}"/>
          </ac:spMkLst>
        </pc:spChg>
        <pc:spChg chg="add mod">
          <ac:chgData name="Lee Hun su" userId="63cb2ab83ba09cd3" providerId="LiveId" clId="{2B992792-B8F5-4B5E-AA0A-982AE97BA8B3}" dt="2021-03-30T10:32:56.910" v="510" actId="14100"/>
          <ac:spMkLst>
            <pc:docMk/>
            <pc:sldMk cId="482411967" sldId="289"/>
            <ac:spMk id="16" creationId="{42C658D9-1593-49A2-92B5-D4ED8E7F1B40}"/>
          </ac:spMkLst>
        </pc:spChg>
        <pc:spChg chg="mod">
          <ac:chgData name="Lee Hun su" userId="63cb2ab83ba09cd3" providerId="LiveId" clId="{2B992792-B8F5-4B5E-AA0A-982AE97BA8B3}" dt="2021-03-30T10:33:14.902" v="514" actId="14100"/>
          <ac:spMkLst>
            <pc:docMk/>
            <pc:sldMk cId="482411967" sldId="289"/>
            <ac:spMk id="22" creationId="{769CE3F0-8651-4FF1-8CAF-1E986C3831C4}"/>
          </ac:spMkLst>
        </pc:spChg>
        <pc:spChg chg="mod">
          <ac:chgData name="Lee Hun su" userId="63cb2ab83ba09cd3" providerId="LiveId" clId="{2B992792-B8F5-4B5E-AA0A-982AE97BA8B3}" dt="2021-03-30T10:33:28.287" v="516" actId="1076"/>
          <ac:spMkLst>
            <pc:docMk/>
            <pc:sldMk cId="482411967" sldId="289"/>
            <ac:spMk id="23" creationId="{59423939-1DC9-4306-AA5D-6C0111336356}"/>
          </ac:spMkLst>
        </pc:spChg>
        <pc:picChg chg="del mod">
          <ac:chgData name="Lee Hun su" userId="63cb2ab83ba09cd3" providerId="LiveId" clId="{2B992792-B8F5-4B5E-AA0A-982AE97BA8B3}" dt="2021-03-30T10:34:08.888" v="522" actId="478"/>
          <ac:picMkLst>
            <pc:docMk/>
            <pc:sldMk cId="482411967" sldId="289"/>
            <ac:picMk id="4" creationId="{72A7E396-6757-49C9-BE61-2F0FF7533C18}"/>
          </ac:picMkLst>
        </pc:picChg>
        <pc:picChg chg="add mod">
          <ac:chgData name="Lee Hun su" userId="63cb2ab83ba09cd3" providerId="LiveId" clId="{2B992792-B8F5-4B5E-AA0A-982AE97BA8B3}" dt="2021-03-30T10:33:36.999" v="518" actId="1076"/>
          <ac:picMkLst>
            <pc:docMk/>
            <pc:sldMk cId="482411967" sldId="289"/>
            <ac:picMk id="5" creationId="{054A50EA-50ED-453F-B4AA-7A31243E156D}"/>
          </ac:picMkLst>
        </pc:picChg>
        <pc:picChg chg="del">
          <ac:chgData name="Lee Hun su" userId="63cb2ab83ba09cd3" providerId="LiveId" clId="{2B992792-B8F5-4B5E-AA0A-982AE97BA8B3}" dt="2021-03-30T10:31:02.567" v="244" actId="478"/>
          <ac:picMkLst>
            <pc:docMk/>
            <pc:sldMk cId="482411967" sldId="289"/>
            <ac:picMk id="9" creationId="{2EA56173-63BA-4531-9720-86EC49056935}"/>
          </ac:picMkLst>
        </pc:picChg>
        <pc:picChg chg="add mod">
          <ac:chgData name="Lee Hun su" userId="63cb2ab83ba09cd3" providerId="LiveId" clId="{2B992792-B8F5-4B5E-AA0A-982AE97BA8B3}" dt="2021-03-30T10:34:32.805" v="527" actId="1076"/>
          <ac:picMkLst>
            <pc:docMk/>
            <pc:sldMk cId="482411967" sldId="289"/>
            <ac:picMk id="10" creationId="{469163B5-F558-4758-A872-66AEAF594D54}"/>
          </ac:picMkLst>
        </pc:picChg>
        <pc:picChg chg="mod">
          <ac:chgData name="Lee Hun su" userId="63cb2ab83ba09cd3" providerId="LiveId" clId="{2B992792-B8F5-4B5E-AA0A-982AE97BA8B3}" dt="2021-03-30T10:33:47.166" v="519" actId="1076"/>
          <ac:picMkLst>
            <pc:docMk/>
            <pc:sldMk cId="482411967" sldId="289"/>
            <ac:picMk id="12" creationId="{ED4318C5-0F3A-4448-B4C0-C85EF37DF158}"/>
          </ac:picMkLst>
        </pc:picChg>
      </pc:sldChg>
      <pc:sldChg chg="addSp delSp modSp new mod delAnim modAnim">
        <pc:chgData name="Lee Hun su" userId="63cb2ab83ba09cd3" providerId="LiveId" clId="{2B992792-B8F5-4B5E-AA0A-982AE97BA8B3}" dt="2021-03-31T13:59:54.611" v="3569"/>
        <pc:sldMkLst>
          <pc:docMk/>
          <pc:sldMk cId="3092721181" sldId="290"/>
        </pc:sldMkLst>
        <pc:spChg chg="add mod">
          <ac:chgData name="Lee Hun su" userId="63cb2ab83ba09cd3" providerId="LiveId" clId="{2B992792-B8F5-4B5E-AA0A-982AE97BA8B3}" dt="2021-03-30T10:55:08.147" v="1285"/>
          <ac:spMkLst>
            <pc:docMk/>
            <pc:sldMk cId="3092721181" sldId="290"/>
            <ac:spMk id="4" creationId="{D51AFE16-3BDC-45CE-AA4D-C910235849EA}"/>
          </ac:spMkLst>
        </pc:spChg>
        <pc:spChg chg="add mod">
          <ac:chgData name="Lee Hun su" userId="63cb2ab83ba09cd3" providerId="LiveId" clId="{2B992792-B8F5-4B5E-AA0A-982AE97BA8B3}" dt="2021-03-31T10:34:25.293" v="3500" actId="2711"/>
          <ac:spMkLst>
            <pc:docMk/>
            <pc:sldMk cId="3092721181" sldId="290"/>
            <ac:spMk id="5" creationId="{62C9566A-4310-4290-BF4E-03C988AFB74D}"/>
          </ac:spMkLst>
        </pc:spChg>
        <pc:spChg chg="add del mod">
          <ac:chgData name="Lee Hun su" userId="63cb2ab83ba09cd3" providerId="LiveId" clId="{2B992792-B8F5-4B5E-AA0A-982AE97BA8B3}" dt="2021-03-31T13:59:32.640" v="3568" actId="478"/>
          <ac:spMkLst>
            <pc:docMk/>
            <pc:sldMk cId="3092721181" sldId="290"/>
            <ac:spMk id="9" creationId="{33846759-AF3A-48E6-B0C0-B3BBCC257EF3}"/>
          </ac:spMkLst>
        </pc:spChg>
        <pc:picChg chg="add mod">
          <ac:chgData name="Lee Hun su" userId="63cb2ab83ba09cd3" providerId="LiveId" clId="{2B992792-B8F5-4B5E-AA0A-982AE97BA8B3}" dt="2021-03-30T11:24:05.225" v="2664" actId="1076"/>
          <ac:picMkLst>
            <pc:docMk/>
            <pc:sldMk cId="3092721181" sldId="290"/>
            <ac:picMk id="6" creationId="{F09D0780-9174-4ACD-8FD8-7BC09A516CA1}"/>
          </ac:picMkLst>
        </pc:picChg>
        <pc:picChg chg="add mod">
          <ac:chgData name="Lee Hun su" userId="63cb2ab83ba09cd3" providerId="LiveId" clId="{2B992792-B8F5-4B5E-AA0A-982AE97BA8B3}" dt="2021-03-30T10:55:37.696" v="1290" actId="1076"/>
          <ac:picMkLst>
            <pc:docMk/>
            <pc:sldMk cId="3092721181" sldId="290"/>
            <ac:picMk id="8" creationId="{C5B3675E-D7D5-4D12-A01E-DF57655412D0}"/>
          </ac:picMkLst>
        </pc:picChg>
        <pc:cxnChg chg="add mod">
          <ac:chgData name="Lee Hun su" userId="63cb2ab83ba09cd3" providerId="LiveId" clId="{2B992792-B8F5-4B5E-AA0A-982AE97BA8B3}" dt="2021-03-30T10:54:54.093" v="1277"/>
          <ac:cxnSpMkLst>
            <pc:docMk/>
            <pc:sldMk cId="3092721181" sldId="290"/>
            <ac:cxnSpMk id="2" creationId="{D1D69D7F-9730-4D7E-A4F3-3EF73D154591}"/>
          </ac:cxnSpMkLst>
        </pc:cxnChg>
        <pc:cxnChg chg="add mod">
          <ac:chgData name="Lee Hun su" userId="63cb2ab83ba09cd3" providerId="LiveId" clId="{2B992792-B8F5-4B5E-AA0A-982AE97BA8B3}" dt="2021-03-30T10:54:54.093" v="1277"/>
          <ac:cxnSpMkLst>
            <pc:docMk/>
            <pc:sldMk cId="3092721181" sldId="290"/>
            <ac:cxnSpMk id="3" creationId="{C47CBE27-BE34-4669-A428-6627B06B8F47}"/>
          </ac:cxnSpMkLst>
        </pc:cxnChg>
      </pc:sldChg>
      <pc:sldChg chg="addSp delSp modSp new mod">
        <pc:chgData name="Lee Hun su" userId="63cb2ab83ba09cd3" providerId="LiveId" clId="{2B992792-B8F5-4B5E-AA0A-982AE97BA8B3}" dt="2021-03-30T11:02:44.082" v="1438" actId="1076"/>
        <pc:sldMkLst>
          <pc:docMk/>
          <pc:sldMk cId="3054644499" sldId="291"/>
        </pc:sldMkLst>
        <pc:spChg chg="add mod">
          <ac:chgData name="Lee Hun su" userId="63cb2ab83ba09cd3" providerId="LiveId" clId="{2B992792-B8F5-4B5E-AA0A-982AE97BA8B3}" dt="2021-03-30T10:56:36.215" v="1304" actId="403"/>
          <ac:spMkLst>
            <pc:docMk/>
            <pc:sldMk cId="3054644499" sldId="291"/>
            <ac:spMk id="5" creationId="{55BD6DE6-A02B-47B0-AA06-36E5523F1755}"/>
          </ac:spMkLst>
        </pc:spChg>
        <pc:picChg chg="add del">
          <ac:chgData name="Lee Hun su" userId="63cb2ab83ba09cd3" providerId="LiveId" clId="{2B992792-B8F5-4B5E-AA0A-982AE97BA8B3}" dt="2021-03-30T10:56:03.608" v="1293" actId="22"/>
          <ac:picMkLst>
            <pc:docMk/>
            <pc:sldMk cId="3054644499" sldId="291"/>
            <ac:picMk id="3" creationId="{87D9E443-6D97-46AA-B902-64AA10457DB1}"/>
          </ac:picMkLst>
        </pc:picChg>
        <pc:picChg chg="add del mod">
          <ac:chgData name="Lee Hun su" userId="63cb2ab83ba09cd3" providerId="LiveId" clId="{2B992792-B8F5-4B5E-AA0A-982AE97BA8B3}" dt="2021-03-30T11:01:57.152" v="1423" actId="478"/>
          <ac:picMkLst>
            <pc:docMk/>
            <pc:sldMk cId="3054644499" sldId="291"/>
            <ac:picMk id="8" creationId="{11EEBE05-8EF3-493A-88AA-7251136246BC}"/>
          </ac:picMkLst>
        </pc:picChg>
        <pc:picChg chg="add del mod">
          <ac:chgData name="Lee Hun su" userId="63cb2ab83ba09cd3" providerId="LiveId" clId="{2B992792-B8F5-4B5E-AA0A-982AE97BA8B3}" dt="2021-03-30T11:01:57.152" v="1423" actId="478"/>
          <ac:picMkLst>
            <pc:docMk/>
            <pc:sldMk cId="3054644499" sldId="291"/>
            <ac:picMk id="10" creationId="{D7133C1C-7C84-4B5E-A1E2-E2736B525FD0}"/>
          </ac:picMkLst>
        </pc:picChg>
        <pc:picChg chg="add del mod">
          <ac:chgData name="Lee Hun su" userId="63cb2ab83ba09cd3" providerId="LiveId" clId="{2B992792-B8F5-4B5E-AA0A-982AE97BA8B3}" dt="2021-03-30T11:01:57.152" v="1423" actId="478"/>
          <ac:picMkLst>
            <pc:docMk/>
            <pc:sldMk cId="3054644499" sldId="291"/>
            <ac:picMk id="12" creationId="{B066D0FE-D3C0-404C-9811-F3C94D129D8D}"/>
          </ac:picMkLst>
        </pc:picChg>
        <pc:picChg chg="add mod">
          <ac:chgData name="Lee Hun su" userId="63cb2ab83ba09cd3" providerId="LiveId" clId="{2B992792-B8F5-4B5E-AA0A-982AE97BA8B3}" dt="2021-03-30T11:02:30.212" v="1434" actId="1076"/>
          <ac:picMkLst>
            <pc:docMk/>
            <pc:sldMk cId="3054644499" sldId="291"/>
            <ac:picMk id="14" creationId="{DFD820A9-CBAA-4075-A73F-845AD32252B8}"/>
          </ac:picMkLst>
        </pc:picChg>
        <pc:picChg chg="add mod">
          <ac:chgData name="Lee Hun su" userId="63cb2ab83ba09cd3" providerId="LiveId" clId="{2B992792-B8F5-4B5E-AA0A-982AE97BA8B3}" dt="2021-03-30T11:02:33.393" v="1435" actId="1076"/>
          <ac:picMkLst>
            <pc:docMk/>
            <pc:sldMk cId="3054644499" sldId="291"/>
            <ac:picMk id="16" creationId="{A382C81C-AE00-420D-892D-0279E673DC71}"/>
          </ac:picMkLst>
        </pc:picChg>
        <pc:picChg chg="add del mod">
          <ac:chgData name="Lee Hun su" userId="63cb2ab83ba09cd3" providerId="LiveId" clId="{2B992792-B8F5-4B5E-AA0A-982AE97BA8B3}" dt="2021-03-30T11:01:57.152" v="1423" actId="478"/>
          <ac:picMkLst>
            <pc:docMk/>
            <pc:sldMk cId="3054644499" sldId="291"/>
            <ac:picMk id="18" creationId="{00AB2EBF-8180-4BAD-87C8-88B1CE417BBB}"/>
          </ac:picMkLst>
        </pc:picChg>
        <pc:picChg chg="add del mod">
          <ac:chgData name="Lee Hun su" userId="63cb2ab83ba09cd3" providerId="LiveId" clId="{2B992792-B8F5-4B5E-AA0A-982AE97BA8B3}" dt="2021-03-30T11:01:57.152" v="1423" actId="478"/>
          <ac:picMkLst>
            <pc:docMk/>
            <pc:sldMk cId="3054644499" sldId="291"/>
            <ac:picMk id="20" creationId="{72682A4F-75B1-4D3B-A25F-0FB2426FF015}"/>
          </ac:picMkLst>
        </pc:picChg>
        <pc:picChg chg="add mod">
          <ac:chgData name="Lee Hun su" userId="63cb2ab83ba09cd3" providerId="LiveId" clId="{2B992792-B8F5-4B5E-AA0A-982AE97BA8B3}" dt="2021-03-30T11:02:44.082" v="1438" actId="1076"/>
          <ac:picMkLst>
            <pc:docMk/>
            <pc:sldMk cId="3054644499" sldId="291"/>
            <ac:picMk id="22" creationId="{9762AA54-0735-4A0C-AEC1-9746C5EA2E34}"/>
          </ac:picMkLst>
        </pc:picChg>
        <pc:picChg chg="add mod">
          <ac:chgData name="Lee Hun su" userId="63cb2ab83ba09cd3" providerId="LiveId" clId="{2B992792-B8F5-4B5E-AA0A-982AE97BA8B3}" dt="2021-03-30T11:02:24.301" v="1433" actId="1076"/>
          <ac:picMkLst>
            <pc:docMk/>
            <pc:sldMk cId="3054644499" sldId="291"/>
            <ac:picMk id="23" creationId="{DB82890A-5057-4D46-9D52-FCD836C17376}"/>
          </ac:picMkLst>
        </pc:picChg>
        <pc:picChg chg="add mod">
          <ac:chgData name="Lee Hun su" userId="63cb2ab83ba09cd3" providerId="LiveId" clId="{2B992792-B8F5-4B5E-AA0A-982AE97BA8B3}" dt="2021-03-30T11:02:16.807" v="1431" actId="1076"/>
          <ac:picMkLst>
            <pc:docMk/>
            <pc:sldMk cId="3054644499" sldId="291"/>
            <ac:picMk id="24" creationId="{29AAA79A-588A-407F-A9D6-6985F3B88A20}"/>
          </ac:picMkLst>
        </pc:picChg>
        <pc:picChg chg="add mod">
          <ac:chgData name="Lee Hun su" userId="63cb2ab83ba09cd3" providerId="LiveId" clId="{2B992792-B8F5-4B5E-AA0A-982AE97BA8B3}" dt="2021-03-30T11:02:19.224" v="1432" actId="1076"/>
          <ac:picMkLst>
            <pc:docMk/>
            <pc:sldMk cId="3054644499" sldId="291"/>
            <ac:picMk id="25" creationId="{EBCCB01B-7B9D-4B65-B909-471A6C1F3F4B}"/>
          </ac:picMkLst>
        </pc:picChg>
        <pc:picChg chg="add del mod">
          <ac:chgData name="Lee Hun su" userId="63cb2ab83ba09cd3" providerId="LiveId" clId="{2B992792-B8F5-4B5E-AA0A-982AE97BA8B3}" dt="2021-03-30T11:01:48.321" v="1420" actId="478"/>
          <ac:picMkLst>
            <pc:docMk/>
            <pc:sldMk cId="3054644499" sldId="291"/>
            <ac:picMk id="26" creationId="{D6BFE550-0D2D-468C-8902-499FD26DC28E}"/>
          </ac:picMkLst>
        </pc:picChg>
        <pc:picChg chg="add mod">
          <ac:chgData name="Lee Hun su" userId="63cb2ab83ba09cd3" providerId="LiveId" clId="{2B992792-B8F5-4B5E-AA0A-982AE97BA8B3}" dt="2021-03-30T11:02:36.523" v="1436" actId="1076"/>
          <ac:picMkLst>
            <pc:docMk/>
            <pc:sldMk cId="3054644499" sldId="291"/>
            <ac:picMk id="27" creationId="{1258ABCF-654C-4DE8-9893-AB86B94A3788}"/>
          </ac:picMkLst>
        </pc:picChg>
        <pc:picChg chg="add mod">
          <ac:chgData name="Lee Hun su" userId="63cb2ab83ba09cd3" providerId="LiveId" clId="{2B992792-B8F5-4B5E-AA0A-982AE97BA8B3}" dt="2021-03-30T11:02:41.353" v="1437" actId="1076"/>
          <ac:picMkLst>
            <pc:docMk/>
            <pc:sldMk cId="3054644499" sldId="291"/>
            <ac:picMk id="28" creationId="{A82DAB99-06C4-4042-918F-BF0E3CE055A6}"/>
          </ac:picMkLst>
        </pc:picChg>
        <pc:picChg chg="add del mod">
          <ac:chgData name="Lee Hun su" userId="63cb2ab83ba09cd3" providerId="LiveId" clId="{2B992792-B8F5-4B5E-AA0A-982AE97BA8B3}" dt="2021-03-30T11:01:38.835" v="1414" actId="478"/>
          <ac:picMkLst>
            <pc:docMk/>
            <pc:sldMk cId="3054644499" sldId="291"/>
            <ac:picMk id="29" creationId="{C992080F-BB01-4A81-9557-D356268FB5F0}"/>
          </ac:picMkLst>
        </pc:picChg>
        <pc:picChg chg="add del mod">
          <ac:chgData name="Lee Hun su" userId="63cb2ab83ba09cd3" providerId="LiveId" clId="{2B992792-B8F5-4B5E-AA0A-982AE97BA8B3}" dt="2021-03-30T11:01:38.835" v="1414" actId="478"/>
          <ac:picMkLst>
            <pc:docMk/>
            <pc:sldMk cId="3054644499" sldId="291"/>
            <ac:picMk id="30" creationId="{D1E6FDBF-1E7A-45E7-9733-BDEA0CEFB146}"/>
          </ac:picMkLst>
        </pc:picChg>
        <pc:picChg chg="add del mod">
          <ac:chgData name="Lee Hun su" userId="63cb2ab83ba09cd3" providerId="LiveId" clId="{2B992792-B8F5-4B5E-AA0A-982AE97BA8B3}" dt="2021-03-30T11:01:38.835" v="1414" actId="478"/>
          <ac:picMkLst>
            <pc:docMk/>
            <pc:sldMk cId="3054644499" sldId="291"/>
            <ac:picMk id="31" creationId="{76A2F040-2F98-42BF-A8D7-32019AC6A9E7}"/>
          </ac:picMkLst>
        </pc:picChg>
        <pc:picChg chg="add del mod">
          <ac:chgData name="Lee Hun su" userId="63cb2ab83ba09cd3" providerId="LiveId" clId="{2B992792-B8F5-4B5E-AA0A-982AE97BA8B3}" dt="2021-03-30T11:01:38.835" v="1414" actId="478"/>
          <ac:picMkLst>
            <pc:docMk/>
            <pc:sldMk cId="3054644499" sldId="291"/>
            <ac:picMk id="32" creationId="{ED307A4B-8B78-4FB9-9E80-4B8C62960E92}"/>
          </ac:picMkLst>
        </pc:picChg>
        <pc:picChg chg="add del mod">
          <ac:chgData name="Lee Hun su" userId="63cb2ab83ba09cd3" providerId="LiveId" clId="{2B992792-B8F5-4B5E-AA0A-982AE97BA8B3}" dt="2021-03-30T11:01:38.835" v="1414" actId="478"/>
          <ac:picMkLst>
            <pc:docMk/>
            <pc:sldMk cId="3054644499" sldId="291"/>
            <ac:picMk id="33" creationId="{D13486B8-FDE7-4DD4-B6DB-1DF9BACAB00D}"/>
          </ac:picMkLst>
        </pc:picChg>
        <pc:picChg chg="add del mod">
          <ac:chgData name="Lee Hun su" userId="63cb2ab83ba09cd3" providerId="LiveId" clId="{2B992792-B8F5-4B5E-AA0A-982AE97BA8B3}" dt="2021-03-30T11:01:38.835" v="1414" actId="478"/>
          <ac:picMkLst>
            <pc:docMk/>
            <pc:sldMk cId="3054644499" sldId="291"/>
            <ac:picMk id="34" creationId="{ADEB98BE-8BAF-4E72-9168-3A5330321B4B}"/>
          </ac:picMkLst>
        </pc:picChg>
        <pc:picChg chg="add del mod">
          <ac:chgData name="Lee Hun su" userId="63cb2ab83ba09cd3" providerId="LiveId" clId="{2B992792-B8F5-4B5E-AA0A-982AE97BA8B3}" dt="2021-03-30T11:01:38.835" v="1414" actId="478"/>
          <ac:picMkLst>
            <pc:docMk/>
            <pc:sldMk cId="3054644499" sldId="291"/>
            <ac:picMk id="35" creationId="{A2A83656-894F-4104-825C-0E6C9C84DE6C}"/>
          </ac:picMkLst>
        </pc:picChg>
        <pc:picChg chg="add del mod">
          <ac:chgData name="Lee Hun su" userId="63cb2ab83ba09cd3" providerId="LiveId" clId="{2B992792-B8F5-4B5E-AA0A-982AE97BA8B3}" dt="2021-03-30T11:01:38.835" v="1414" actId="478"/>
          <ac:picMkLst>
            <pc:docMk/>
            <pc:sldMk cId="3054644499" sldId="291"/>
            <ac:picMk id="36" creationId="{78CEE97B-8A47-44C3-B098-76388A40910C}"/>
          </ac:picMkLst>
        </pc:picChg>
        <pc:picChg chg="add del mod">
          <ac:chgData name="Lee Hun su" userId="63cb2ab83ba09cd3" providerId="LiveId" clId="{2B992792-B8F5-4B5E-AA0A-982AE97BA8B3}" dt="2021-03-30T11:01:43.219" v="1417" actId="478"/>
          <ac:picMkLst>
            <pc:docMk/>
            <pc:sldMk cId="3054644499" sldId="291"/>
            <ac:picMk id="37" creationId="{DD051134-C3DD-40B6-9C4B-210E5E29D5BF}"/>
          </ac:picMkLst>
        </pc:picChg>
        <pc:picChg chg="add del mod">
          <ac:chgData name="Lee Hun su" userId="63cb2ab83ba09cd3" providerId="LiveId" clId="{2B992792-B8F5-4B5E-AA0A-982AE97BA8B3}" dt="2021-03-30T11:01:43.219" v="1417" actId="478"/>
          <ac:picMkLst>
            <pc:docMk/>
            <pc:sldMk cId="3054644499" sldId="291"/>
            <ac:picMk id="38" creationId="{E60D0469-F319-4DF6-82E3-2417C4D5D345}"/>
          </ac:picMkLst>
        </pc:picChg>
        <pc:picChg chg="add del mod">
          <ac:chgData name="Lee Hun su" userId="63cb2ab83ba09cd3" providerId="LiveId" clId="{2B992792-B8F5-4B5E-AA0A-982AE97BA8B3}" dt="2021-03-30T11:01:43.219" v="1417" actId="478"/>
          <ac:picMkLst>
            <pc:docMk/>
            <pc:sldMk cId="3054644499" sldId="291"/>
            <ac:picMk id="39" creationId="{2AD79EF7-000B-4923-8443-5021240037F4}"/>
          </ac:picMkLst>
        </pc:picChg>
        <pc:picChg chg="add del mod">
          <ac:chgData name="Lee Hun su" userId="63cb2ab83ba09cd3" providerId="LiveId" clId="{2B992792-B8F5-4B5E-AA0A-982AE97BA8B3}" dt="2021-03-30T11:01:43.219" v="1417" actId="478"/>
          <ac:picMkLst>
            <pc:docMk/>
            <pc:sldMk cId="3054644499" sldId="291"/>
            <ac:picMk id="40" creationId="{9C277A5A-CD7E-4C7F-AEA0-2E2A1A619EDC}"/>
          </ac:picMkLst>
        </pc:picChg>
        <pc:picChg chg="add del mod">
          <ac:chgData name="Lee Hun su" userId="63cb2ab83ba09cd3" providerId="LiveId" clId="{2B992792-B8F5-4B5E-AA0A-982AE97BA8B3}" dt="2021-03-30T11:01:43.219" v="1417" actId="478"/>
          <ac:picMkLst>
            <pc:docMk/>
            <pc:sldMk cId="3054644499" sldId="291"/>
            <ac:picMk id="41" creationId="{13D8D7A7-EB90-44C3-BE5C-1EBC6F9D032C}"/>
          </ac:picMkLst>
        </pc:picChg>
        <pc:picChg chg="add del mod">
          <ac:chgData name="Lee Hun su" userId="63cb2ab83ba09cd3" providerId="LiveId" clId="{2B992792-B8F5-4B5E-AA0A-982AE97BA8B3}" dt="2021-03-30T11:01:43.219" v="1417" actId="478"/>
          <ac:picMkLst>
            <pc:docMk/>
            <pc:sldMk cId="3054644499" sldId="291"/>
            <ac:picMk id="42" creationId="{B448B89E-9221-4753-9E63-8D04A7CC0CC4}"/>
          </ac:picMkLst>
        </pc:picChg>
        <pc:picChg chg="add del mod">
          <ac:chgData name="Lee Hun su" userId="63cb2ab83ba09cd3" providerId="LiveId" clId="{2B992792-B8F5-4B5E-AA0A-982AE97BA8B3}" dt="2021-03-30T11:01:43.219" v="1417" actId="478"/>
          <ac:picMkLst>
            <pc:docMk/>
            <pc:sldMk cId="3054644499" sldId="291"/>
            <ac:picMk id="43" creationId="{07572B34-6FC9-4EE6-8C76-E46000F07ECF}"/>
          </ac:picMkLst>
        </pc:picChg>
        <pc:picChg chg="add del mod">
          <ac:chgData name="Lee Hun su" userId="63cb2ab83ba09cd3" providerId="LiveId" clId="{2B992792-B8F5-4B5E-AA0A-982AE97BA8B3}" dt="2021-03-30T11:01:43.219" v="1417" actId="478"/>
          <ac:picMkLst>
            <pc:docMk/>
            <pc:sldMk cId="3054644499" sldId="291"/>
            <ac:picMk id="44" creationId="{C0A45FF0-D8D3-4AFD-AA97-071C75DF25BF}"/>
          </ac:picMkLst>
        </pc:picChg>
        <pc:picChg chg="add del mod">
          <ac:chgData name="Lee Hun su" userId="63cb2ab83ba09cd3" providerId="LiveId" clId="{2B992792-B8F5-4B5E-AA0A-982AE97BA8B3}" dt="2021-03-30T11:01:48.321" v="1420" actId="478"/>
          <ac:picMkLst>
            <pc:docMk/>
            <pc:sldMk cId="3054644499" sldId="291"/>
            <ac:picMk id="45" creationId="{B341B315-9CC2-4D6E-87AE-2AA87979B95E}"/>
          </ac:picMkLst>
        </pc:picChg>
        <pc:picChg chg="add del mod">
          <ac:chgData name="Lee Hun su" userId="63cb2ab83ba09cd3" providerId="LiveId" clId="{2B992792-B8F5-4B5E-AA0A-982AE97BA8B3}" dt="2021-03-30T11:01:48.321" v="1420" actId="478"/>
          <ac:picMkLst>
            <pc:docMk/>
            <pc:sldMk cId="3054644499" sldId="291"/>
            <ac:picMk id="46" creationId="{06C2A1CE-1681-4A26-93D9-196E1253DAF6}"/>
          </ac:picMkLst>
        </pc:picChg>
        <pc:picChg chg="add del mod">
          <ac:chgData name="Lee Hun su" userId="63cb2ab83ba09cd3" providerId="LiveId" clId="{2B992792-B8F5-4B5E-AA0A-982AE97BA8B3}" dt="2021-03-30T11:01:48.321" v="1420" actId="478"/>
          <ac:picMkLst>
            <pc:docMk/>
            <pc:sldMk cId="3054644499" sldId="291"/>
            <ac:picMk id="47" creationId="{A50D38F2-321E-4E18-ACD8-DD669AFEBEB9}"/>
          </ac:picMkLst>
        </pc:picChg>
        <pc:picChg chg="add del mod">
          <ac:chgData name="Lee Hun su" userId="63cb2ab83ba09cd3" providerId="LiveId" clId="{2B992792-B8F5-4B5E-AA0A-982AE97BA8B3}" dt="2021-03-30T11:01:48.321" v="1420" actId="478"/>
          <ac:picMkLst>
            <pc:docMk/>
            <pc:sldMk cId="3054644499" sldId="291"/>
            <ac:picMk id="48" creationId="{956310DD-6FE5-48D7-ACA1-24994C39E39E}"/>
          </ac:picMkLst>
        </pc:picChg>
        <pc:picChg chg="add del mod">
          <ac:chgData name="Lee Hun su" userId="63cb2ab83ba09cd3" providerId="LiveId" clId="{2B992792-B8F5-4B5E-AA0A-982AE97BA8B3}" dt="2021-03-30T11:01:48.321" v="1420" actId="478"/>
          <ac:picMkLst>
            <pc:docMk/>
            <pc:sldMk cId="3054644499" sldId="291"/>
            <ac:picMk id="49" creationId="{4A9638AF-885D-4439-A7C4-E0936DDE742C}"/>
          </ac:picMkLst>
        </pc:picChg>
        <pc:picChg chg="add del mod">
          <ac:chgData name="Lee Hun su" userId="63cb2ab83ba09cd3" providerId="LiveId" clId="{2B992792-B8F5-4B5E-AA0A-982AE97BA8B3}" dt="2021-03-30T11:01:48.321" v="1420" actId="478"/>
          <ac:picMkLst>
            <pc:docMk/>
            <pc:sldMk cId="3054644499" sldId="291"/>
            <ac:picMk id="50" creationId="{7617898B-0D94-4E11-A8AD-E177D8B22206}"/>
          </ac:picMkLst>
        </pc:picChg>
        <pc:picChg chg="add del mod">
          <ac:chgData name="Lee Hun su" userId="63cb2ab83ba09cd3" providerId="LiveId" clId="{2B992792-B8F5-4B5E-AA0A-982AE97BA8B3}" dt="2021-03-30T11:01:48.321" v="1420" actId="478"/>
          <ac:picMkLst>
            <pc:docMk/>
            <pc:sldMk cId="3054644499" sldId="291"/>
            <ac:picMk id="51" creationId="{62D9C0E7-67E0-42A5-9A3A-09F94D957150}"/>
          </ac:picMkLst>
        </pc:picChg>
        <pc:cxnChg chg="add mod">
          <ac:chgData name="Lee Hun su" userId="63cb2ab83ba09cd3" providerId="LiveId" clId="{2B992792-B8F5-4B5E-AA0A-982AE97BA8B3}" dt="2021-03-30T10:56:23.562" v="1294"/>
          <ac:cxnSpMkLst>
            <pc:docMk/>
            <pc:sldMk cId="3054644499" sldId="291"/>
            <ac:cxnSpMk id="4" creationId="{144D3E38-D874-463B-BDF4-565024145E86}"/>
          </ac:cxnSpMkLst>
        </pc:cxnChg>
        <pc:cxnChg chg="add mod">
          <ac:chgData name="Lee Hun su" userId="63cb2ab83ba09cd3" providerId="LiveId" clId="{2B992792-B8F5-4B5E-AA0A-982AE97BA8B3}" dt="2021-03-30T10:56:23.562" v="1294"/>
          <ac:cxnSpMkLst>
            <pc:docMk/>
            <pc:sldMk cId="3054644499" sldId="291"/>
            <ac:cxnSpMk id="6" creationId="{F3255FEC-2147-438F-96F1-6D682BE76B31}"/>
          </ac:cxnSpMkLst>
        </pc:cxnChg>
      </pc:sldChg>
      <pc:sldChg chg="new del">
        <pc:chgData name="Lee Hun su" userId="63cb2ab83ba09cd3" providerId="LiveId" clId="{2B992792-B8F5-4B5E-AA0A-982AE97BA8B3}" dt="2021-03-30T11:03:29.802" v="1440" actId="47"/>
        <pc:sldMkLst>
          <pc:docMk/>
          <pc:sldMk cId="431550081" sldId="292"/>
        </pc:sldMkLst>
      </pc:sldChg>
      <pc:sldChg chg="addSp delSp modSp new del mod">
        <pc:chgData name="Lee Hun su" userId="63cb2ab83ba09cd3" providerId="LiveId" clId="{2B992792-B8F5-4B5E-AA0A-982AE97BA8B3}" dt="2021-03-30T11:26:06.177" v="2671" actId="47"/>
        <pc:sldMkLst>
          <pc:docMk/>
          <pc:sldMk cId="3218891657" sldId="292"/>
        </pc:sldMkLst>
        <pc:spChg chg="add mod">
          <ac:chgData name="Lee Hun su" userId="63cb2ab83ba09cd3" providerId="LiveId" clId="{2B992792-B8F5-4B5E-AA0A-982AE97BA8B3}" dt="2021-03-30T11:23:09.835" v="2662"/>
          <ac:spMkLst>
            <pc:docMk/>
            <pc:sldMk cId="3218891657" sldId="292"/>
            <ac:spMk id="3" creationId="{40B92135-1A54-4A9B-B816-C439E85C73E5}"/>
          </ac:spMkLst>
        </pc:spChg>
        <pc:picChg chg="add del mod">
          <ac:chgData name="Lee Hun su" userId="63cb2ab83ba09cd3" providerId="LiveId" clId="{2B992792-B8F5-4B5E-AA0A-982AE97BA8B3}" dt="2021-03-30T11:24:27.321" v="2666" actId="478"/>
          <ac:picMkLst>
            <pc:docMk/>
            <pc:sldMk cId="3218891657" sldId="292"/>
            <ac:picMk id="6" creationId="{D367C84C-043C-4BD3-BDE3-FEDCFB3221AC}"/>
          </ac:picMkLst>
        </pc:picChg>
        <pc:picChg chg="add mod">
          <ac:chgData name="Lee Hun su" userId="63cb2ab83ba09cd3" providerId="LiveId" clId="{2B992792-B8F5-4B5E-AA0A-982AE97BA8B3}" dt="2021-03-30T11:24:45.097" v="2670" actId="1076"/>
          <ac:picMkLst>
            <pc:docMk/>
            <pc:sldMk cId="3218891657" sldId="292"/>
            <ac:picMk id="8" creationId="{A036747D-D96F-4649-969C-703777F5E43E}"/>
          </ac:picMkLst>
        </pc:picChg>
        <pc:cxnChg chg="add mod">
          <ac:chgData name="Lee Hun su" userId="63cb2ab83ba09cd3" providerId="LiveId" clId="{2B992792-B8F5-4B5E-AA0A-982AE97BA8B3}" dt="2021-03-30T11:23:05.591" v="2646"/>
          <ac:cxnSpMkLst>
            <pc:docMk/>
            <pc:sldMk cId="3218891657" sldId="292"/>
            <ac:cxnSpMk id="2" creationId="{A3A1ACC5-CDB5-42B4-B8E2-AD3139769A95}"/>
          </ac:cxnSpMkLst>
        </pc:cxnChg>
        <pc:cxnChg chg="add mod">
          <ac:chgData name="Lee Hun su" userId="63cb2ab83ba09cd3" providerId="LiveId" clId="{2B992792-B8F5-4B5E-AA0A-982AE97BA8B3}" dt="2021-03-30T11:23:05.591" v="2646"/>
          <ac:cxnSpMkLst>
            <pc:docMk/>
            <pc:sldMk cId="3218891657" sldId="292"/>
            <ac:cxnSpMk id="4" creationId="{B3824CE7-4EAE-4A2D-A2CE-12DEA852DB9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6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6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8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2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7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1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0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4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5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746613"/>
            <a:ext cx="9144000" cy="1107996"/>
          </a:xfrm>
        </p:spPr>
        <p:txBody>
          <a:bodyPr lIns="0" tIns="0" rIns="0" bIns="0" anchor="t">
            <a:sp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Time-management tool for Android &amp; iOS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1483EB-1848-471B-8D9C-0CEEA4B0D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640" y="2303640"/>
            <a:ext cx="2250719" cy="225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757451-37AA-45FF-81AF-680352C037A3}"/>
              </a:ext>
            </a:extLst>
          </p:cNvPr>
          <p:cNvSpPr txBox="1"/>
          <p:nvPr/>
        </p:nvSpPr>
        <p:spPr>
          <a:xfrm>
            <a:off x="4039185" y="5082988"/>
            <a:ext cx="4113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KMU Software Capstone Project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16</a:t>
            </a:r>
            <a:r>
              <a:rPr lang="ko-KR" altLang="en-US" sz="1600" dirty="0">
                <a:solidFill>
                  <a:schemeClr val="bg1"/>
                </a:solidFill>
              </a:rPr>
              <a:t>조 </a:t>
            </a:r>
            <a:r>
              <a:rPr lang="ko-KR" altLang="en-US" sz="1600" dirty="0" err="1">
                <a:solidFill>
                  <a:schemeClr val="bg1"/>
                </a:solidFill>
              </a:rPr>
              <a:t>김현서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이선용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이주윤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이헌수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함석민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351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추후 계획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2">
            <a:extLst>
              <a:ext uri="{FF2B5EF4-FFF2-40B4-BE49-F238E27FC236}">
                <a16:creationId xmlns:a16="http://schemas.microsoft.com/office/drawing/2014/main" id="{7BCA15BA-B81D-48CC-8BF8-02A85DAF87C3}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15">
            <a:extLst>
              <a:ext uri="{FF2B5EF4-FFF2-40B4-BE49-F238E27FC236}">
                <a16:creationId xmlns:a16="http://schemas.microsoft.com/office/drawing/2014/main" id="{1BBE96E2-9F70-44F9-ACF1-C189887090F1}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채팅</a:t>
            </a:r>
            <a:endParaRPr lang="en-US" sz="1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2" name="Rectangle: Rounded Corners 18">
            <a:extLst>
              <a:ext uri="{FF2B5EF4-FFF2-40B4-BE49-F238E27FC236}">
                <a16:creationId xmlns:a16="http://schemas.microsoft.com/office/drawing/2014/main" id="{EC228511-C74C-479A-B201-5FDD75BE8666}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약속장소 일일 코로나 </a:t>
            </a:r>
            <a:r>
              <a:rPr lang="ko-KR" altLang="en-US" sz="1600" dirty="0" err="1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확진자</a:t>
            </a:r>
            <a:r>
              <a:rPr lang="ko-KR" altLang="en-US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수</a:t>
            </a:r>
            <a:endParaRPr lang="en-US" sz="1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5" name="Rectangle: Rounded Corners 20">
            <a:extLst>
              <a:ext uri="{FF2B5EF4-FFF2-40B4-BE49-F238E27FC236}">
                <a16:creationId xmlns:a16="http://schemas.microsoft.com/office/drawing/2014/main" id="{0F392236-8956-40E6-AE8F-E92C361A978D}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매칭 시스템</a:t>
            </a:r>
            <a:endParaRPr lang="en-US" sz="1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7" name="Rectangle: Rounded Corners 24">
            <a:extLst>
              <a:ext uri="{FF2B5EF4-FFF2-40B4-BE49-F238E27FC236}">
                <a16:creationId xmlns:a16="http://schemas.microsoft.com/office/drawing/2014/main" id="{01864833-1A63-4D2A-BCD7-4CCF8723A4F7}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SNS </a:t>
            </a:r>
            <a:r>
              <a:rPr lang="ko-KR" altLang="en-US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연동을 통한 회원가입</a:t>
            </a:r>
            <a:endParaRPr lang="en-US" sz="1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9" name="Rectangle: Rounded Corners 26">
            <a:extLst>
              <a:ext uri="{FF2B5EF4-FFF2-40B4-BE49-F238E27FC236}">
                <a16:creationId xmlns:a16="http://schemas.microsoft.com/office/drawing/2014/main" id="{DDFB5420-5E96-4FE4-9DBC-963B3B0DBA6E}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리스트의 공개</a:t>
            </a:r>
            <a:r>
              <a:rPr lang="en-US" altLang="ko-KR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/</a:t>
            </a:r>
            <a:r>
              <a:rPr lang="ko-KR" altLang="en-US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비공개 설정 가능</a:t>
            </a:r>
            <a:endParaRPr lang="en-US" sz="1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1" name="Rectangle: Rounded Corners 28">
            <a:extLst>
              <a:ext uri="{FF2B5EF4-FFF2-40B4-BE49-F238E27FC236}">
                <a16:creationId xmlns:a16="http://schemas.microsoft.com/office/drawing/2014/main" id="{ED9C6B8F-D5FD-460C-A3AB-C91107746DA2}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구글맵</a:t>
            </a:r>
            <a:r>
              <a:rPr lang="en-US" altLang="ko-KR" sz="1600" dirty="0" err="1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api</a:t>
            </a:r>
            <a:r>
              <a:rPr lang="ko-KR" altLang="en-US" sz="1600" dirty="0" err="1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를</a:t>
            </a:r>
            <a:r>
              <a:rPr lang="ko-KR" altLang="en-US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이용한 중간 장소 선정</a:t>
            </a:r>
            <a:endParaRPr lang="en-US" sz="1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7096BE8E-ADB7-4849-B6FC-E1EACD37A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640" y="2644741"/>
            <a:ext cx="2250719" cy="225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역할 분담</a:t>
            </a:r>
            <a:endParaRPr lang="en-US" sz="1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피드백 및 반영사항</a:t>
            </a:r>
            <a:endParaRPr lang="en-US" sz="1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</a:extLst>
          </p:cNvPr>
          <p:cNvSpPr/>
          <p:nvPr/>
        </p:nvSpPr>
        <p:spPr>
          <a:xfrm>
            <a:off x="7581900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추후 계획</a:t>
            </a:r>
            <a:endParaRPr lang="en-US" sz="1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프로젝트 개요</a:t>
            </a:r>
            <a:endParaRPr lang="en-US" sz="1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소프트웨어 설계</a:t>
            </a:r>
            <a:endParaRPr lang="en-US" sz="1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구현</a:t>
            </a:r>
            <a:endParaRPr lang="en-US" sz="1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38AEAD6F-08F4-406C-997C-95547DD41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640" y="2644741"/>
            <a:ext cx="2250719" cy="225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76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개요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42A23A-C752-433C-9C4B-227180A717E7}"/>
              </a:ext>
            </a:extLst>
          </p:cNvPr>
          <p:cNvSpPr txBox="1"/>
          <p:nvPr/>
        </p:nvSpPr>
        <p:spPr>
          <a:xfrm>
            <a:off x="7915835" y="3167390"/>
            <a:ext cx="3437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코로나 사태가 장기화 되며 코로나 블루 같은 우울증을 겪는 사람이 증가했다</a:t>
            </a:r>
            <a:r>
              <a:rPr lang="en-US" altLang="ko-KR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055675-5D06-4C32-905D-A48AFCA3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319"/>
            <a:ext cx="6257658" cy="617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3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개요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</a:extLst>
          </p:cNvPr>
          <p:cNvSpPr/>
          <p:nvPr/>
        </p:nvSpPr>
        <p:spPr>
          <a:xfrm>
            <a:off x="3106732" y="2275169"/>
            <a:ext cx="2254181" cy="2189235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</a:extLst>
          </p:cNvPr>
          <p:cNvSpPr/>
          <p:nvPr/>
        </p:nvSpPr>
        <p:spPr>
          <a:xfrm>
            <a:off x="4946622" y="2296211"/>
            <a:ext cx="2254181" cy="2189235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</a:extLst>
          </p:cNvPr>
          <p:cNvSpPr/>
          <p:nvPr/>
        </p:nvSpPr>
        <p:spPr>
          <a:xfrm>
            <a:off x="6829593" y="2372706"/>
            <a:ext cx="2254181" cy="2189235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그래픽 11" descr="손 늘어뜨리기 제스처 단색으로 채워진">
            <a:extLst>
              <a:ext uri="{FF2B5EF4-FFF2-40B4-BE49-F238E27FC236}">
                <a16:creationId xmlns:a16="http://schemas.microsoft.com/office/drawing/2014/main" id="{ED4318C5-0F3A-4448-B4C0-C85EF37DF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0858" y="2680330"/>
            <a:ext cx="1448790" cy="14487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2F277B-72E3-4C6E-A552-DF88B3727892}"/>
              </a:ext>
            </a:extLst>
          </p:cNvPr>
          <p:cNvSpPr txBox="1"/>
          <p:nvPr/>
        </p:nvSpPr>
        <p:spPr>
          <a:xfrm>
            <a:off x="2043112" y="1830465"/>
            <a:ext cx="216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학생들을 대상으로 한다</a:t>
            </a:r>
            <a:r>
              <a:rPr lang="en-US" altLang="ko-KR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  <a:endParaRPr lang="ko-KR" altLang="en-US" sz="1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5" name="그래픽 4" descr="월 단위 달력 단색으로 채워진">
            <a:extLst>
              <a:ext uri="{FF2B5EF4-FFF2-40B4-BE49-F238E27FC236}">
                <a16:creationId xmlns:a16="http://schemas.microsoft.com/office/drawing/2014/main" id="{054A50EA-50ED-453F-B4AA-7A31243E1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8592" y="2780217"/>
            <a:ext cx="1276182" cy="12761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431DEC-71B5-47B5-B6D4-B0E65F547572}"/>
              </a:ext>
            </a:extLst>
          </p:cNvPr>
          <p:cNvSpPr txBox="1"/>
          <p:nvPr/>
        </p:nvSpPr>
        <p:spPr>
          <a:xfrm>
            <a:off x="4644506" y="4848523"/>
            <a:ext cx="3038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로그인 후 간편하게 약속을 정한다</a:t>
            </a:r>
            <a:r>
              <a:rPr lang="en-US" altLang="ko-KR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  <a:endParaRPr lang="ko-KR" altLang="en-US" sz="1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658D9-1593-49A2-92B5-D4ED8E7F1B40}"/>
              </a:ext>
            </a:extLst>
          </p:cNvPr>
          <p:cNvSpPr txBox="1"/>
          <p:nvPr/>
        </p:nvSpPr>
        <p:spPr>
          <a:xfrm>
            <a:off x="6955410" y="1830465"/>
            <a:ext cx="4256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캘린더에서 정한 약속들을 효율적으로 관리한다</a:t>
            </a:r>
            <a:r>
              <a:rPr lang="en-US" altLang="ko-KR" sz="16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.</a:t>
            </a:r>
            <a:endParaRPr lang="ko-KR" altLang="en-US" sz="1600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10" name="그래픽 9" descr="학사모 단색으로 채워진">
            <a:extLst>
              <a:ext uri="{FF2B5EF4-FFF2-40B4-BE49-F238E27FC236}">
                <a16:creationId xmlns:a16="http://schemas.microsoft.com/office/drawing/2014/main" id="{469163B5-F558-4758-A872-66AEAF594D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47238" y="2799611"/>
            <a:ext cx="1181595" cy="118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1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소프트웨어 설계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</a:extLst>
          </p:cNvPr>
          <p:cNvSpPr/>
          <p:nvPr/>
        </p:nvSpPr>
        <p:spPr>
          <a:xfrm>
            <a:off x="3476625" y="4089145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</a:extLst>
          </p:cNvPr>
          <p:cNvSpPr/>
          <p:nvPr/>
        </p:nvSpPr>
        <p:spPr>
          <a:xfrm>
            <a:off x="5885656" y="2874839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</a:extLst>
          </p:cNvPr>
          <p:cNvSpPr/>
          <p:nvPr/>
        </p:nvSpPr>
        <p:spPr>
          <a:xfrm>
            <a:off x="8271668" y="2874839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</a:extLst>
          </p:cNvPr>
          <p:cNvSpPr/>
          <p:nvPr/>
        </p:nvSpPr>
        <p:spPr>
          <a:xfrm>
            <a:off x="8271668" y="1053858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</a:extLst>
          </p:cNvPr>
          <p:cNvSpPr/>
          <p:nvPr/>
        </p:nvSpPr>
        <p:spPr>
          <a:xfrm>
            <a:off x="8271668" y="4695820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2735442" y="4882895"/>
            <a:ext cx="741183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</a:extLst>
          </p:cNvPr>
          <p:cNvCxnSpPr>
            <a:cxnSpLocks/>
          </p:cNvCxnSpPr>
          <p:nvPr/>
        </p:nvCxnSpPr>
        <p:spPr>
          <a:xfrm flipV="1">
            <a:off x="5127977" y="4089145"/>
            <a:ext cx="757678" cy="898054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7473156" y="3668589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271668" y="1847608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221582" y="2279857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221582" y="4564879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3607594" y="3422368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5998368" y="3545479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친구 추가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379618" y="3545479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약속 관리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379618" y="1724497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약속 신청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379618" y="5366460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알림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메시지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-26842" y="2541517"/>
            <a:ext cx="1348582" cy="22871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사용자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-26842" y="4773566"/>
            <a:ext cx="1348582" cy="22871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사용자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6" name="Oval 41">
            <a:extLst>
              <a:ext uri="{FF2B5EF4-FFF2-40B4-BE49-F238E27FC236}">
                <a16:creationId xmlns:a16="http://schemas.microsoft.com/office/drawing/2014/main" id="{D372161D-E08E-41EE-80D7-F541321AF580}"/>
              </a:ext>
            </a:extLst>
          </p:cNvPr>
          <p:cNvSpPr/>
          <p:nvPr/>
        </p:nvSpPr>
        <p:spPr>
          <a:xfrm>
            <a:off x="3444875" y="1862126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12">
            <a:extLst>
              <a:ext uri="{FF2B5EF4-FFF2-40B4-BE49-F238E27FC236}">
                <a16:creationId xmlns:a16="http://schemas.microsoft.com/office/drawing/2014/main" id="{888F4787-D8C5-4184-8418-C1776E2BCBA0}"/>
              </a:ext>
            </a:extLst>
          </p:cNvPr>
          <p:cNvCxnSpPr>
            <a:cxnSpLocks/>
          </p:cNvCxnSpPr>
          <p:nvPr/>
        </p:nvCxnSpPr>
        <p:spPr>
          <a:xfrm>
            <a:off x="2703692" y="2622919"/>
            <a:ext cx="741183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77">
            <a:extLst>
              <a:ext uri="{FF2B5EF4-FFF2-40B4-BE49-F238E27FC236}">
                <a16:creationId xmlns:a16="http://schemas.microsoft.com/office/drawing/2014/main" id="{121BB1A2-0249-455D-A2CC-97D8A75BEBA3}"/>
              </a:ext>
            </a:extLst>
          </p:cNvPr>
          <p:cNvCxnSpPr>
            <a:cxnSpLocks/>
          </p:cNvCxnSpPr>
          <p:nvPr/>
        </p:nvCxnSpPr>
        <p:spPr>
          <a:xfrm>
            <a:off x="5111028" y="2570395"/>
            <a:ext cx="726083" cy="880918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82">
            <a:extLst>
              <a:ext uri="{FF2B5EF4-FFF2-40B4-BE49-F238E27FC236}">
                <a16:creationId xmlns:a16="http://schemas.microsoft.com/office/drawing/2014/main" id="{188A8DA5-1F7F-467E-B202-0D2D54BE4285}"/>
              </a:ext>
            </a:extLst>
          </p:cNvPr>
          <p:cNvSpPr/>
          <p:nvPr/>
        </p:nvSpPr>
        <p:spPr>
          <a:xfrm>
            <a:off x="3552825" y="2534831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Sign-in </a:t>
            </a:r>
          </a:p>
        </p:txBody>
      </p:sp>
      <p:sp>
        <p:nvSpPr>
          <p:cNvPr id="53" name="Rectangle 82">
            <a:extLst>
              <a:ext uri="{FF2B5EF4-FFF2-40B4-BE49-F238E27FC236}">
                <a16:creationId xmlns:a16="http://schemas.microsoft.com/office/drawing/2014/main" id="{9EE0CE5F-C5C6-4EE1-8956-E8E737B06377}"/>
              </a:ext>
            </a:extLst>
          </p:cNvPr>
          <p:cNvSpPr/>
          <p:nvPr/>
        </p:nvSpPr>
        <p:spPr>
          <a:xfrm>
            <a:off x="3591990" y="4740977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Sign-in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9ED868-7734-4E5B-B606-961A8F198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66630" y="4424131"/>
            <a:ext cx="808082" cy="87991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8776EEB-DCD5-4228-BE96-131710FA3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66630" y="2197103"/>
            <a:ext cx="808082" cy="87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7">
            <a:extLst>
              <a:ext uri="{FF2B5EF4-FFF2-40B4-BE49-F238E27FC236}">
                <a16:creationId xmlns:a16="http://schemas.microsoft.com/office/drawing/2014/main" id="{D1D69D7F-9730-4D7E-A4F3-3EF73D154591}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13">
            <a:extLst>
              <a:ext uri="{FF2B5EF4-FFF2-40B4-BE49-F238E27FC236}">
                <a16:creationId xmlns:a16="http://schemas.microsoft.com/office/drawing/2014/main" id="{C47CBE27-BE34-4669-A428-6627B06B8F47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D51AFE16-3BDC-45CE-AA4D-C910235849EA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소프트웨어 설계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9D0780-9174-4ACD-8FD8-7BC09A51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87480"/>
            <a:ext cx="6689475" cy="47451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B3675E-D7D5-4D12-A01E-DF5765541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925" y="855297"/>
            <a:ext cx="5553075" cy="49244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C9566A-4310-4290-BF4E-03C988AFB7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Why Flutter?</a:t>
            </a:r>
            <a:endParaRPr lang="ko-KR" altLang="en-US" dirty="0">
              <a:solidFill>
                <a:schemeClr val="bg1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72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>
            <a:extLst>
              <a:ext uri="{FF2B5EF4-FFF2-40B4-BE49-F238E27FC236}">
                <a16:creationId xmlns:a16="http://schemas.microsoft.com/office/drawing/2014/main" id="{144D3E38-D874-463B-BDF4-565024145E86}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55BD6DE6-A02B-47B0-AA06-36E5523F175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13">
            <a:extLst>
              <a:ext uri="{FF2B5EF4-FFF2-40B4-BE49-F238E27FC236}">
                <a16:creationId xmlns:a16="http://schemas.microsoft.com/office/drawing/2014/main" id="{F3255FEC-2147-438F-96F1-6D682BE76B31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FD820A9-CBAA-4075-A73F-845AD3225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463" y="590890"/>
            <a:ext cx="1620000" cy="29842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382C81C-AE00-420D-892D-0279E673D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702" y="3588087"/>
            <a:ext cx="1620000" cy="321448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762AA54-0735-4A0C-AEC1-9746C5EA2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463" y="3735705"/>
            <a:ext cx="1620000" cy="305729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B82890A-5057-4D46-9D52-FCD836C17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141" y="575782"/>
            <a:ext cx="1620000" cy="299639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9AAA79A-588A-407F-A9D6-6985F3B88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0599" y="610734"/>
            <a:ext cx="1620000" cy="296602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BCCB01B-7B9D-4B65-B909-471A6C1F3F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9812" y="510087"/>
            <a:ext cx="1620000" cy="30780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258ABCF-654C-4DE8-9893-AB86B94A37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0599" y="3735705"/>
            <a:ext cx="1620000" cy="306687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82DAB99-06C4-4042-918F-BF0E3CE055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3051" y="3735705"/>
            <a:ext cx="1620000" cy="305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4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역할 분담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">
            <a:extLst>
              <a:ext uri="{FF2B5EF4-FFF2-40B4-BE49-F238E27FC236}">
                <a16:creationId xmlns:a16="http://schemas.microsoft.com/office/drawing/2014/main" id="{6B27119E-0CBF-496E-B21E-C20282415FE8}"/>
              </a:ext>
            </a:extLst>
          </p:cNvPr>
          <p:cNvGrpSpPr/>
          <p:nvPr/>
        </p:nvGrpSpPr>
        <p:grpSpPr>
          <a:xfrm>
            <a:off x="228600" y="4363973"/>
            <a:ext cx="1855381" cy="1305180"/>
            <a:chOff x="896732" y="4526528"/>
            <a:chExt cx="2124597" cy="130518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7604B1-0CE3-4D8A-9942-EF50BAFB517E}"/>
                </a:ext>
              </a:extLst>
            </p:cNvPr>
            <p:cNvSpPr txBox="1"/>
            <p:nvPr/>
          </p:nvSpPr>
          <p:spPr>
            <a:xfrm>
              <a:off x="896732" y="4526528"/>
              <a:ext cx="212459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b="1" dirty="0" err="1">
                  <a:latin typeface="THE외계인설명서" panose="02020503020101020101" pitchFamily="18" charset="-127"/>
                  <a:ea typeface="THE외계인설명서" panose="02020503020101020101" pitchFamily="18" charset="-127"/>
                  <a:cs typeface="THE외계인설명서" panose="02020503020101020101" pitchFamily="18" charset="-127"/>
                </a:rPr>
                <a:t>김현서</a:t>
              </a:r>
              <a:endParaRPr lang="en-US" sz="1600" b="1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7A09F7-6CD3-4E8C-9B3E-AA0D3F192F2E}"/>
                </a:ext>
              </a:extLst>
            </p:cNvPr>
            <p:cNvSpPr txBox="1"/>
            <p:nvPr/>
          </p:nvSpPr>
          <p:spPr>
            <a:xfrm>
              <a:off x="896732" y="4800281"/>
              <a:ext cx="21245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i="1" dirty="0">
                  <a:latin typeface="THE외계인설명서" panose="02020503020101020101" pitchFamily="18" charset="-127"/>
                  <a:ea typeface="THE외계인설명서" panose="02020503020101020101" pitchFamily="18" charset="-127"/>
                  <a:cs typeface="THE외계인설명서" panose="02020503020101020101" pitchFamily="18" charset="-127"/>
                </a:rPr>
                <a:t>Student ID: 20175161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932A2-A0F6-4A1C-9B06-8098FF5B77D5}"/>
                </a:ext>
              </a:extLst>
            </p:cNvPr>
            <p:cNvSpPr txBox="1"/>
            <p:nvPr/>
          </p:nvSpPr>
          <p:spPr>
            <a:xfrm>
              <a:off x="896732" y="5185377"/>
              <a:ext cx="2124597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latin typeface="THE외계인설명서" panose="02020503020101020101" pitchFamily="18" charset="-127"/>
                  <a:ea typeface="THE외계인설명서" panose="02020503020101020101" pitchFamily="18" charset="-127"/>
                  <a:cs typeface="THE외계인설명서" panose="02020503020101020101" pitchFamily="18" charset="-127"/>
                </a:rPr>
                <a:t>Role</a:t>
              </a:r>
            </a:p>
            <a:p>
              <a:pPr algn="ctr"/>
              <a:r>
                <a:rPr lang="en-US" sz="1400" dirty="0">
                  <a:latin typeface="THE외계인설명서" panose="02020503020101020101" pitchFamily="18" charset="-127"/>
                  <a:ea typeface="THE외계인설명서" panose="02020503020101020101" pitchFamily="18" charset="-127"/>
                  <a:cs typeface="THE외계인설명서" panose="02020503020101020101" pitchFamily="18" charset="-127"/>
                </a:rPr>
                <a:t>UI/UX </a:t>
              </a:r>
              <a:r>
                <a:rPr lang="ko-KR" altLang="en-US" sz="1400" dirty="0">
                  <a:latin typeface="THE외계인설명서" panose="02020503020101020101" pitchFamily="18" charset="-127"/>
                  <a:ea typeface="THE외계인설명서" panose="02020503020101020101" pitchFamily="18" charset="-127"/>
                  <a:cs typeface="THE외계인설명서" panose="02020503020101020101" pitchFamily="18" charset="-127"/>
                </a:rPr>
                <a:t>디자인</a:t>
              </a:r>
              <a:endParaRPr lang="en-US" altLang="ko-KR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endParaRPr>
            </a:p>
            <a:p>
              <a:pPr algn="ctr"/>
              <a:endParaRPr lang="en-US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endParaRPr>
            </a:p>
          </p:txBody>
        </p:sp>
      </p:grpSp>
      <p:grpSp>
        <p:nvGrpSpPr>
          <p:cNvPr id="32" name="Group 7">
            <a:extLst>
              <a:ext uri="{FF2B5EF4-FFF2-40B4-BE49-F238E27FC236}">
                <a16:creationId xmlns:a16="http://schemas.microsoft.com/office/drawing/2014/main" id="{D2B49077-7580-41EC-AC67-50552166250B}"/>
              </a:ext>
            </a:extLst>
          </p:cNvPr>
          <p:cNvGrpSpPr/>
          <p:nvPr/>
        </p:nvGrpSpPr>
        <p:grpSpPr>
          <a:xfrm>
            <a:off x="2641070" y="2188703"/>
            <a:ext cx="1855381" cy="3265006"/>
            <a:chOff x="3692914" y="2351258"/>
            <a:chExt cx="2124597" cy="3265006"/>
          </a:xfrm>
        </p:grpSpPr>
        <p:grpSp>
          <p:nvGrpSpPr>
            <p:cNvPr id="33" name="Group 21">
              <a:extLst>
                <a:ext uri="{FF2B5EF4-FFF2-40B4-BE49-F238E27FC236}">
                  <a16:creationId xmlns:a16="http://schemas.microsoft.com/office/drawing/2014/main" id="{AD712F24-37CC-4CEC-B153-E827875FA8CA}"/>
                </a:ext>
              </a:extLst>
            </p:cNvPr>
            <p:cNvGrpSpPr/>
            <p:nvPr/>
          </p:nvGrpSpPr>
          <p:grpSpPr>
            <a:xfrm>
              <a:off x="3758919" y="2351258"/>
              <a:ext cx="1992586" cy="1992586"/>
              <a:chOff x="3718666" y="2351258"/>
              <a:chExt cx="1992586" cy="1992586"/>
            </a:xfrm>
          </p:grpSpPr>
          <p:sp>
            <p:nvSpPr>
              <p:cNvPr id="38" name="Oval 9">
                <a:extLst>
                  <a:ext uri="{FF2B5EF4-FFF2-40B4-BE49-F238E27FC236}">
                    <a16:creationId xmlns:a16="http://schemas.microsoft.com/office/drawing/2014/main" id="{D8B0093F-1794-4C94-B788-841FE5BE6C0E}"/>
                  </a:ext>
                </a:extLst>
              </p:cNvPr>
              <p:cNvSpPr/>
              <p:nvPr/>
            </p:nvSpPr>
            <p:spPr>
              <a:xfrm>
                <a:off x="3718666" y="2351258"/>
                <a:ext cx="1992586" cy="1992586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99">
                <a:extLst>
                  <a:ext uri="{FF2B5EF4-FFF2-40B4-BE49-F238E27FC236}">
                    <a16:creationId xmlns:a16="http://schemas.microsoft.com/office/drawing/2014/main" id="{E954C877-CCA5-4924-B75B-567AC6C9DC74}"/>
                  </a:ext>
                </a:extLst>
              </p:cNvPr>
              <p:cNvGrpSpPr/>
              <p:nvPr/>
            </p:nvGrpSpPr>
            <p:grpSpPr>
              <a:xfrm>
                <a:off x="4356588" y="2989180"/>
                <a:ext cx="716742" cy="716742"/>
                <a:chOff x="4892675" y="3635375"/>
                <a:chExt cx="285750" cy="285750"/>
              </a:xfrm>
              <a:solidFill>
                <a:srgbClr val="FFC000"/>
              </a:solidFill>
            </p:grpSpPr>
            <p:sp>
              <p:nvSpPr>
                <p:cNvPr id="40" name="Freeform 169">
                  <a:extLst>
                    <a:ext uri="{FF2B5EF4-FFF2-40B4-BE49-F238E27FC236}">
                      <a16:creationId xmlns:a16="http://schemas.microsoft.com/office/drawing/2014/main" id="{5330BCE2-224F-456C-8EED-ABF9FE0F79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92675" y="3635375"/>
                  <a:ext cx="285750" cy="285750"/>
                </a:xfrm>
                <a:custGeom>
                  <a:avLst/>
                  <a:gdLst>
                    <a:gd name="T0" fmla="*/ 36 w 903"/>
                    <a:gd name="T1" fmla="*/ 754 h 901"/>
                    <a:gd name="T2" fmla="*/ 75 w 903"/>
                    <a:gd name="T3" fmla="*/ 692 h 901"/>
                    <a:gd name="T4" fmla="*/ 360 w 903"/>
                    <a:gd name="T5" fmla="*/ 604 h 901"/>
                    <a:gd name="T6" fmla="*/ 451 w 903"/>
                    <a:gd name="T7" fmla="*/ 636 h 901"/>
                    <a:gd name="T8" fmla="*/ 542 w 903"/>
                    <a:gd name="T9" fmla="*/ 604 h 901"/>
                    <a:gd name="T10" fmla="*/ 827 w 903"/>
                    <a:gd name="T11" fmla="*/ 691 h 901"/>
                    <a:gd name="T12" fmla="*/ 866 w 903"/>
                    <a:gd name="T13" fmla="*/ 754 h 901"/>
                    <a:gd name="T14" fmla="*/ 276 w 903"/>
                    <a:gd name="T15" fmla="*/ 428 h 901"/>
                    <a:gd name="T16" fmla="*/ 261 w 903"/>
                    <a:gd name="T17" fmla="*/ 417 h 901"/>
                    <a:gd name="T18" fmla="*/ 237 w 903"/>
                    <a:gd name="T19" fmla="*/ 394 h 901"/>
                    <a:gd name="T20" fmla="*/ 239 w 903"/>
                    <a:gd name="T21" fmla="*/ 348 h 901"/>
                    <a:gd name="T22" fmla="*/ 267 w 903"/>
                    <a:gd name="T23" fmla="*/ 332 h 901"/>
                    <a:gd name="T24" fmla="*/ 348 w 903"/>
                    <a:gd name="T25" fmla="*/ 233 h 901"/>
                    <a:gd name="T26" fmla="*/ 424 w 903"/>
                    <a:gd name="T27" fmla="*/ 204 h 901"/>
                    <a:gd name="T28" fmla="*/ 471 w 903"/>
                    <a:gd name="T29" fmla="*/ 200 h 901"/>
                    <a:gd name="T30" fmla="*/ 539 w 903"/>
                    <a:gd name="T31" fmla="*/ 230 h 901"/>
                    <a:gd name="T32" fmla="*/ 631 w 903"/>
                    <a:gd name="T33" fmla="*/ 330 h 901"/>
                    <a:gd name="T34" fmla="*/ 659 w 903"/>
                    <a:gd name="T35" fmla="*/ 343 h 901"/>
                    <a:gd name="T36" fmla="*/ 667 w 903"/>
                    <a:gd name="T37" fmla="*/ 388 h 901"/>
                    <a:gd name="T38" fmla="*/ 644 w 903"/>
                    <a:gd name="T39" fmla="*/ 417 h 901"/>
                    <a:gd name="T40" fmla="*/ 627 w 903"/>
                    <a:gd name="T41" fmla="*/ 426 h 901"/>
                    <a:gd name="T42" fmla="*/ 616 w 903"/>
                    <a:gd name="T43" fmla="*/ 482 h 901"/>
                    <a:gd name="T44" fmla="*/ 548 w 903"/>
                    <a:gd name="T45" fmla="*/ 566 h 901"/>
                    <a:gd name="T46" fmla="*/ 482 w 903"/>
                    <a:gd name="T47" fmla="*/ 600 h 901"/>
                    <a:gd name="T48" fmla="*/ 408 w 903"/>
                    <a:gd name="T49" fmla="*/ 596 h 901"/>
                    <a:gd name="T50" fmla="*/ 339 w 903"/>
                    <a:gd name="T51" fmla="*/ 553 h 901"/>
                    <a:gd name="T52" fmla="*/ 283 w 903"/>
                    <a:gd name="T53" fmla="*/ 472 h 901"/>
                    <a:gd name="T54" fmla="*/ 274 w 903"/>
                    <a:gd name="T55" fmla="*/ 79 h 901"/>
                    <a:gd name="T56" fmla="*/ 348 w 903"/>
                    <a:gd name="T57" fmla="*/ 42 h 901"/>
                    <a:gd name="T58" fmla="*/ 451 w 903"/>
                    <a:gd name="T59" fmla="*/ 30 h 901"/>
                    <a:gd name="T60" fmla="*/ 554 w 903"/>
                    <a:gd name="T61" fmla="*/ 41 h 901"/>
                    <a:gd name="T62" fmla="*/ 628 w 903"/>
                    <a:gd name="T63" fmla="*/ 79 h 901"/>
                    <a:gd name="T64" fmla="*/ 675 w 903"/>
                    <a:gd name="T65" fmla="*/ 150 h 901"/>
                    <a:gd name="T66" fmla="*/ 637 w 903"/>
                    <a:gd name="T67" fmla="*/ 220 h 901"/>
                    <a:gd name="T68" fmla="*/ 566 w 903"/>
                    <a:gd name="T69" fmla="*/ 204 h 901"/>
                    <a:gd name="T70" fmla="*/ 496 w 903"/>
                    <a:gd name="T71" fmla="*/ 180 h 901"/>
                    <a:gd name="T72" fmla="*/ 460 w 903"/>
                    <a:gd name="T73" fmla="*/ 135 h 901"/>
                    <a:gd name="T74" fmla="*/ 440 w 903"/>
                    <a:gd name="T75" fmla="*/ 137 h 901"/>
                    <a:gd name="T76" fmla="*/ 400 w 903"/>
                    <a:gd name="T77" fmla="*/ 184 h 901"/>
                    <a:gd name="T78" fmla="*/ 319 w 903"/>
                    <a:gd name="T79" fmla="*/ 207 h 901"/>
                    <a:gd name="T80" fmla="*/ 248 w 903"/>
                    <a:gd name="T81" fmla="*/ 304 h 901"/>
                    <a:gd name="T82" fmla="*/ 233 w 903"/>
                    <a:gd name="T83" fmla="*/ 131 h 901"/>
                    <a:gd name="T84" fmla="*/ 599 w 903"/>
                    <a:gd name="T85" fmla="*/ 560 h 901"/>
                    <a:gd name="T86" fmla="*/ 653 w 903"/>
                    <a:gd name="T87" fmla="*/ 464 h 901"/>
                    <a:gd name="T88" fmla="*/ 682 w 903"/>
                    <a:gd name="T89" fmla="*/ 427 h 901"/>
                    <a:gd name="T90" fmla="*/ 697 w 903"/>
                    <a:gd name="T91" fmla="*/ 359 h 901"/>
                    <a:gd name="T92" fmla="*/ 710 w 903"/>
                    <a:gd name="T93" fmla="*/ 160 h 901"/>
                    <a:gd name="T94" fmla="*/ 675 w 903"/>
                    <a:gd name="T95" fmla="*/ 85 h 901"/>
                    <a:gd name="T96" fmla="*/ 604 w 903"/>
                    <a:gd name="T97" fmla="*/ 29 h 901"/>
                    <a:gd name="T98" fmla="*/ 504 w 903"/>
                    <a:gd name="T99" fmla="*/ 2 h 901"/>
                    <a:gd name="T100" fmla="*/ 382 w 903"/>
                    <a:gd name="T101" fmla="*/ 4 h 901"/>
                    <a:gd name="T102" fmla="*/ 286 w 903"/>
                    <a:gd name="T103" fmla="*/ 35 h 901"/>
                    <a:gd name="T104" fmla="*/ 218 w 903"/>
                    <a:gd name="T105" fmla="*/ 96 h 901"/>
                    <a:gd name="T106" fmla="*/ 191 w 903"/>
                    <a:gd name="T107" fmla="*/ 179 h 901"/>
                    <a:gd name="T108" fmla="*/ 205 w 903"/>
                    <a:gd name="T109" fmla="*/ 366 h 901"/>
                    <a:gd name="T110" fmla="*/ 228 w 903"/>
                    <a:gd name="T111" fmla="*/ 435 h 901"/>
                    <a:gd name="T112" fmla="*/ 252 w 903"/>
                    <a:gd name="T113" fmla="*/ 473 h 901"/>
                    <a:gd name="T114" fmla="*/ 316 w 903"/>
                    <a:gd name="T115" fmla="*/ 572 h 901"/>
                    <a:gd name="T116" fmla="*/ 46 w 903"/>
                    <a:gd name="T117" fmla="*/ 678 h 901"/>
                    <a:gd name="T118" fmla="*/ 4 w 903"/>
                    <a:gd name="T119" fmla="*/ 758 h 901"/>
                    <a:gd name="T120" fmla="*/ 901 w 903"/>
                    <a:gd name="T121" fmla="*/ 783 h 901"/>
                    <a:gd name="T122" fmla="*/ 871 w 903"/>
                    <a:gd name="T123" fmla="*/ 699 h 901"/>
                    <a:gd name="T124" fmla="*/ 805 w 903"/>
                    <a:gd name="T125" fmla="*/ 641 h 9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03" h="901">
                      <a:moveTo>
                        <a:pt x="872" y="871"/>
                      </a:moveTo>
                      <a:lnTo>
                        <a:pt x="30" y="871"/>
                      </a:lnTo>
                      <a:lnTo>
                        <a:pt x="30" y="796"/>
                      </a:lnTo>
                      <a:lnTo>
                        <a:pt x="31" y="785"/>
                      </a:lnTo>
                      <a:lnTo>
                        <a:pt x="32" y="775"/>
                      </a:lnTo>
                      <a:lnTo>
                        <a:pt x="34" y="764"/>
                      </a:lnTo>
                      <a:lnTo>
                        <a:pt x="36" y="754"/>
                      </a:lnTo>
                      <a:lnTo>
                        <a:pt x="39" y="744"/>
                      </a:lnTo>
                      <a:lnTo>
                        <a:pt x="44" y="734"/>
                      </a:lnTo>
                      <a:lnTo>
                        <a:pt x="49" y="724"/>
                      </a:lnTo>
                      <a:lnTo>
                        <a:pt x="54" y="716"/>
                      </a:lnTo>
                      <a:lnTo>
                        <a:pt x="61" y="707"/>
                      </a:lnTo>
                      <a:lnTo>
                        <a:pt x="67" y="700"/>
                      </a:lnTo>
                      <a:lnTo>
                        <a:pt x="75" y="692"/>
                      </a:lnTo>
                      <a:lnTo>
                        <a:pt x="82" y="685"/>
                      </a:lnTo>
                      <a:lnTo>
                        <a:pt x="91" y="678"/>
                      </a:lnTo>
                      <a:lnTo>
                        <a:pt x="99" y="673"/>
                      </a:lnTo>
                      <a:lnTo>
                        <a:pt x="108" y="669"/>
                      </a:lnTo>
                      <a:lnTo>
                        <a:pt x="118" y="664"/>
                      </a:lnTo>
                      <a:lnTo>
                        <a:pt x="345" y="596"/>
                      </a:lnTo>
                      <a:lnTo>
                        <a:pt x="360" y="604"/>
                      </a:lnTo>
                      <a:lnTo>
                        <a:pt x="374" y="613"/>
                      </a:lnTo>
                      <a:lnTo>
                        <a:pt x="389" y="620"/>
                      </a:lnTo>
                      <a:lnTo>
                        <a:pt x="403" y="626"/>
                      </a:lnTo>
                      <a:lnTo>
                        <a:pt x="417" y="630"/>
                      </a:lnTo>
                      <a:lnTo>
                        <a:pt x="429" y="633"/>
                      </a:lnTo>
                      <a:lnTo>
                        <a:pt x="440" y="635"/>
                      </a:lnTo>
                      <a:lnTo>
                        <a:pt x="451" y="636"/>
                      </a:lnTo>
                      <a:lnTo>
                        <a:pt x="462" y="635"/>
                      </a:lnTo>
                      <a:lnTo>
                        <a:pt x="473" y="633"/>
                      </a:lnTo>
                      <a:lnTo>
                        <a:pt x="485" y="630"/>
                      </a:lnTo>
                      <a:lnTo>
                        <a:pt x="499" y="626"/>
                      </a:lnTo>
                      <a:lnTo>
                        <a:pt x="513" y="620"/>
                      </a:lnTo>
                      <a:lnTo>
                        <a:pt x="527" y="613"/>
                      </a:lnTo>
                      <a:lnTo>
                        <a:pt x="542" y="604"/>
                      </a:lnTo>
                      <a:lnTo>
                        <a:pt x="557" y="596"/>
                      </a:lnTo>
                      <a:lnTo>
                        <a:pt x="783" y="664"/>
                      </a:lnTo>
                      <a:lnTo>
                        <a:pt x="793" y="669"/>
                      </a:lnTo>
                      <a:lnTo>
                        <a:pt x="802" y="673"/>
                      </a:lnTo>
                      <a:lnTo>
                        <a:pt x="811" y="678"/>
                      </a:lnTo>
                      <a:lnTo>
                        <a:pt x="819" y="685"/>
                      </a:lnTo>
                      <a:lnTo>
                        <a:pt x="827" y="691"/>
                      </a:lnTo>
                      <a:lnTo>
                        <a:pt x="834" y="699"/>
                      </a:lnTo>
                      <a:lnTo>
                        <a:pt x="841" y="707"/>
                      </a:lnTo>
                      <a:lnTo>
                        <a:pt x="848" y="716"/>
                      </a:lnTo>
                      <a:lnTo>
                        <a:pt x="853" y="724"/>
                      </a:lnTo>
                      <a:lnTo>
                        <a:pt x="857" y="734"/>
                      </a:lnTo>
                      <a:lnTo>
                        <a:pt x="862" y="744"/>
                      </a:lnTo>
                      <a:lnTo>
                        <a:pt x="866" y="754"/>
                      </a:lnTo>
                      <a:lnTo>
                        <a:pt x="868" y="764"/>
                      </a:lnTo>
                      <a:lnTo>
                        <a:pt x="870" y="775"/>
                      </a:lnTo>
                      <a:lnTo>
                        <a:pt x="871" y="785"/>
                      </a:lnTo>
                      <a:lnTo>
                        <a:pt x="872" y="796"/>
                      </a:lnTo>
                      <a:lnTo>
                        <a:pt x="872" y="871"/>
                      </a:lnTo>
                      <a:close/>
                      <a:moveTo>
                        <a:pt x="276" y="432"/>
                      </a:moveTo>
                      <a:lnTo>
                        <a:pt x="276" y="428"/>
                      </a:lnTo>
                      <a:lnTo>
                        <a:pt x="275" y="426"/>
                      </a:lnTo>
                      <a:lnTo>
                        <a:pt x="274" y="423"/>
                      </a:lnTo>
                      <a:lnTo>
                        <a:pt x="272" y="421"/>
                      </a:lnTo>
                      <a:lnTo>
                        <a:pt x="270" y="419"/>
                      </a:lnTo>
                      <a:lnTo>
                        <a:pt x="267" y="418"/>
                      </a:lnTo>
                      <a:lnTo>
                        <a:pt x="265" y="417"/>
                      </a:lnTo>
                      <a:lnTo>
                        <a:pt x="261" y="417"/>
                      </a:lnTo>
                      <a:lnTo>
                        <a:pt x="257" y="417"/>
                      </a:lnTo>
                      <a:lnTo>
                        <a:pt x="254" y="416"/>
                      </a:lnTo>
                      <a:lnTo>
                        <a:pt x="251" y="415"/>
                      </a:lnTo>
                      <a:lnTo>
                        <a:pt x="247" y="412"/>
                      </a:lnTo>
                      <a:lnTo>
                        <a:pt x="243" y="407"/>
                      </a:lnTo>
                      <a:lnTo>
                        <a:pt x="240" y="402"/>
                      </a:lnTo>
                      <a:lnTo>
                        <a:pt x="237" y="394"/>
                      </a:lnTo>
                      <a:lnTo>
                        <a:pt x="235" y="388"/>
                      </a:lnTo>
                      <a:lnTo>
                        <a:pt x="235" y="380"/>
                      </a:lnTo>
                      <a:lnTo>
                        <a:pt x="233" y="375"/>
                      </a:lnTo>
                      <a:lnTo>
                        <a:pt x="235" y="368"/>
                      </a:lnTo>
                      <a:lnTo>
                        <a:pt x="235" y="362"/>
                      </a:lnTo>
                      <a:lnTo>
                        <a:pt x="237" y="356"/>
                      </a:lnTo>
                      <a:lnTo>
                        <a:pt x="239" y="348"/>
                      </a:lnTo>
                      <a:lnTo>
                        <a:pt x="243" y="343"/>
                      </a:lnTo>
                      <a:lnTo>
                        <a:pt x="247" y="337"/>
                      </a:lnTo>
                      <a:lnTo>
                        <a:pt x="251" y="335"/>
                      </a:lnTo>
                      <a:lnTo>
                        <a:pt x="254" y="334"/>
                      </a:lnTo>
                      <a:lnTo>
                        <a:pt x="257" y="333"/>
                      </a:lnTo>
                      <a:lnTo>
                        <a:pt x="261" y="333"/>
                      </a:lnTo>
                      <a:lnTo>
                        <a:pt x="267" y="332"/>
                      </a:lnTo>
                      <a:lnTo>
                        <a:pt x="271" y="330"/>
                      </a:lnTo>
                      <a:lnTo>
                        <a:pt x="274" y="326"/>
                      </a:lnTo>
                      <a:lnTo>
                        <a:pt x="276" y="321"/>
                      </a:lnTo>
                      <a:lnTo>
                        <a:pt x="292" y="238"/>
                      </a:lnTo>
                      <a:lnTo>
                        <a:pt x="313" y="238"/>
                      </a:lnTo>
                      <a:lnTo>
                        <a:pt x="331" y="235"/>
                      </a:lnTo>
                      <a:lnTo>
                        <a:pt x="348" y="233"/>
                      </a:lnTo>
                      <a:lnTo>
                        <a:pt x="363" y="230"/>
                      </a:lnTo>
                      <a:lnTo>
                        <a:pt x="376" y="227"/>
                      </a:lnTo>
                      <a:lnTo>
                        <a:pt x="389" y="224"/>
                      </a:lnTo>
                      <a:lnTo>
                        <a:pt x="399" y="219"/>
                      </a:lnTo>
                      <a:lnTo>
                        <a:pt x="408" y="215"/>
                      </a:lnTo>
                      <a:lnTo>
                        <a:pt x="417" y="210"/>
                      </a:lnTo>
                      <a:lnTo>
                        <a:pt x="424" y="204"/>
                      </a:lnTo>
                      <a:lnTo>
                        <a:pt x="430" y="200"/>
                      </a:lnTo>
                      <a:lnTo>
                        <a:pt x="436" y="195"/>
                      </a:lnTo>
                      <a:lnTo>
                        <a:pt x="445" y="184"/>
                      </a:lnTo>
                      <a:lnTo>
                        <a:pt x="451" y="174"/>
                      </a:lnTo>
                      <a:lnTo>
                        <a:pt x="458" y="184"/>
                      </a:lnTo>
                      <a:lnTo>
                        <a:pt x="466" y="195"/>
                      </a:lnTo>
                      <a:lnTo>
                        <a:pt x="471" y="200"/>
                      </a:lnTo>
                      <a:lnTo>
                        <a:pt x="478" y="204"/>
                      </a:lnTo>
                      <a:lnTo>
                        <a:pt x="485" y="210"/>
                      </a:lnTo>
                      <a:lnTo>
                        <a:pt x="494" y="215"/>
                      </a:lnTo>
                      <a:lnTo>
                        <a:pt x="503" y="219"/>
                      </a:lnTo>
                      <a:lnTo>
                        <a:pt x="513" y="224"/>
                      </a:lnTo>
                      <a:lnTo>
                        <a:pt x="525" y="227"/>
                      </a:lnTo>
                      <a:lnTo>
                        <a:pt x="539" y="230"/>
                      </a:lnTo>
                      <a:lnTo>
                        <a:pt x="554" y="233"/>
                      </a:lnTo>
                      <a:lnTo>
                        <a:pt x="571" y="235"/>
                      </a:lnTo>
                      <a:lnTo>
                        <a:pt x="589" y="238"/>
                      </a:lnTo>
                      <a:lnTo>
                        <a:pt x="610" y="238"/>
                      </a:lnTo>
                      <a:lnTo>
                        <a:pt x="626" y="321"/>
                      </a:lnTo>
                      <a:lnTo>
                        <a:pt x="628" y="326"/>
                      </a:lnTo>
                      <a:lnTo>
                        <a:pt x="631" y="330"/>
                      </a:lnTo>
                      <a:lnTo>
                        <a:pt x="636" y="332"/>
                      </a:lnTo>
                      <a:lnTo>
                        <a:pt x="641" y="333"/>
                      </a:lnTo>
                      <a:lnTo>
                        <a:pt x="644" y="333"/>
                      </a:lnTo>
                      <a:lnTo>
                        <a:pt x="648" y="334"/>
                      </a:lnTo>
                      <a:lnTo>
                        <a:pt x="652" y="335"/>
                      </a:lnTo>
                      <a:lnTo>
                        <a:pt x="654" y="337"/>
                      </a:lnTo>
                      <a:lnTo>
                        <a:pt x="659" y="343"/>
                      </a:lnTo>
                      <a:lnTo>
                        <a:pt x="662" y="348"/>
                      </a:lnTo>
                      <a:lnTo>
                        <a:pt x="666" y="356"/>
                      </a:lnTo>
                      <a:lnTo>
                        <a:pt x="667" y="362"/>
                      </a:lnTo>
                      <a:lnTo>
                        <a:pt x="668" y="368"/>
                      </a:lnTo>
                      <a:lnTo>
                        <a:pt x="668" y="375"/>
                      </a:lnTo>
                      <a:lnTo>
                        <a:pt x="668" y="380"/>
                      </a:lnTo>
                      <a:lnTo>
                        <a:pt x="667" y="388"/>
                      </a:lnTo>
                      <a:lnTo>
                        <a:pt x="666" y="394"/>
                      </a:lnTo>
                      <a:lnTo>
                        <a:pt x="662" y="402"/>
                      </a:lnTo>
                      <a:lnTo>
                        <a:pt x="659" y="407"/>
                      </a:lnTo>
                      <a:lnTo>
                        <a:pt x="654" y="412"/>
                      </a:lnTo>
                      <a:lnTo>
                        <a:pt x="652" y="415"/>
                      </a:lnTo>
                      <a:lnTo>
                        <a:pt x="648" y="416"/>
                      </a:lnTo>
                      <a:lnTo>
                        <a:pt x="644" y="417"/>
                      </a:lnTo>
                      <a:lnTo>
                        <a:pt x="641" y="417"/>
                      </a:lnTo>
                      <a:lnTo>
                        <a:pt x="638" y="417"/>
                      </a:lnTo>
                      <a:lnTo>
                        <a:pt x="634" y="418"/>
                      </a:lnTo>
                      <a:lnTo>
                        <a:pt x="632" y="419"/>
                      </a:lnTo>
                      <a:lnTo>
                        <a:pt x="630" y="421"/>
                      </a:lnTo>
                      <a:lnTo>
                        <a:pt x="628" y="423"/>
                      </a:lnTo>
                      <a:lnTo>
                        <a:pt x="627" y="426"/>
                      </a:lnTo>
                      <a:lnTo>
                        <a:pt x="626" y="428"/>
                      </a:lnTo>
                      <a:lnTo>
                        <a:pt x="626" y="432"/>
                      </a:lnTo>
                      <a:lnTo>
                        <a:pt x="625" y="442"/>
                      </a:lnTo>
                      <a:lnTo>
                        <a:pt x="624" y="452"/>
                      </a:lnTo>
                      <a:lnTo>
                        <a:pt x="622" y="463"/>
                      </a:lnTo>
                      <a:lnTo>
                        <a:pt x="619" y="472"/>
                      </a:lnTo>
                      <a:lnTo>
                        <a:pt x="616" y="482"/>
                      </a:lnTo>
                      <a:lnTo>
                        <a:pt x="612" y="491"/>
                      </a:lnTo>
                      <a:lnTo>
                        <a:pt x="608" y="500"/>
                      </a:lnTo>
                      <a:lnTo>
                        <a:pt x="602" y="509"/>
                      </a:lnTo>
                      <a:lnTo>
                        <a:pt x="591" y="525"/>
                      </a:lnTo>
                      <a:lnTo>
                        <a:pt x="578" y="540"/>
                      </a:lnTo>
                      <a:lnTo>
                        <a:pt x="563" y="553"/>
                      </a:lnTo>
                      <a:lnTo>
                        <a:pt x="548" y="566"/>
                      </a:lnTo>
                      <a:lnTo>
                        <a:pt x="547" y="566"/>
                      </a:lnTo>
                      <a:lnTo>
                        <a:pt x="547" y="567"/>
                      </a:lnTo>
                      <a:lnTo>
                        <a:pt x="533" y="575"/>
                      </a:lnTo>
                      <a:lnTo>
                        <a:pt x="520" y="584"/>
                      </a:lnTo>
                      <a:lnTo>
                        <a:pt x="507" y="590"/>
                      </a:lnTo>
                      <a:lnTo>
                        <a:pt x="494" y="596"/>
                      </a:lnTo>
                      <a:lnTo>
                        <a:pt x="482" y="600"/>
                      </a:lnTo>
                      <a:lnTo>
                        <a:pt x="470" y="603"/>
                      </a:lnTo>
                      <a:lnTo>
                        <a:pt x="460" y="605"/>
                      </a:lnTo>
                      <a:lnTo>
                        <a:pt x="451" y="606"/>
                      </a:lnTo>
                      <a:lnTo>
                        <a:pt x="441" y="605"/>
                      </a:lnTo>
                      <a:lnTo>
                        <a:pt x="432" y="603"/>
                      </a:lnTo>
                      <a:lnTo>
                        <a:pt x="420" y="600"/>
                      </a:lnTo>
                      <a:lnTo>
                        <a:pt x="408" y="596"/>
                      </a:lnTo>
                      <a:lnTo>
                        <a:pt x="395" y="590"/>
                      </a:lnTo>
                      <a:lnTo>
                        <a:pt x="382" y="584"/>
                      </a:lnTo>
                      <a:lnTo>
                        <a:pt x="370" y="576"/>
                      </a:lnTo>
                      <a:lnTo>
                        <a:pt x="357" y="567"/>
                      </a:lnTo>
                      <a:lnTo>
                        <a:pt x="356" y="567"/>
                      </a:lnTo>
                      <a:lnTo>
                        <a:pt x="355" y="566"/>
                      </a:lnTo>
                      <a:lnTo>
                        <a:pt x="339" y="553"/>
                      </a:lnTo>
                      <a:lnTo>
                        <a:pt x="325" y="540"/>
                      </a:lnTo>
                      <a:lnTo>
                        <a:pt x="312" y="525"/>
                      </a:lnTo>
                      <a:lnTo>
                        <a:pt x="300" y="509"/>
                      </a:lnTo>
                      <a:lnTo>
                        <a:pt x="295" y="500"/>
                      </a:lnTo>
                      <a:lnTo>
                        <a:pt x="290" y="491"/>
                      </a:lnTo>
                      <a:lnTo>
                        <a:pt x="286" y="482"/>
                      </a:lnTo>
                      <a:lnTo>
                        <a:pt x="283" y="472"/>
                      </a:lnTo>
                      <a:lnTo>
                        <a:pt x="280" y="463"/>
                      </a:lnTo>
                      <a:lnTo>
                        <a:pt x="278" y="452"/>
                      </a:lnTo>
                      <a:lnTo>
                        <a:pt x="276" y="442"/>
                      </a:lnTo>
                      <a:lnTo>
                        <a:pt x="276" y="432"/>
                      </a:lnTo>
                      <a:close/>
                      <a:moveTo>
                        <a:pt x="258" y="94"/>
                      </a:moveTo>
                      <a:lnTo>
                        <a:pt x="266" y="86"/>
                      </a:lnTo>
                      <a:lnTo>
                        <a:pt x="274" y="79"/>
                      </a:lnTo>
                      <a:lnTo>
                        <a:pt x="283" y="73"/>
                      </a:lnTo>
                      <a:lnTo>
                        <a:pt x="292" y="66"/>
                      </a:lnTo>
                      <a:lnTo>
                        <a:pt x="302" y="61"/>
                      </a:lnTo>
                      <a:lnTo>
                        <a:pt x="313" y="55"/>
                      </a:lnTo>
                      <a:lnTo>
                        <a:pt x="324" y="50"/>
                      </a:lnTo>
                      <a:lnTo>
                        <a:pt x="335" y="46"/>
                      </a:lnTo>
                      <a:lnTo>
                        <a:pt x="348" y="42"/>
                      </a:lnTo>
                      <a:lnTo>
                        <a:pt x="361" y="38"/>
                      </a:lnTo>
                      <a:lnTo>
                        <a:pt x="375" y="36"/>
                      </a:lnTo>
                      <a:lnTo>
                        <a:pt x="389" y="34"/>
                      </a:lnTo>
                      <a:lnTo>
                        <a:pt x="403" y="32"/>
                      </a:lnTo>
                      <a:lnTo>
                        <a:pt x="419" y="31"/>
                      </a:lnTo>
                      <a:lnTo>
                        <a:pt x="435" y="30"/>
                      </a:lnTo>
                      <a:lnTo>
                        <a:pt x="451" y="30"/>
                      </a:lnTo>
                      <a:lnTo>
                        <a:pt x="467" y="30"/>
                      </a:lnTo>
                      <a:lnTo>
                        <a:pt x="483" y="31"/>
                      </a:lnTo>
                      <a:lnTo>
                        <a:pt x="498" y="32"/>
                      </a:lnTo>
                      <a:lnTo>
                        <a:pt x="513" y="34"/>
                      </a:lnTo>
                      <a:lnTo>
                        <a:pt x="527" y="36"/>
                      </a:lnTo>
                      <a:lnTo>
                        <a:pt x="541" y="38"/>
                      </a:lnTo>
                      <a:lnTo>
                        <a:pt x="554" y="41"/>
                      </a:lnTo>
                      <a:lnTo>
                        <a:pt x="566" y="46"/>
                      </a:lnTo>
                      <a:lnTo>
                        <a:pt x="578" y="50"/>
                      </a:lnTo>
                      <a:lnTo>
                        <a:pt x="589" y="54"/>
                      </a:lnTo>
                      <a:lnTo>
                        <a:pt x="600" y="60"/>
                      </a:lnTo>
                      <a:lnTo>
                        <a:pt x="610" y="66"/>
                      </a:lnTo>
                      <a:lnTo>
                        <a:pt x="619" y="73"/>
                      </a:lnTo>
                      <a:lnTo>
                        <a:pt x="628" y="79"/>
                      </a:lnTo>
                      <a:lnTo>
                        <a:pt x="637" y="86"/>
                      </a:lnTo>
                      <a:lnTo>
                        <a:pt x="644" y="94"/>
                      </a:lnTo>
                      <a:lnTo>
                        <a:pt x="652" y="103"/>
                      </a:lnTo>
                      <a:lnTo>
                        <a:pt x="658" y="112"/>
                      </a:lnTo>
                      <a:lnTo>
                        <a:pt x="663" y="122"/>
                      </a:lnTo>
                      <a:lnTo>
                        <a:pt x="669" y="131"/>
                      </a:lnTo>
                      <a:lnTo>
                        <a:pt x="675" y="150"/>
                      </a:lnTo>
                      <a:lnTo>
                        <a:pt x="679" y="166"/>
                      </a:lnTo>
                      <a:lnTo>
                        <a:pt x="683" y="192"/>
                      </a:lnTo>
                      <a:lnTo>
                        <a:pt x="683" y="202"/>
                      </a:lnTo>
                      <a:lnTo>
                        <a:pt x="667" y="311"/>
                      </a:lnTo>
                      <a:lnTo>
                        <a:pt x="660" y="306"/>
                      </a:lnTo>
                      <a:lnTo>
                        <a:pt x="654" y="304"/>
                      </a:lnTo>
                      <a:lnTo>
                        <a:pt x="637" y="220"/>
                      </a:lnTo>
                      <a:lnTo>
                        <a:pt x="634" y="215"/>
                      </a:lnTo>
                      <a:lnTo>
                        <a:pt x="631" y="212"/>
                      </a:lnTo>
                      <a:lnTo>
                        <a:pt x="627" y="209"/>
                      </a:lnTo>
                      <a:lnTo>
                        <a:pt x="622" y="208"/>
                      </a:lnTo>
                      <a:lnTo>
                        <a:pt x="601" y="208"/>
                      </a:lnTo>
                      <a:lnTo>
                        <a:pt x="583" y="207"/>
                      </a:lnTo>
                      <a:lnTo>
                        <a:pt x="566" y="204"/>
                      </a:lnTo>
                      <a:lnTo>
                        <a:pt x="552" y="202"/>
                      </a:lnTo>
                      <a:lnTo>
                        <a:pt x="539" y="200"/>
                      </a:lnTo>
                      <a:lnTo>
                        <a:pt x="527" y="197"/>
                      </a:lnTo>
                      <a:lnTo>
                        <a:pt x="518" y="193"/>
                      </a:lnTo>
                      <a:lnTo>
                        <a:pt x="509" y="188"/>
                      </a:lnTo>
                      <a:lnTo>
                        <a:pt x="502" y="185"/>
                      </a:lnTo>
                      <a:lnTo>
                        <a:pt x="496" y="180"/>
                      </a:lnTo>
                      <a:lnTo>
                        <a:pt x="491" y="175"/>
                      </a:lnTo>
                      <a:lnTo>
                        <a:pt x="485" y="171"/>
                      </a:lnTo>
                      <a:lnTo>
                        <a:pt x="479" y="161"/>
                      </a:lnTo>
                      <a:lnTo>
                        <a:pt x="474" y="153"/>
                      </a:lnTo>
                      <a:lnTo>
                        <a:pt x="468" y="144"/>
                      </a:lnTo>
                      <a:lnTo>
                        <a:pt x="462" y="137"/>
                      </a:lnTo>
                      <a:lnTo>
                        <a:pt x="460" y="135"/>
                      </a:lnTo>
                      <a:lnTo>
                        <a:pt x="456" y="134"/>
                      </a:lnTo>
                      <a:lnTo>
                        <a:pt x="454" y="133"/>
                      </a:lnTo>
                      <a:lnTo>
                        <a:pt x="451" y="133"/>
                      </a:lnTo>
                      <a:lnTo>
                        <a:pt x="448" y="133"/>
                      </a:lnTo>
                      <a:lnTo>
                        <a:pt x="446" y="134"/>
                      </a:lnTo>
                      <a:lnTo>
                        <a:pt x="443" y="135"/>
                      </a:lnTo>
                      <a:lnTo>
                        <a:pt x="440" y="137"/>
                      </a:lnTo>
                      <a:lnTo>
                        <a:pt x="434" y="144"/>
                      </a:lnTo>
                      <a:lnTo>
                        <a:pt x="429" y="153"/>
                      </a:lnTo>
                      <a:lnTo>
                        <a:pt x="423" y="161"/>
                      </a:lnTo>
                      <a:lnTo>
                        <a:pt x="416" y="171"/>
                      </a:lnTo>
                      <a:lnTo>
                        <a:pt x="411" y="175"/>
                      </a:lnTo>
                      <a:lnTo>
                        <a:pt x="406" y="180"/>
                      </a:lnTo>
                      <a:lnTo>
                        <a:pt x="400" y="184"/>
                      </a:lnTo>
                      <a:lnTo>
                        <a:pt x="393" y="188"/>
                      </a:lnTo>
                      <a:lnTo>
                        <a:pt x="385" y="193"/>
                      </a:lnTo>
                      <a:lnTo>
                        <a:pt x="375" y="197"/>
                      </a:lnTo>
                      <a:lnTo>
                        <a:pt x="363" y="200"/>
                      </a:lnTo>
                      <a:lnTo>
                        <a:pt x="350" y="202"/>
                      </a:lnTo>
                      <a:lnTo>
                        <a:pt x="335" y="204"/>
                      </a:lnTo>
                      <a:lnTo>
                        <a:pt x="319" y="207"/>
                      </a:lnTo>
                      <a:lnTo>
                        <a:pt x="301" y="208"/>
                      </a:lnTo>
                      <a:lnTo>
                        <a:pt x="281" y="208"/>
                      </a:lnTo>
                      <a:lnTo>
                        <a:pt x="275" y="209"/>
                      </a:lnTo>
                      <a:lnTo>
                        <a:pt x="271" y="212"/>
                      </a:lnTo>
                      <a:lnTo>
                        <a:pt x="268" y="215"/>
                      </a:lnTo>
                      <a:lnTo>
                        <a:pt x="266" y="220"/>
                      </a:lnTo>
                      <a:lnTo>
                        <a:pt x="248" y="304"/>
                      </a:lnTo>
                      <a:lnTo>
                        <a:pt x="241" y="306"/>
                      </a:lnTo>
                      <a:lnTo>
                        <a:pt x="235" y="311"/>
                      </a:lnTo>
                      <a:lnTo>
                        <a:pt x="220" y="202"/>
                      </a:lnTo>
                      <a:lnTo>
                        <a:pt x="220" y="193"/>
                      </a:lnTo>
                      <a:lnTo>
                        <a:pt x="223" y="167"/>
                      </a:lnTo>
                      <a:lnTo>
                        <a:pt x="226" y="150"/>
                      </a:lnTo>
                      <a:lnTo>
                        <a:pt x="233" y="131"/>
                      </a:lnTo>
                      <a:lnTo>
                        <a:pt x="238" y="122"/>
                      </a:lnTo>
                      <a:lnTo>
                        <a:pt x="244" y="113"/>
                      </a:lnTo>
                      <a:lnTo>
                        <a:pt x="251" y="104"/>
                      </a:lnTo>
                      <a:lnTo>
                        <a:pt x="258" y="94"/>
                      </a:lnTo>
                      <a:close/>
                      <a:moveTo>
                        <a:pt x="793" y="635"/>
                      </a:moveTo>
                      <a:lnTo>
                        <a:pt x="586" y="572"/>
                      </a:lnTo>
                      <a:lnTo>
                        <a:pt x="599" y="560"/>
                      </a:lnTo>
                      <a:lnTo>
                        <a:pt x="611" y="546"/>
                      </a:lnTo>
                      <a:lnTo>
                        <a:pt x="623" y="531"/>
                      </a:lnTo>
                      <a:lnTo>
                        <a:pt x="632" y="516"/>
                      </a:lnTo>
                      <a:lnTo>
                        <a:pt x="641" y="499"/>
                      </a:lnTo>
                      <a:lnTo>
                        <a:pt x="647" y="482"/>
                      </a:lnTo>
                      <a:lnTo>
                        <a:pt x="651" y="473"/>
                      </a:lnTo>
                      <a:lnTo>
                        <a:pt x="653" y="464"/>
                      </a:lnTo>
                      <a:lnTo>
                        <a:pt x="654" y="454"/>
                      </a:lnTo>
                      <a:lnTo>
                        <a:pt x="655" y="445"/>
                      </a:lnTo>
                      <a:lnTo>
                        <a:pt x="660" y="443"/>
                      </a:lnTo>
                      <a:lnTo>
                        <a:pt x="666" y="440"/>
                      </a:lnTo>
                      <a:lnTo>
                        <a:pt x="670" y="438"/>
                      </a:lnTo>
                      <a:lnTo>
                        <a:pt x="674" y="435"/>
                      </a:lnTo>
                      <a:lnTo>
                        <a:pt x="682" y="427"/>
                      </a:lnTo>
                      <a:lnTo>
                        <a:pt x="687" y="419"/>
                      </a:lnTo>
                      <a:lnTo>
                        <a:pt x="692" y="408"/>
                      </a:lnTo>
                      <a:lnTo>
                        <a:pt x="696" y="397"/>
                      </a:lnTo>
                      <a:lnTo>
                        <a:pt x="698" y="387"/>
                      </a:lnTo>
                      <a:lnTo>
                        <a:pt x="699" y="375"/>
                      </a:lnTo>
                      <a:lnTo>
                        <a:pt x="698" y="366"/>
                      </a:lnTo>
                      <a:lnTo>
                        <a:pt x="697" y="359"/>
                      </a:lnTo>
                      <a:lnTo>
                        <a:pt x="696" y="351"/>
                      </a:lnTo>
                      <a:lnTo>
                        <a:pt x="692" y="344"/>
                      </a:lnTo>
                      <a:lnTo>
                        <a:pt x="713" y="205"/>
                      </a:lnTo>
                      <a:lnTo>
                        <a:pt x="713" y="201"/>
                      </a:lnTo>
                      <a:lnTo>
                        <a:pt x="713" y="192"/>
                      </a:lnTo>
                      <a:lnTo>
                        <a:pt x="712" y="178"/>
                      </a:lnTo>
                      <a:lnTo>
                        <a:pt x="710" y="160"/>
                      </a:lnTo>
                      <a:lnTo>
                        <a:pt x="707" y="151"/>
                      </a:lnTo>
                      <a:lnTo>
                        <a:pt x="704" y="140"/>
                      </a:lnTo>
                      <a:lnTo>
                        <a:pt x="701" y="129"/>
                      </a:lnTo>
                      <a:lnTo>
                        <a:pt x="696" y="119"/>
                      </a:lnTo>
                      <a:lnTo>
                        <a:pt x="690" y="108"/>
                      </a:lnTo>
                      <a:lnTo>
                        <a:pt x="684" y="96"/>
                      </a:lnTo>
                      <a:lnTo>
                        <a:pt x="675" y="85"/>
                      </a:lnTo>
                      <a:lnTo>
                        <a:pt x="667" y="74"/>
                      </a:lnTo>
                      <a:lnTo>
                        <a:pt x="658" y="65"/>
                      </a:lnTo>
                      <a:lnTo>
                        <a:pt x="648" y="56"/>
                      </a:lnTo>
                      <a:lnTo>
                        <a:pt x="638" y="49"/>
                      </a:lnTo>
                      <a:lnTo>
                        <a:pt x="628" y="41"/>
                      </a:lnTo>
                      <a:lnTo>
                        <a:pt x="616" y="35"/>
                      </a:lnTo>
                      <a:lnTo>
                        <a:pt x="604" y="29"/>
                      </a:lnTo>
                      <a:lnTo>
                        <a:pt x="592" y="23"/>
                      </a:lnTo>
                      <a:lnTo>
                        <a:pt x="579" y="18"/>
                      </a:lnTo>
                      <a:lnTo>
                        <a:pt x="565" y="14"/>
                      </a:lnTo>
                      <a:lnTo>
                        <a:pt x="551" y="10"/>
                      </a:lnTo>
                      <a:lnTo>
                        <a:pt x="536" y="7"/>
                      </a:lnTo>
                      <a:lnTo>
                        <a:pt x="520" y="4"/>
                      </a:lnTo>
                      <a:lnTo>
                        <a:pt x="504" y="2"/>
                      </a:lnTo>
                      <a:lnTo>
                        <a:pt x="486" y="1"/>
                      </a:lnTo>
                      <a:lnTo>
                        <a:pt x="469" y="0"/>
                      </a:lnTo>
                      <a:lnTo>
                        <a:pt x="451" y="0"/>
                      </a:lnTo>
                      <a:lnTo>
                        <a:pt x="433" y="0"/>
                      </a:lnTo>
                      <a:lnTo>
                        <a:pt x="416" y="1"/>
                      </a:lnTo>
                      <a:lnTo>
                        <a:pt x="399" y="2"/>
                      </a:lnTo>
                      <a:lnTo>
                        <a:pt x="382" y="4"/>
                      </a:lnTo>
                      <a:lnTo>
                        <a:pt x="366" y="7"/>
                      </a:lnTo>
                      <a:lnTo>
                        <a:pt x="351" y="10"/>
                      </a:lnTo>
                      <a:lnTo>
                        <a:pt x="337" y="14"/>
                      </a:lnTo>
                      <a:lnTo>
                        <a:pt x="324" y="18"/>
                      </a:lnTo>
                      <a:lnTo>
                        <a:pt x="311" y="23"/>
                      </a:lnTo>
                      <a:lnTo>
                        <a:pt x="298" y="29"/>
                      </a:lnTo>
                      <a:lnTo>
                        <a:pt x="286" y="35"/>
                      </a:lnTo>
                      <a:lnTo>
                        <a:pt x="274" y="41"/>
                      </a:lnTo>
                      <a:lnTo>
                        <a:pt x="263" y="49"/>
                      </a:lnTo>
                      <a:lnTo>
                        <a:pt x="254" y="56"/>
                      </a:lnTo>
                      <a:lnTo>
                        <a:pt x="244" y="65"/>
                      </a:lnTo>
                      <a:lnTo>
                        <a:pt x="236" y="74"/>
                      </a:lnTo>
                      <a:lnTo>
                        <a:pt x="226" y="85"/>
                      </a:lnTo>
                      <a:lnTo>
                        <a:pt x="218" y="96"/>
                      </a:lnTo>
                      <a:lnTo>
                        <a:pt x="212" y="108"/>
                      </a:lnTo>
                      <a:lnTo>
                        <a:pt x="207" y="119"/>
                      </a:lnTo>
                      <a:lnTo>
                        <a:pt x="201" y="129"/>
                      </a:lnTo>
                      <a:lnTo>
                        <a:pt x="198" y="140"/>
                      </a:lnTo>
                      <a:lnTo>
                        <a:pt x="195" y="151"/>
                      </a:lnTo>
                      <a:lnTo>
                        <a:pt x="193" y="160"/>
                      </a:lnTo>
                      <a:lnTo>
                        <a:pt x="191" y="179"/>
                      </a:lnTo>
                      <a:lnTo>
                        <a:pt x="190" y="193"/>
                      </a:lnTo>
                      <a:lnTo>
                        <a:pt x="190" y="202"/>
                      </a:lnTo>
                      <a:lnTo>
                        <a:pt x="190" y="207"/>
                      </a:lnTo>
                      <a:lnTo>
                        <a:pt x="209" y="344"/>
                      </a:lnTo>
                      <a:lnTo>
                        <a:pt x="207" y="351"/>
                      </a:lnTo>
                      <a:lnTo>
                        <a:pt x="206" y="359"/>
                      </a:lnTo>
                      <a:lnTo>
                        <a:pt x="205" y="366"/>
                      </a:lnTo>
                      <a:lnTo>
                        <a:pt x="203" y="375"/>
                      </a:lnTo>
                      <a:lnTo>
                        <a:pt x="205" y="387"/>
                      </a:lnTo>
                      <a:lnTo>
                        <a:pt x="207" y="397"/>
                      </a:lnTo>
                      <a:lnTo>
                        <a:pt x="210" y="408"/>
                      </a:lnTo>
                      <a:lnTo>
                        <a:pt x="214" y="419"/>
                      </a:lnTo>
                      <a:lnTo>
                        <a:pt x="221" y="427"/>
                      </a:lnTo>
                      <a:lnTo>
                        <a:pt x="228" y="435"/>
                      </a:lnTo>
                      <a:lnTo>
                        <a:pt x="232" y="438"/>
                      </a:lnTo>
                      <a:lnTo>
                        <a:pt x="237" y="440"/>
                      </a:lnTo>
                      <a:lnTo>
                        <a:pt x="242" y="443"/>
                      </a:lnTo>
                      <a:lnTo>
                        <a:pt x="247" y="445"/>
                      </a:lnTo>
                      <a:lnTo>
                        <a:pt x="248" y="454"/>
                      </a:lnTo>
                      <a:lnTo>
                        <a:pt x="250" y="464"/>
                      </a:lnTo>
                      <a:lnTo>
                        <a:pt x="252" y="473"/>
                      </a:lnTo>
                      <a:lnTo>
                        <a:pt x="255" y="482"/>
                      </a:lnTo>
                      <a:lnTo>
                        <a:pt x="261" y="499"/>
                      </a:lnTo>
                      <a:lnTo>
                        <a:pt x="270" y="516"/>
                      </a:lnTo>
                      <a:lnTo>
                        <a:pt x="280" y="531"/>
                      </a:lnTo>
                      <a:lnTo>
                        <a:pt x="290" y="546"/>
                      </a:lnTo>
                      <a:lnTo>
                        <a:pt x="303" y="560"/>
                      </a:lnTo>
                      <a:lnTo>
                        <a:pt x="316" y="572"/>
                      </a:lnTo>
                      <a:lnTo>
                        <a:pt x="108" y="635"/>
                      </a:lnTo>
                      <a:lnTo>
                        <a:pt x="96" y="641"/>
                      </a:lnTo>
                      <a:lnTo>
                        <a:pt x="86" y="646"/>
                      </a:lnTo>
                      <a:lnTo>
                        <a:pt x="75" y="654"/>
                      </a:lnTo>
                      <a:lnTo>
                        <a:pt x="64" y="661"/>
                      </a:lnTo>
                      <a:lnTo>
                        <a:pt x="54" y="670"/>
                      </a:lnTo>
                      <a:lnTo>
                        <a:pt x="46" y="678"/>
                      </a:lnTo>
                      <a:lnTo>
                        <a:pt x="37" y="688"/>
                      </a:lnTo>
                      <a:lnTo>
                        <a:pt x="30" y="699"/>
                      </a:lnTo>
                      <a:lnTo>
                        <a:pt x="23" y="709"/>
                      </a:lnTo>
                      <a:lnTo>
                        <a:pt x="17" y="721"/>
                      </a:lnTo>
                      <a:lnTo>
                        <a:pt x="13" y="733"/>
                      </a:lnTo>
                      <a:lnTo>
                        <a:pt x="7" y="745"/>
                      </a:lnTo>
                      <a:lnTo>
                        <a:pt x="4" y="758"/>
                      </a:lnTo>
                      <a:lnTo>
                        <a:pt x="2" y="770"/>
                      </a:lnTo>
                      <a:lnTo>
                        <a:pt x="1" y="783"/>
                      </a:lnTo>
                      <a:lnTo>
                        <a:pt x="0" y="796"/>
                      </a:lnTo>
                      <a:lnTo>
                        <a:pt x="0" y="901"/>
                      </a:lnTo>
                      <a:lnTo>
                        <a:pt x="903" y="901"/>
                      </a:lnTo>
                      <a:lnTo>
                        <a:pt x="903" y="796"/>
                      </a:lnTo>
                      <a:lnTo>
                        <a:pt x="901" y="783"/>
                      </a:lnTo>
                      <a:lnTo>
                        <a:pt x="900" y="770"/>
                      </a:lnTo>
                      <a:lnTo>
                        <a:pt x="898" y="758"/>
                      </a:lnTo>
                      <a:lnTo>
                        <a:pt x="894" y="745"/>
                      </a:lnTo>
                      <a:lnTo>
                        <a:pt x="890" y="733"/>
                      </a:lnTo>
                      <a:lnTo>
                        <a:pt x="884" y="721"/>
                      </a:lnTo>
                      <a:lnTo>
                        <a:pt x="879" y="709"/>
                      </a:lnTo>
                      <a:lnTo>
                        <a:pt x="871" y="699"/>
                      </a:lnTo>
                      <a:lnTo>
                        <a:pt x="864" y="688"/>
                      </a:lnTo>
                      <a:lnTo>
                        <a:pt x="856" y="678"/>
                      </a:lnTo>
                      <a:lnTo>
                        <a:pt x="847" y="670"/>
                      </a:lnTo>
                      <a:lnTo>
                        <a:pt x="837" y="661"/>
                      </a:lnTo>
                      <a:lnTo>
                        <a:pt x="827" y="654"/>
                      </a:lnTo>
                      <a:lnTo>
                        <a:pt x="817" y="646"/>
                      </a:lnTo>
                      <a:lnTo>
                        <a:pt x="805" y="641"/>
                      </a:lnTo>
                      <a:lnTo>
                        <a:pt x="793" y="63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170">
                  <a:extLst>
                    <a:ext uri="{FF2B5EF4-FFF2-40B4-BE49-F238E27FC236}">
                      <a16:creationId xmlns:a16="http://schemas.microsoft.com/office/drawing/2014/main" id="{70AF491A-0F19-42CC-9134-0D80BEAB0F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4275" y="3736975"/>
                  <a:ext cx="33338" cy="15875"/>
                </a:xfrm>
                <a:custGeom>
                  <a:avLst/>
                  <a:gdLst>
                    <a:gd name="T0" fmla="*/ 30 w 107"/>
                    <a:gd name="T1" fmla="*/ 32 h 50"/>
                    <a:gd name="T2" fmla="*/ 38 w 107"/>
                    <a:gd name="T3" fmla="*/ 31 h 50"/>
                    <a:gd name="T4" fmla="*/ 53 w 107"/>
                    <a:gd name="T5" fmla="*/ 30 h 50"/>
                    <a:gd name="T6" fmla="*/ 69 w 107"/>
                    <a:gd name="T7" fmla="*/ 31 h 50"/>
                    <a:gd name="T8" fmla="*/ 76 w 107"/>
                    <a:gd name="T9" fmla="*/ 32 h 50"/>
                    <a:gd name="T10" fmla="*/ 77 w 107"/>
                    <a:gd name="T11" fmla="*/ 38 h 50"/>
                    <a:gd name="T12" fmla="*/ 79 w 107"/>
                    <a:gd name="T13" fmla="*/ 43 h 50"/>
                    <a:gd name="T14" fmla="*/ 83 w 107"/>
                    <a:gd name="T15" fmla="*/ 47 h 50"/>
                    <a:gd name="T16" fmla="*/ 88 w 107"/>
                    <a:gd name="T17" fmla="*/ 50 h 50"/>
                    <a:gd name="T18" fmla="*/ 94 w 107"/>
                    <a:gd name="T19" fmla="*/ 50 h 50"/>
                    <a:gd name="T20" fmla="*/ 99 w 107"/>
                    <a:gd name="T21" fmla="*/ 47 h 50"/>
                    <a:gd name="T22" fmla="*/ 103 w 107"/>
                    <a:gd name="T23" fmla="*/ 43 h 50"/>
                    <a:gd name="T24" fmla="*/ 106 w 107"/>
                    <a:gd name="T25" fmla="*/ 38 h 50"/>
                    <a:gd name="T26" fmla="*/ 106 w 107"/>
                    <a:gd name="T27" fmla="*/ 27 h 50"/>
                    <a:gd name="T28" fmla="*/ 101 w 107"/>
                    <a:gd name="T29" fmla="*/ 15 h 50"/>
                    <a:gd name="T30" fmla="*/ 94 w 107"/>
                    <a:gd name="T31" fmla="*/ 8 h 50"/>
                    <a:gd name="T32" fmla="*/ 84 w 107"/>
                    <a:gd name="T33" fmla="*/ 3 h 50"/>
                    <a:gd name="T34" fmla="*/ 69 w 107"/>
                    <a:gd name="T35" fmla="*/ 1 h 50"/>
                    <a:gd name="T36" fmla="*/ 53 w 107"/>
                    <a:gd name="T37" fmla="*/ 0 h 50"/>
                    <a:gd name="T38" fmla="*/ 38 w 107"/>
                    <a:gd name="T39" fmla="*/ 1 h 50"/>
                    <a:gd name="T40" fmla="*/ 22 w 107"/>
                    <a:gd name="T41" fmla="*/ 3 h 50"/>
                    <a:gd name="T42" fmla="*/ 13 w 107"/>
                    <a:gd name="T43" fmla="*/ 8 h 50"/>
                    <a:gd name="T44" fmla="*/ 5 w 107"/>
                    <a:gd name="T45" fmla="*/ 15 h 50"/>
                    <a:gd name="T46" fmla="*/ 0 w 107"/>
                    <a:gd name="T47" fmla="*/ 27 h 50"/>
                    <a:gd name="T48" fmla="*/ 0 w 107"/>
                    <a:gd name="T49" fmla="*/ 38 h 50"/>
                    <a:gd name="T50" fmla="*/ 3 w 107"/>
                    <a:gd name="T51" fmla="*/ 43 h 50"/>
                    <a:gd name="T52" fmla="*/ 7 w 107"/>
                    <a:gd name="T53" fmla="*/ 47 h 50"/>
                    <a:gd name="T54" fmla="*/ 12 w 107"/>
                    <a:gd name="T55" fmla="*/ 50 h 50"/>
                    <a:gd name="T56" fmla="*/ 19 w 107"/>
                    <a:gd name="T57" fmla="*/ 50 h 50"/>
                    <a:gd name="T58" fmla="*/ 24 w 107"/>
                    <a:gd name="T59" fmla="*/ 47 h 50"/>
                    <a:gd name="T60" fmla="*/ 27 w 107"/>
                    <a:gd name="T61" fmla="*/ 43 h 50"/>
                    <a:gd name="T62" fmla="*/ 30 w 107"/>
                    <a:gd name="T63" fmla="*/ 3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7" h="50">
                      <a:moveTo>
                        <a:pt x="30" y="35"/>
                      </a:moveTo>
                      <a:lnTo>
                        <a:pt x="30" y="32"/>
                      </a:lnTo>
                      <a:lnTo>
                        <a:pt x="30" y="32"/>
                      </a:lnTo>
                      <a:lnTo>
                        <a:pt x="38" y="31"/>
                      </a:lnTo>
                      <a:lnTo>
                        <a:pt x="48" y="31"/>
                      </a:lnTo>
                      <a:lnTo>
                        <a:pt x="53" y="30"/>
                      </a:lnTo>
                      <a:lnTo>
                        <a:pt x="58" y="30"/>
                      </a:lnTo>
                      <a:lnTo>
                        <a:pt x="69" y="31"/>
                      </a:lnTo>
                      <a:lnTo>
                        <a:pt x="76" y="31"/>
                      </a:lnTo>
                      <a:lnTo>
                        <a:pt x="76" y="32"/>
                      </a:lnTo>
                      <a:lnTo>
                        <a:pt x="77" y="35"/>
                      </a:lnTo>
                      <a:lnTo>
                        <a:pt x="77" y="38"/>
                      </a:lnTo>
                      <a:lnTo>
                        <a:pt x="78" y="41"/>
                      </a:lnTo>
                      <a:lnTo>
                        <a:pt x="79" y="43"/>
                      </a:lnTo>
                      <a:lnTo>
                        <a:pt x="81" y="45"/>
                      </a:lnTo>
                      <a:lnTo>
                        <a:pt x="83" y="47"/>
                      </a:lnTo>
                      <a:lnTo>
                        <a:pt x="85" y="48"/>
                      </a:lnTo>
                      <a:lnTo>
                        <a:pt x="88" y="50"/>
                      </a:lnTo>
                      <a:lnTo>
                        <a:pt x="92" y="50"/>
                      </a:lnTo>
                      <a:lnTo>
                        <a:pt x="94" y="50"/>
                      </a:lnTo>
                      <a:lnTo>
                        <a:pt x="97" y="48"/>
                      </a:lnTo>
                      <a:lnTo>
                        <a:pt x="99" y="47"/>
                      </a:lnTo>
                      <a:lnTo>
                        <a:pt x="101" y="45"/>
                      </a:lnTo>
                      <a:lnTo>
                        <a:pt x="103" y="43"/>
                      </a:lnTo>
                      <a:lnTo>
                        <a:pt x="104" y="41"/>
                      </a:lnTo>
                      <a:lnTo>
                        <a:pt x="106" y="38"/>
                      </a:lnTo>
                      <a:lnTo>
                        <a:pt x="107" y="35"/>
                      </a:lnTo>
                      <a:lnTo>
                        <a:pt x="106" y="27"/>
                      </a:lnTo>
                      <a:lnTo>
                        <a:pt x="103" y="21"/>
                      </a:lnTo>
                      <a:lnTo>
                        <a:pt x="101" y="15"/>
                      </a:lnTo>
                      <a:lnTo>
                        <a:pt x="97" y="11"/>
                      </a:lnTo>
                      <a:lnTo>
                        <a:pt x="94" y="8"/>
                      </a:lnTo>
                      <a:lnTo>
                        <a:pt x="88" y="5"/>
                      </a:lnTo>
                      <a:lnTo>
                        <a:pt x="84" y="3"/>
                      </a:lnTo>
                      <a:lnTo>
                        <a:pt x="79" y="2"/>
                      </a:lnTo>
                      <a:lnTo>
                        <a:pt x="69" y="1"/>
                      </a:lnTo>
                      <a:lnTo>
                        <a:pt x="58" y="0"/>
                      </a:lnTo>
                      <a:lnTo>
                        <a:pt x="53" y="0"/>
                      </a:lnTo>
                      <a:lnTo>
                        <a:pt x="49" y="0"/>
                      </a:lnTo>
                      <a:lnTo>
                        <a:pt x="38" y="1"/>
                      </a:lnTo>
                      <a:lnTo>
                        <a:pt x="27" y="2"/>
                      </a:lnTo>
                      <a:lnTo>
                        <a:pt x="22" y="3"/>
                      </a:lnTo>
                      <a:lnTo>
                        <a:pt x="18" y="5"/>
                      </a:lnTo>
                      <a:lnTo>
                        <a:pt x="13" y="8"/>
                      </a:lnTo>
                      <a:lnTo>
                        <a:pt x="9" y="11"/>
                      </a:lnTo>
                      <a:lnTo>
                        <a:pt x="5" y="15"/>
                      </a:lnTo>
                      <a:lnTo>
                        <a:pt x="3" y="21"/>
                      </a:lnTo>
                      <a:lnTo>
                        <a:pt x="0" y="27"/>
                      </a:lnTo>
                      <a:lnTo>
                        <a:pt x="0" y="35"/>
                      </a:lnTo>
                      <a:lnTo>
                        <a:pt x="0" y="38"/>
                      </a:lnTo>
                      <a:lnTo>
                        <a:pt x="2" y="41"/>
                      </a:lnTo>
                      <a:lnTo>
                        <a:pt x="3" y="43"/>
                      </a:lnTo>
                      <a:lnTo>
                        <a:pt x="5" y="45"/>
                      </a:lnTo>
                      <a:lnTo>
                        <a:pt x="7" y="47"/>
                      </a:lnTo>
                      <a:lnTo>
                        <a:pt x="9" y="48"/>
                      </a:lnTo>
                      <a:lnTo>
                        <a:pt x="12" y="50"/>
                      </a:lnTo>
                      <a:lnTo>
                        <a:pt x="15" y="50"/>
                      </a:lnTo>
                      <a:lnTo>
                        <a:pt x="19" y="50"/>
                      </a:lnTo>
                      <a:lnTo>
                        <a:pt x="21" y="48"/>
                      </a:lnTo>
                      <a:lnTo>
                        <a:pt x="24" y="47"/>
                      </a:lnTo>
                      <a:lnTo>
                        <a:pt x="26" y="45"/>
                      </a:lnTo>
                      <a:lnTo>
                        <a:pt x="27" y="43"/>
                      </a:lnTo>
                      <a:lnTo>
                        <a:pt x="29" y="41"/>
                      </a:lnTo>
                      <a:lnTo>
                        <a:pt x="30" y="38"/>
                      </a:lnTo>
                      <a:lnTo>
                        <a:pt x="30" y="3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71">
                  <a:extLst>
                    <a:ext uri="{FF2B5EF4-FFF2-40B4-BE49-F238E27FC236}">
                      <a16:creationId xmlns:a16="http://schemas.microsoft.com/office/drawing/2014/main" id="{9AC0F21B-CE4D-45EB-8689-C38F3A3919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1900" y="3736975"/>
                  <a:ext cx="34925" cy="15875"/>
                </a:xfrm>
                <a:custGeom>
                  <a:avLst/>
                  <a:gdLst>
                    <a:gd name="T0" fmla="*/ 18 w 106"/>
                    <a:gd name="T1" fmla="*/ 50 h 50"/>
                    <a:gd name="T2" fmla="*/ 23 w 106"/>
                    <a:gd name="T3" fmla="*/ 47 h 50"/>
                    <a:gd name="T4" fmla="*/ 28 w 106"/>
                    <a:gd name="T5" fmla="*/ 43 h 50"/>
                    <a:gd name="T6" fmla="*/ 30 w 106"/>
                    <a:gd name="T7" fmla="*/ 38 h 50"/>
                    <a:gd name="T8" fmla="*/ 30 w 106"/>
                    <a:gd name="T9" fmla="*/ 32 h 50"/>
                    <a:gd name="T10" fmla="*/ 38 w 106"/>
                    <a:gd name="T11" fmla="*/ 31 h 50"/>
                    <a:gd name="T12" fmla="*/ 53 w 106"/>
                    <a:gd name="T13" fmla="*/ 30 h 50"/>
                    <a:gd name="T14" fmla="*/ 68 w 106"/>
                    <a:gd name="T15" fmla="*/ 31 h 50"/>
                    <a:gd name="T16" fmla="*/ 76 w 106"/>
                    <a:gd name="T17" fmla="*/ 32 h 50"/>
                    <a:gd name="T18" fmla="*/ 76 w 106"/>
                    <a:gd name="T19" fmla="*/ 38 h 50"/>
                    <a:gd name="T20" fmla="*/ 78 w 106"/>
                    <a:gd name="T21" fmla="*/ 43 h 50"/>
                    <a:gd name="T22" fmla="*/ 82 w 106"/>
                    <a:gd name="T23" fmla="*/ 47 h 50"/>
                    <a:gd name="T24" fmla="*/ 88 w 106"/>
                    <a:gd name="T25" fmla="*/ 50 h 50"/>
                    <a:gd name="T26" fmla="*/ 94 w 106"/>
                    <a:gd name="T27" fmla="*/ 50 h 50"/>
                    <a:gd name="T28" fmla="*/ 99 w 106"/>
                    <a:gd name="T29" fmla="*/ 47 h 50"/>
                    <a:gd name="T30" fmla="*/ 104 w 106"/>
                    <a:gd name="T31" fmla="*/ 43 h 50"/>
                    <a:gd name="T32" fmla="*/ 106 w 106"/>
                    <a:gd name="T33" fmla="*/ 38 h 50"/>
                    <a:gd name="T34" fmla="*/ 105 w 106"/>
                    <a:gd name="T35" fmla="*/ 27 h 50"/>
                    <a:gd name="T36" fmla="*/ 100 w 106"/>
                    <a:gd name="T37" fmla="*/ 15 h 50"/>
                    <a:gd name="T38" fmla="*/ 93 w 106"/>
                    <a:gd name="T39" fmla="*/ 8 h 50"/>
                    <a:gd name="T40" fmla="*/ 84 w 106"/>
                    <a:gd name="T41" fmla="*/ 3 h 50"/>
                    <a:gd name="T42" fmla="*/ 68 w 106"/>
                    <a:gd name="T43" fmla="*/ 1 h 50"/>
                    <a:gd name="T44" fmla="*/ 53 w 106"/>
                    <a:gd name="T45" fmla="*/ 0 h 50"/>
                    <a:gd name="T46" fmla="*/ 37 w 106"/>
                    <a:gd name="T47" fmla="*/ 1 h 50"/>
                    <a:gd name="T48" fmla="*/ 22 w 106"/>
                    <a:gd name="T49" fmla="*/ 3 h 50"/>
                    <a:gd name="T50" fmla="*/ 12 w 106"/>
                    <a:gd name="T51" fmla="*/ 8 h 50"/>
                    <a:gd name="T52" fmla="*/ 5 w 106"/>
                    <a:gd name="T53" fmla="*/ 15 h 50"/>
                    <a:gd name="T54" fmla="*/ 1 w 106"/>
                    <a:gd name="T55" fmla="*/ 27 h 50"/>
                    <a:gd name="T56" fmla="*/ 1 w 106"/>
                    <a:gd name="T57" fmla="*/ 38 h 50"/>
                    <a:gd name="T58" fmla="*/ 3 w 106"/>
                    <a:gd name="T59" fmla="*/ 43 h 50"/>
                    <a:gd name="T60" fmla="*/ 6 w 106"/>
                    <a:gd name="T61" fmla="*/ 47 h 50"/>
                    <a:gd name="T62" fmla="*/ 11 w 106"/>
                    <a:gd name="T63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6" h="50">
                      <a:moveTo>
                        <a:pt x="15" y="50"/>
                      </a:moveTo>
                      <a:lnTo>
                        <a:pt x="18" y="50"/>
                      </a:lnTo>
                      <a:lnTo>
                        <a:pt x="21" y="48"/>
                      </a:lnTo>
                      <a:lnTo>
                        <a:pt x="23" y="47"/>
                      </a:lnTo>
                      <a:lnTo>
                        <a:pt x="25" y="45"/>
                      </a:lnTo>
                      <a:lnTo>
                        <a:pt x="28" y="43"/>
                      </a:lnTo>
                      <a:lnTo>
                        <a:pt x="29" y="41"/>
                      </a:lnTo>
                      <a:lnTo>
                        <a:pt x="30" y="38"/>
                      </a:lnTo>
                      <a:lnTo>
                        <a:pt x="30" y="35"/>
                      </a:lnTo>
                      <a:lnTo>
                        <a:pt x="30" y="32"/>
                      </a:lnTo>
                      <a:lnTo>
                        <a:pt x="30" y="32"/>
                      </a:lnTo>
                      <a:lnTo>
                        <a:pt x="38" y="31"/>
                      </a:lnTo>
                      <a:lnTo>
                        <a:pt x="48" y="31"/>
                      </a:lnTo>
                      <a:lnTo>
                        <a:pt x="53" y="30"/>
                      </a:lnTo>
                      <a:lnTo>
                        <a:pt x="58" y="30"/>
                      </a:lnTo>
                      <a:lnTo>
                        <a:pt x="68" y="31"/>
                      </a:lnTo>
                      <a:lnTo>
                        <a:pt x="76" y="31"/>
                      </a:lnTo>
                      <a:lnTo>
                        <a:pt x="76" y="32"/>
                      </a:lnTo>
                      <a:lnTo>
                        <a:pt x="76" y="35"/>
                      </a:lnTo>
                      <a:lnTo>
                        <a:pt x="76" y="38"/>
                      </a:lnTo>
                      <a:lnTo>
                        <a:pt x="77" y="41"/>
                      </a:lnTo>
                      <a:lnTo>
                        <a:pt x="78" y="43"/>
                      </a:lnTo>
                      <a:lnTo>
                        <a:pt x="80" y="45"/>
                      </a:lnTo>
                      <a:lnTo>
                        <a:pt x="82" y="47"/>
                      </a:lnTo>
                      <a:lnTo>
                        <a:pt x="85" y="48"/>
                      </a:lnTo>
                      <a:lnTo>
                        <a:pt x="88" y="50"/>
                      </a:lnTo>
                      <a:lnTo>
                        <a:pt x="91" y="50"/>
                      </a:lnTo>
                      <a:lnTo>
                        <a:pt x="94" y="50"/>
                      </a:lnTo>
                      <a:lnTo>
                        <a:pt x="96" y="48"/>
                      </a:lnTo>
                      <a:lnTo>
                        <a:pt x="99" y="47"/>
                      </a:lnTo>
                      <a:lnTo>
                        <a:pt x="101" y="45"/>
                      </a:lnTo>
                      <a:lnTo>
                        <a:pt x="104" y="43"/>
                      </a:lnTo>
                      <a:lnTo>
                        <a:pt x="105" y="41"/>
                      </a:lnTo>
                      <a:lnTo>
                        <a:pt x="106" y="38"/>
                      </a:lnTo>
                      <a:lnTo>
                        <a:pt x="106" y="35"/>
                      </a:lnTo>
                      <a:lnTo>
                        <a:pt x="105" y="27"/>
                      </a:lnTo>
                      <a:lnTo>
                        <a:pt x="104" y="21"/>
                      </a:lnTo>
                      <a:lnTo>
                        <a:pt x="100" y="15"/>
                      </a:lnTo>
                      <a:lnTo>
                        <a:pt x="97" y="11"/>
                      </a:lnTo>
                      <a:lnTo>
                        <a:pt x="93" y="8"/>
                      </a:lnTo>
                      <a:lnTo>
                        <a:pt x="89" y="5"/>
                      </a:lnTo>
                      <a:lnTo>
                        <a:pt x="84" y="3"/>
                      </a:lnTo>
                      <a:lnTo>
                        <a:pt x="79" y="2"/>
                      </a:lnTo>
                      <a:lnTo>
                        <a:pt x="68" y="1"/>
                      </a:lnTo>
                      <a:lnTo>
                        <a:pt x="58" y="0"/>
                      </a:lnTo>
                      <a:lnTo>
                        <a:pt x="53" y="0"/>
                      </a:lnTo>
                      <a:lnTo>
                        <a:pt x="48" y="0"/>
                      </a:lnTo>
                      <a:lnTo>
                        <a:pt x="37" y="1"/>
                      </a:lnTo>
                      <a:lnTo>
                        <a:pt x="26" y="2"/>
                      </a:lnTo>
                      <a:lnTo>
                        <a:pt x="22" y="3"/>
                      </a:lnTo>
                      <a:lnTo>
                        <a:pt x="17" y="5"/>
                      </a:lnTo>
                      <a:lnTo>
                        <a:pt x="12" y="8"/>
                      </a:lnTo>
                      <a:lnTo>
                        <a:pt x="9" y="11"/>
                      </a:lnTo>
                      <a:lnTo>
                        <a:pt x="5" y="15"/>
                      </a:lnTo>
                      <a:lnTo>
                        <a:pt x="2" y="21"/>
                      </a:lnTo>
                      <a:lnTo>
                        <a:pt x="1" y="27"/>
                      </a:lnTo>
                      <a:lnTo>
                        <a:pt x="0" y="35"/>
                      </a:lnTo>
                      <a:lnTo>
                        <a:pt x="1" y="38"/>
                      </a:lnTo>
                      <a:lnTo>
                        <a:pt x="1" y="41"/>
                      </a:lnTo>
                      <a:lnTo>
                        <a:pt x="3" y="43"/>
                      </a:lnTo>
                      <a:lnTo>
                        <a:pt x="4" y="45"/>
                      </a:lnTo>
                      <a:lnTo>
                        <a:pt x="6" y="47"/>
                      </a:lnTo>
                      <a:lnTo>
                        <a:pt x="9" y="48"/>
                      </a:lnTo>
                      <a:lnTo>
                        <a:pt x="11" y="50"/>
                      </a:lnTo>
                      <a:lnTo>
                        <a:pt x="15" y="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4" name="Group 55">
              <a:extLst>
                <a:ext uri="{FF2B5EF4-FFF2-40B4-BE49-F238E27FC236}">
                  <a16:creationId xmlns:a16="http://schemas.microsoft.com/office/drawing/2014/main" id="{D19565CA-653E-454A-BBDB-26AC4ACC66CC}"/>
                </a:ext>
              </a:extLst>
            </p:cNvPr>
            <p:cNvGrpSpPr/>
            <p:nvPr/>
          </p:nvGrpSpPr>
          <p:grpSpPr>
            <a:xfrm>
              <a:off x="3692914" y="4526528"/>
              <a:ext cx="2124597" cy="1089736"/>
              <a:chOff x="896732" y="4526528"/>
              <a:chExt cx="2124597" cy="1089736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259AF92-80D8-4836-A613-F4E97708385A}"/>
                  </a:ext>
                </a:extLst>
              </p:cNvPr>
              <p:cNvSpPr txBox="1"/>
              <p:nvPr/>
            </p:nvSpPr>
            <p:spPr>
              <a:xfrm>
                <a:off x="896732" y="4526528"/>
                <a:ext cx="212459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latin typeface="THE외계인설명서" panose="02020503020101020101" pitchFamily="18" charset="-127"/>
                    <a:ea typeface="THE외계인설명서" panose="02020503020101020101" pitchFamily="18" charset="-127"/>
                    <a:cs typeface="THE외계인설명서" panose="02020503020101020101" pitchFamily="18" charset="-127"/>
                  </a:rPr>
                  <a:t>이선용</a:t>
                </a:r>
                <a:endParaRPr lang="en-US" sz="1600" b="1" dirty="0">
                  <a:latin typeface="THE외계인설명서" panose="02020503020101020101" pitchFamily="18" charset="-127"/>
                  <a:ea typeface="THE외계인설명서" panose="02020503020101020101" pitchFamily="18" charset="-127"/>
                  <a:cs typeface="THE외계인설명서" panose="02020503020101020101" pitchFamily="18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8DEB6E-0921-4A3E-A0BC-907BD680A394}"/>
                  </a:ext>
                </a:extLst>
              </p:cNvPr>
              <p:cNvSpPr txBox="1"/>
              <p:nvPr/>
            </p:nvSpPr>
            <p:spPr>
              <a:xfrm>
                <a:off x="896732" y="4800281"/>
                <a:ext cx="212459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HE외계인설명서" panose="02020503020101020101" pitchFamily="18" charset="-127"/>
                    <a:ea typeface="THE외계인설명서" panose="02020503020101020101" pitchFamily="18" charset="-127"/>
                    <a:cs typeface="THE외계인설명서" panose="02020503020101020101" pitchFamily="18" charset="-127"/>
                  </a:rPr>
                  <a:t>Student ID: 20163139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8CF8F3-28A2-4FD5-BC60-468F4493A46E}"/>
                  </a:ext>
                </a:extLst>
              </p:cNvPr>
              <p:cNvSpPr txBox="1"/>
              <p:nvPr/>
            </p:nvSpPr>
            <p:spPr>
              <a:xfrm>
                <a:off x="896732" y="5185377"/>
                <a:ext cx="212459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>
                    <a:latin typeface="THE외계인설명서" panose="02020503020101020101" pitchFamily="18" charset="-127"/>
                    <a:ea typeface="THE외계인설명서" panose="02020503020101020101" pitchFamily="18" charset="-127"/>
                    <a:cs typeface="THE외계인설명서" panose="02020503020101020101" pitchFamily="18" charset="-127"/>
                  </a:rPr>
                  <a:t>Role</a:t>
                </a:r>
              </a:p>
              <a:p>
                <a:pPr algn="ctr"/>
                <a:r>
                  <a:rPr lang="en-US" sz="1400" dirty="0">
                    <a:latin typeface="THE외계인설명서" panose="02020503020101020101" pitchFamily="18" charset="-127"/>
                    <a:ea typeface="THE외계인설명서" panose="02020503020101020101" pitchFamily="18" charset="-127"/>
                    <a:cs typeface="THE외계인설명서" panose="02020503020101020101" pitchFamily="18" charset="-127"/>
                  </a:rPr>
                  <a:t>Front-End</a:t>
                </a:r>
                <a:r>
                  <a:rPr lang="ko-KR" altLang="en-US" sz="1400" dirty="0">
                    <a:latin typeface="THE외계인설명서" panose="02020503020101020101" pitchFamily="18" charset="-127"/>
                    <a:ea typeface="THE외계인설명서" panose="02020503020101020101" pitchFamily="18" charset="-127"/>
                    <a:cs typeface="THE외계인설명서" panose="02020503020101020101" pitchFamily="18" charset="-127"/>
                  </a:rPr>
                  <a:t> 개발</a:t>
                </a:r>
                <a:endParaRPr lang="en-US" sz="1400" dirty="0">
                  <a:latin typeface="THE외계인설명서" panose="02020503020101020101" pitchFamily="18" charset="-127"/>
                  <a:ea typeface="THE외계인설명서" panose="02020503020101020101" pitchFamily="18" charset="-127"/>
                  <a:cs typeface="THE외계인설명서" panose="02020503020101020101" pitchFamily="18" charset="-127"/>
                </a:endParaRPr>
              </a:p>
            </p:txBody>
          </p:sp>
        </p:grpSp>
      </p:grpSp>
      <p:grpSp>
        <p:nvGrpSpPr>
          <p:cNvPr id="58" name="Group 62">
            <a:extLst>
              <a:ext uri="{FF2B5EF4-FFF2-40B4-BE49-F238E27FC236}">
                <a16:creationId xmlns:a16="http://schemas.microsoft.com/office/drawing/2014/main" id="{5A513932-A172-47B1-9323-DC46CBBCBB3C}"/>
              </a:ext>
            </a:extLst>
          </p:cNvPr>
          <p:cNvGrpSpPr/>
          <p:nvPr/>
        </p:nvGrpSpPr>
        <p:grpSpPr>
          <a:xfrm>
            <a:off x="5151434" y="4363973"/>
            <a:ext cx="1855381" cy="1089736"/>
            <a:chOff x="896732" y="4526528"/>
            <a:chExt cx="2124597" cy="108973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91C83DC-E3EB-4F60-835C-F4F7324F6070}"/>
                </a:ext>
              </a:extLst>
            </p:cNvPr>
            <p:cNvSpPr txBox="1"/>
            <p:nvPr/>
          </p:nvSpPr>
          <p:spPr>
            <a:xfrm>
              <a:off x="896732" y="4526528"/>
              <a:ext cx="212459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b="1" dirty="0" err="1">
                  <a:latin typeface="THE외계인설명서" panose="02020503020101020101" pitchFamily="18" charset="-127"/>
                  <a:ea typeface="THE외계인설명서" panose="02020503020101020101" pitchFamily="18" charset="-127"/>
                  <a:cs typeface="THE외계인설명서" panose="02020503020101020101" pitchFamily="18" charset="-127"/>
                </a:rPr>
                <a:t>이주윤</a:t>
              </a:r>
              <a:endParaRPr lang="en-US" sz="1600" b="1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B93DF60-3EBE-4869-BEFE-2271A0513FDD}"/>
                </a:ext>
              </a:extLst>
            </p:cNvPr>
            <p:cNvSpPr txBox="1"/>
            <p:nvPr/>
          </p:nvSpPr>
          <p:spPr>
            <a:xfrm>
              <a:off x="896732" y="4800281"/>
              <a:ext cx="21245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i="1" dirty="0">
                  <a:latin typeface="THE외계인설명서" panose="02020503020101020101" pitchFamily="18" charset="-127"/>
                  <a:ea typeface="THE외계인설명서" panose="02020503020101020101" pitchFamily="18" charset="-127"/>
                  <a:cs typeface="THE외계인설명서" panose="02020503020101020101" pitchFamily="18" charset="-127"/>
                </a:rPr>
                <a:t>Student ID: 20163145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04EEFFF-BC10-4286-A010-AFD633B7A3C6}"/>
                </a:ext>
              </a:extLst>
            </p:cNvPr>
            <p:cNvSpPr txBox="1"/>
            <p:nvPr/>
          </p:nvSpPr>
          <p:spPr>
            <a:xfrm>
              <a:off x="896732" y="5185377"/>
              <a:ext cx="212459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latin typeface="THE외계인설명서" panose="02020503020101020101" pitchFamily="18" charset="-127"/>
                  <a:ea typeface="THE외계인설명서" panose="02020503020101020101" pitchFamily="18" charset="-127"/>
                  <a:cs typeface="THE외계인설명서" panose="02020503020101020101" pitchFamily="18" charset="-127"/>
                </a:rPr>
                <a:t>Role</a:t>
              </a:r>
              <a:endParaRPr lang="en-US" altLang="ko-KR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endParaRPr>
            </a:p>
            <a:p>
              <a:pPr algn="ctr"/>
              <a:r>
                <a:rPr lang="en-US" sz="1400" dirty="0">
                  <a:latin typeface="THE외계인설명서" panose="02020503020101020101" pitchFamily="18" charset="-127"/>
                  <a:ea typeface="THE외계인설명서" panose="02020503020101020101" pitchFamily="18" charset="-127"/>
                  <a:cs typeface="THE외계인설명서" panose="02020503020101020101" pitchFamily="18" charset="-127"/>
                </a:rPr>
                <a:t>DB </a:t>
              </a:r>
              <a:r>
                <a:rPr lang="ko-KR" altLang="en-US" sz="1400" dirty="0">
                  <a:latin typeface="THE외계인설명서" panose="02020503020101020101" pitchFamily="18" charset="-127"/>
                  <a:ea typeface="THE외계인설명서" panose="02020503020101020101" pitchFamily="18" charset="-127"/>
                  <a:cs typeface="THE외계인설명서" panose="02020503020101020101" pitchFamily="18" charset="-127"/>
                </a:rPr>
                <a:t>설계 및 구현</a:t>
              </a:r>
              <a:endParaRPr lang="en-US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endParaRPr>
            </a:p>
          </p:txBody>
        </p:sp>
      </p:grpSp>
      <p:grpSp>
        <p:nvGrpSpPr>
          <p:cNvPr id="70" name="Group 70">
            <a:extLst>
              <a:ext uri="{FF2B5EF4-FFF2-40B4-BE49-F238E27FC236}">
                <a16:creationId xmlns:a16="http://schemas.microsoft.com/office/drawing/2014/main" id="{C065A8D8-24C0-44CE-B383-B21BE14931E8}"/>
              </a:ext>
            </a:extLst>
          </p:cNvPr>
          <p:cNvGrpSpPr/>
          <p:nvPr/>
        </p:nvGrpSpPr>
        <p:grpSpPr>
          <a:xfrm>
            <a:off x="7637908" y="4363973"/>
            <a:ext cx="1855381" cy="1089736"/>
            <a:chOff x="896732" y="4526528"/>
            <a:chExt cx="2124597" cy="108973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8FFA518-6C29-420F-9677-6E6505B63860}"/>
                </a:ext>
              </a:extLst>
            </p:cNvPr>
            <p:cNvSpPr txBox="1"/>
            <p:nvPr/>
          </p:nvSpPr>
          <p:spPr>
            <a:xfrm>
              <a:off x="896732" y="4526528"/>
              <a:ext cx="212459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b="1" dirty="0" err="1">
                  <a:latin typeface="THE외계인설명서" panose="02020503020101020101" pitchFamily="18" charset="-127"/>
                  <a:ea typeface="THE외계인설명서" panose="02020503020101020101" pitchFamily="18" charset="-127"/>
                  <a:cs typeface="THE외계인설명서" panose="02020503020101020101" pitchFamily="18" charset="-127"/>
                </a:rPr>
                <a:t>이헌수</a:t>
              </a:r>
              <a:endParaRPr lang="en-US" sz="1600" b="1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C2F8858-FC8F-4C60-8532-A8548A0AD6CC}"/>
                </a:ext>
              </a:extLst>
            </p:cNvPr>
            <p:cNvSpPr txBox="1"/>
            <p:nvPr/>
          </p:nvSpPr>
          <p:spPr>
            <a:xfrm>
              <a:off x="896732" y="4800281"/>
              <a:ext cx="21245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i="1" dirty="0">
                  <a:latin typeface="THE외계인설명서" panose="02020503020101020101" pitchFamily="18" charset="-127"/>
                  <a:ea typeface="THE외계인설명서" panose="02020503020101020101" pitchFamily="18" charset="-127"/>
                  <a:cs typeface="THE외계인설명서" panose="02020503020101020101" pitchFamily="18" charset="-127"/>
                </a:rPr>
                <a:t>Student ID: 20163147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2A573F-8B2A-4E2D-9DE0-538C374E2F31}"/>
                </a:ext>
              </a:extLst>
            </p:cNvPr>
            <p:cNvSpPr txBox="1"/>
            <p:nvPr/>
          </p:nvSpPr>
          <p:spPr>
            <a:xfrm>
              <a:off x="896732" y="5185377"/>
              <a:ext cx="212459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latin typeface="THE외계인설명서" panose="02020503020101020101" pitchFamily="18" charset="-127"/>
                  <a:ea typeface="THE외계인설명서" panose="02020503020101020101" pitchFamily="18" charset="-127"/>
                  <a:cs typeface="THE외계인설명서" panose="02020503020101020101" pitchFamily="18" charset="-127"/>
                </a:rPr>
                <a:t>Role</a:t>
              </a:r>
            </a:p>
            <a:p>
              <a:pPr algn="ctr"/>
              <a:r>
                <a:rPr lang="en-US" sz="1400" dirty="0">
                  <a:latin typeface="THE외계인설명서" panose="02020503020101020101" pitchFamily="18" charset="-127"/>
                  <a:ea typeface="THE외계인설명서" panose="02020503020101020101" pitchFamily="18" charset="-127"/>
                  <a:cs typeface="THE외계인설명서" panose="02020503020101020101" pitchFamily="18" charset="-127"/>
                </a:rPr>
                <a:t>Front-End </a:t>
              </a:r>
              <a:r>
                <a:rPr lang="ko-KR" altLang="en-US" sz="1400" dirty="0">
                  <a:latin typeface="THE외계인설명서" panose="02020503020101020101" pitchFamily="18" charset="-127"/>
                  <a:ea typeface="THE외계인설명서" panose="02020503020101020101" pitchFamily="18" charset="-127"/>
                  <a:cs typeface="THE외계인설명서" panose="02020503020101020101" pitchFamily="18" charset="-127"/>
                </a:rPr>
                <a:t>개발</a:t>
              </a:r>
              <a:endParaRPr lang="en-US" sz="14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endParaRPr>
            </a:p>
          </p:txBody>
        </p:sp>
      </p:grpSp>
      <p:grpSp>
        <p:nvGrpSpPr>
          <p:cNvPr id="82" name="Group 70">
            <a:extLst>
              <a:ext uri="{FF2B5EF4-FFF2-40B4-BE49-F238E27FC236}">
                <a16:creationId xmlns:a16="http://schemas.microsoft.com/office/drawing/2014/main" id="{462B89EB-C3C2-4FE8-AB42-6D73B4980F86}"/>
              </a:ext>
            </a:extLst>
          </p:cNvPr>
          <p:cNvGrpSpPr/>
          <p:nvPr/>
        </p:nvGrpSpPr>
        <p:grpSpPr>
          <a:xfrm>
            <a:off x="10090631" y="4363973"/>
            <a:ext cx="1855381" cy="1089736"/>
            <a:chOff x="896732" y="4526528"/>
            <a:chExt cx="2124597" cy="108973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A6B1B7B-C129-48D9-90A0-A1AEDC62D7D4}"/>
                </a:ext>
              </a:extLst>
            </p:cNvPr>
            <p:cNvSpPr txBox="1"/>
            <p:nvPr/>
          </p:nvSpPr>
          <p:spPr>
            <a:xfrm>
              <a:off x="896732" y="4526528"/>
              <a:ext cx="212459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600" b="1" dirty="0" err="1">
                  <a:latin typeface="THE외계인설명서" panose="02020503020101020101" pitchFamily="18" charset="-127"/>
                  <a:ea typeface="THE외계인설명서" panose="02020503020101020101" pitchFamily="18" charset="-127"/>
                  <a:cs typeface="THE외계인설명서" panose="02020503020101020101" pitchFamily="18" charset="-127"/>
                </a:rPr>
                <a:t>함석민</a:t>
              </a:r>
              <a:endParaRPr lang="en-US" sz="1600" b="1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6086BDC-15F5-4A44-A8C1-B6F9A3B213D1}"/>
                </a:ext>
              </a:extLst>
            </p:cNvPr>
            <p:cNvSpPr txBox="1"/>
            <p:nvPr/>
          </p:nvSpPr>
          <p:spPr>
            <a:xfrm>
              <a:off x="896732" y="4800281"/>
              <a:ext cx="212459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i="1" dirty="0">
                  <a:latin typeface="THE외계인설명서" panose="02020503020101020101" pitchFamily="18" charset="-127"/>
                  <a:ea typeface="THE외계인설명서" panose="02020503020101020101" pitchFamily="18" charset="-127"/>
                  <a:cs typeface="THE외계인설명서" panose="02020503020101020101" pitchFamily="18" charset="-127"/>
                </a:rPr>
                <a:t>Student ID: 20163174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C95C6C8-7F24-471F-A0D2-8E7DC6B55830}"/>
                </a:ext>
              </a:extLst>
            </p:cNvPr>
            <p:cNvSpPr txBox="1"/>
            <p:nvPr/>
          </p:nvSpPr>
          <p:spPr>
            <a:xfrm>
              <a:off x="896732" y="5185377"/>
              <a:ext cx="212459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>
                  <a:latin typeface="THE외계인설명서" panose="02020503020101020101" pitchFamily="18" charset="-127"/>
                  <a:ea typeface="THE외계인설명서" panose="02020503020101020101" pitchFamily="18" charset="-127"/>
                  <a:cs typeface="THE외계인설명서" panose="02020503020101020101" pitchFamily="18" charset="-127"/>
                </a:rPr>
                <a:t>Role</a:t>
              </a:r>
            </a:p>
            <a:p>
              <a:pPr algn="ctr"/>
              <a:r>
                <a:rPr lang="en-US" altLang="ko-KR" sz="1400" dirty="0">
                  <a:latin typeface="THE외계인설명서" panose="02020503020101020101" pitchFamily="18" charset="-127"/>
                  <a:ea typeface="THE외계인설명서" panose="02020503020101020101" pitchFamily="18" charset="-127"/>
                  <a:cs typeface="THE외계인설명서" panose="02020503020101020101" pitchFamily="18" charset="-127"/>
                </a:rPr>
                <a:t>PM</a:t>
              </a:r>
            </a:p>
          </p:txBody>
        </p:sp>
      </p:grpSp>
      <p:sp>
        <p:nvSpPr>
          <p:cNvPr id="93" name="Oval 9">
            <a:extLst>
              <a:ext uri="{FF2B5EF4-FFF2-40B4-BE49-F238E27FC236}">
                <a16:creationId xmlns:a16="http://schemas.microsoft.com/office/drawing/2014/main" id="{301A2768-64D8-461C-97A0-F22C136AEC16}"/>
              </a:ext>
            </a:extLst>
          </p:cNvPr>
          <p:cNvSpPr/>
          <p:nvPr/>
        </p:nvSpPr>
        <p:spPr>
          <a:xfrm>
            <a:off x="343883" y="2201735"/>
            <a:ext cx="1740098" cy="199258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Freeform 169">
            <a:extLst>
              <a:ext uri="{FF2B5EF4-FFF2-40B4-BE49-F238E27FC236}">
                <a16:creationId xmlns:a16="http://schemas.microsoft.com/office/drawing/2014/main" id="{AFB0C7EA-B3E8-490B-9EB8-7BD959331FB6}"/>
              </a:ext>
            </a:extLst>
          </p:cNvPr>
          <p:cNvSpPr>
            <a:spLocks noEditPoints="1"/>
          </p:cNvSpPr>
          <p:nvPr/>
        </p:nvSpPr>
        <p:spPr bwMode="auto">
          <a:xfrm>
            <a:off x="900972" y="2839657"/>
            <a:ext cx="625921" cy="716742"/>
          </a:xfrm>
          <a:custGeom>
            <a:avLst/>
            <a:gdLst>
              <a:gd name="T0" fmla="*/ 36 w 903"/>
              <a:gd name="T1" fmla="*/ 754 h 901"/>
              <a:gd name="T2" fmla="*/ 75 w 903"/>
              <a:gd name="T3" fmla="*/ 692 h 901"/>
              <a:gd name="T4" fmla="*/ 360 w 903"/>
              <a:gd name="T5" fmla="*/ 604 h 901"/>
              <a:gd name="T6" fmla="*/ 451 w 903"/>
              <a:gd name="T7" fmla="*/ 636 h 901"/>
              <a:gd name="T8" fmla="*/ 542 w 903"/>
              <a:gd name="T9" fmla="*/ 604 h 901"/>
              <a:gd name="T10" fmla="*/ 827 w 903"/>
              <a:gd name="T11" fmla="*/ 691 h 901"/>
              <a:gd name="T12" fmla="*/ 866 w 903"/>
              <a:gd name="T13" fmla="*/ 754 h 901"/>
              <a:gd name="T14" fmla="*/ 276 w 903"/>
              <a:gd name="T15" fmla="*/ 428 h 901"/>
              <a:gd name="T16" fmla="*/ 261 w 903"/>
              <a:gd name="T17" fmla="*/ 417 h 901"/>
              <a:gd name="T18" fmla="*/ 237 w 903"/>
              <a:gd name="T19" fmla="*/ 394 h 901"/>
              <a:gd name="T20" fmla="*/ 239 w 903"/>
              <a:gd name="T21" fmla="*/ 348 h 901"/>
              <a:gd name="T22" fmla="*/ 267 w 903"/>
              <a:gd name="T23" fmla="*/ 332 h 901"/>
              <a:gd name="T24" fmla="*/ 348 w 903"/>
              <a:gd name="T25" fmla="*/ 233 h 901"/>
              <a:gd name="T26" fmla="*/ 424 w 903"/>
              <a:gd name="T27" fmla="*/ 204 h 901"/>
              <a:gd name="T28" fmla="*/ 471 w 903"/>
              <a:gd name="T29" fmla="*/ 200 h 901"/>
              <a:gd name="T30" fmla="*/ 539 w 903"/>
              <a:gd name="T31" fmla="*/ 230 h 901"/>
              <a:gd name="T32" fmla="*/ 631 w 903"/>
              <a:gd name="T33" fmla="*/ 330 h 901"/>
              <a:gd name="T34" fmla="*/ 659 w 903"/>
              <a:gd name="T35" fmla="*/ 343 h 901"/>
              <a:gd name="T36" fmla="*/ 667 w 903"/>
              <a:gd name="T37" fmla="*/ 388 h 901"/>
              <a:gd name="T38" fmla="*/ 644 w 903"/>
              <a:gd name="T39" fmla="*/ 417 h 901"/>
              <a:gd name="T40" fmla="*/ 627 w 903"/>
              <a:gd name="T41" fmla="*/ 426 h 901"/>
              <a:gd name="T42" fmla="*/ 616 w 903"/>
              <a:gd name="T43" fmla="*/ 482 h 901"/>
              <a:gd name="T44" fmla="*/ 548 w 903"/>
              <a:gd name="T45" fmla="*/ 566 h 901"/>
              <a:gd name="T46" fmla="*/ 482 w 903"/>
              <a:gd name="T47" fmla="*/ 600 h 901"/>
              <a:gd name="T48" fmla="*/ 408 w 903"/>
              <a:gd name="T49" fmla="*/ 596 h 901"/>
              <a:gd name="T50" fmla="*/ 339 w 903"/>
              <a:gd name="T51" fmla="*/ 553 h 901"/>
              <a:gd name="T52" fmla="*/ 283 w 903"/>
              <a:gd name="T53" fmla="*/ 472 h 901"/>
              <a:gd name="T54" fmla="*/ 274 w 903"/>
              <a:gd name="T55" fmla="*/ 79 h 901"/>
              <a:gd name="T56" fmla="*/ 348 w 903"/>
              <a:gd name="T57" fmla="*/ 42 h 901"/>
              <a:gd name="T58" fmla="*/ 451 w 903"/>
              <a:gd name="T59" fmla="*/ 30 h 901"/>
              <a:gd name="T60" fmla="*/ 554 w 903"/>
              <a:gd name="T61" fmla="*/ 41 h 901"/>
              <a:gd name="T62" fmla="*/ 628 w 903"/>
              <a:gd name="T63" fmla="*/ 79 h 901"/>
              <a:gd name="T64" fmla="*/ 675 w 903"/>
              <a:gd name="T65" fmla="*/ 150 h 901"/>
              <a:gd name="T66" fmla="*/ 637 w 903"/>
              <a:gd name="T67" fmla="*/ 220 h 901"/>
              <a:gd name="T68" fmla="*/ 566 w 903"/>
              <a:gd name="T69" fmla="*/ 204 h 901"/>
              <a:gd name="T70" fmla="*/ 496 w 903"/>
              <a:gd name="T71" fmla="*/ 180 h 901"/>
              <a:gd name="T72" fmla="*/ 460 w 903"/>
              <a:gd name="T73" fmla="*/ 135 h 901"/>
              <a:gd name="T74" fmla="*/ 440 w 903"/>
              <a:gd name="T75" fmla="*/ 137 h 901"/>
              <a:gd name="T76" fmla="*/ 400 w 903"/>
              <a:gd name="T77" fmla="*/ 184 h 901"/>
              <a:gd name="T78" fmla="*/ 319 w 903"/>
              <a:gd name="T79" fmla="*/ 207 h 901"/>
              <a:gd name="T80" fmla="*/ 248 w 903"/>
              <a:gd name="T81" fmla="*/ 304 h 901"/>
              <a:gd name="T82" fmla="*/ 233 w 903"/>
              <a:gd name="T83" fmla="*/ 131 h 901"/>
              <a:gd name="T84" fmla="*/ 599 w 903"/>
              <a:gd name="T85" fmla="*/ 560 h 901"/>
              <a:gd name="T86" fmla="*/ 653 w 903"/>
              <a:gd name="T87" fmla="*/ 464 h 901"/>
              <a:gd name="T88" fmla="*/ 682 w 903"/>
              <a:gd name="T89" fmla="*/ 427 h 901"/>
              <a:gd name="T90" fmla="*/ 697 w 903"/>
              <a:gd name="T91" fmla="*/ 359 h 901"/>
              <a:gd name="T92" fmla="*/ 710 w 903"/>
              <a:gd name="T93" fmla="*/ 160 h 901"/>
              <a:gd name="T94" fmla="*/ 675 w 903"/>
              <a:gd name="T95" fmla="*/ 85 h 901"/>
              <a:gd name="T96" fmla="*/ 604 w 903"/>
              <a:gd name="T97" fmla="*/ 29 h 901"/>
              <a:gd name="T98" fmla="*/ 504 w 903"/>
              <a:gd name="T99" fmla="*/ 2 h 901"/>
              <a:gd name="T100" fmla="*/ 382 w 903"/>
              <a:gd name="T101" fmla="*/ 4 h 901"/>
              <a:gd name="T102" fmla="*/ 286 w 903"/>
              <a:gd name="T103" fmla="*/ 35 h 901"/>
              <a:gd name="T104" fmla="*/ 218 w 903"/>
              <a:gd name="T105" fmla="*/ 96 h 901"/>
              <a:gd name="T106" fmla="*/ 191 w 903"/>
              <a:gd name="T107" fmla="*/ 179 h 901"/>
              <a:gd name="T108" fmla="*/ 205 w 903"/>
              <a:gd name="T109" fmla="*/ 366 h 901"/>
              <a:gd name="T110" fmla="*/ 228 w 903"/>
              <a:gd name="T111" fmla="*/ 435 h 901"/>
              <a:gd name="T112" fmla="*/ 252 w 903"/>
              <a:gd name="T113" fmla="*/ 473 h 901"/>
              <a:gd name="T114" fmla="*/ 316 w 903"/>
              <a:gd name="T115" fmla="*/ 572 h 901"/>
              <a:gd name="T116" fmla="*/ 46 w 903"/>
              <a:gd name="T117" fmla="*/ 678 h 901"/>
              <a:gd name="T118" fmla="*/ 4 w 903"/>
              <a:gd name="T119" fmla="*/ 758 h 901"/>
              <a:gd name="T120" fmla="*/ 901 w 903"/>
              <a:gd name="T121" fmla="*/ 783 h 901"/>
              <a:gd name="T122" fmla="*/ 871 w 903"/>
              <a:gd name="T123" fmla="*/ 699 h 901"/>
              <a:gd name="T124" fmla="*/ 805 w 903"/>
              <a:gd name="T125" fmla="*/ 641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3" h="901">
                <a:moveTo>
                  <a:pt x="872" y="871"/>
                </a:moveTo>
                <a:lnTo>
                  <a:pt x="30" y="871"/>
                </a:lnTo>
                <a:lnTo>
                  <a:pt x="30" y="796"/>
                </a:lnTo>
                <a:lnTo>
                  <a:pt x="31" y="785"/>
                </a:lnTo>
                <a:lnTo>
                  <a:pt x="32" y="775"/>
                </a:lnTo>
                <a:lnTo>
                  <a:pt x="34" y="764"/>
                </a:lnTo>
                <a:lnTo>
                  <a:pt x="36" y="754"/>
                </a:lnTo>
                <a:lnTo>
                  <a:pt x="39" y="744"/>
                </a:lnTo>
                <a:lnTo>
                  <a:pt x="44" y="734"/>
                </a:lnTo>
                <a:lnTo>
                  <a:pt x="49" y="724"/>
                </a:lnTo>
                <a:lnTo>
                  <a:pt x="54" y="716"/>
                </a:lnTo>
                <a:lnTo>
                  <a:pt x="61" y="707"/>
                </a:lnTo>
                <a:lnTo>
                  <a:pt x="67" y="700"/>
                </a:lnTo>
                <a:lnTo>
                  <a:pt x="75" y="692"/>
                </a:lnTo>
                <a:lnTo>
                  <a:pt x="82" y="685"/>
                </a:lnTo>
                <a:lnTo>
                  <a:pt x="91" y="678"/>
                </a:lnTo>
                <a:lnTo>
                  <a:pt x="99" y="673"/>
                </a:lnTo>
                <a:lnTo>
                  <a:pt x="108" y="669"/>
                </a:lnTo>
                <a:lnTo>
                  <a:pt x="118" y="664"/>
                </a:lnTo>
                <a:lnTo>
                  <a:pt x="345" y="596"/>
                </a:lnTo>
                <a:lnTo>
                  <a:pt x="360" y="604"/>
                </a:lnTo>
                <a:lnTo>
                  <a:pt x="374" y="613"/>
                </a:lnTo>
                <a:lnTo>
                  <a:pt x="389" y="620"/>
                </a:lnTo>
                <a:lnTo>
                  <a:pt x="403" y="626"/>
                </a:lnTo>
                <a:lnTo>
                  <a:pt x="417" y="630"/>
                </a:lnTo>
                <a:lnTo>
                  <a:pt x="429" y="633"/>
                </a:lnTo>
                <a:lnTo>
                  <a:pt x="440" y="635"/>
                </a:lnTo>
                <a:lnTo>
                  <a:pt x="451" y="636"/>
                </a:lnTo>
                <a:lnTo>
                  <a:pt x="462" y="635"/>
                </a:lnTo>
                <a:lnTo>
                  <a:pt x="473" y="633"/>
                </a:lnTo>
                <a:lnTo>
                  <a:pt x="485" y="630"/>
                </a:lnTo>
                <a:lnTo>
                  <a:pt x="499" y="626"/>
                </a:lnTo>
                <a:lnTo>
                  <a:pt x="513" y="620"/>
                </a:lnTo>
                <a:lnTo>
                  <a:pt x="527" y="613"/>
                </a:lnTo>
                <a:lnTo>
                  <a:pt x="542" y="604"/>
                </a:lnTo>
                <a:lnTo>
                  <a:pt x="557" y="596"/>
                </a:lnTo>
                <a:lnTo>
                  <a:pt x="783" y="664"/>
                </a:lnTo>
                <a:lnTo>
                  <a:pt x="793" y="669"/>
                </a:lnTo>
                <a:lnTo>
                  <a:pt x="802" y="673"/>
                </a:lnTo>
                <a:lnTo>
                  <a:pt x="811" y="678"/>
                </a:lnTo>
                <a:lnTo>
                  <a:pt x="819" y="685"/>
                </a:lnTo>
                <a:lnTo>
                  <a:pt x="827" y="691"/>
                </a:lnTo>
                <a:lnTo>
                  <a:pt x="834" y="699"/>
                </a:lnTo>
                <a:lnTo>
                  <a:pt x="841" y="707"/>
                </a:lnTo>
                <a:lnTo>
                  <a:pt x="848" y="716"/>
                </a:lnTo>
                <a:lnTo>
                  <a:pt x="853" y="724"/>
                </a:lnTo>
                <a:lnTo>
                  <a:pt x="857" y="734"/>
                </a:lnTo>
                <a:lnTo>
                  <a:pt x="862" y="744"/>
                </a:lnTo>
                <a:lnTo>
                  <a:pt x="866" y="754"/>
                </a:lnTo>
                <a:lnTo>
                  <a:pt x="868" y="764"/>
                </a:lnTo>
                <a:lnTo>
                  <a:pt x="870" y="775"/>
                </a:lnTo>
                <a:lnTo>
                  <a:pt x="871" y="785"/>
                </a:lnTo>
                <a:lnTo>
                  <a:pt x="872" y="796"/>
                </a:lnTo>
                <a:lnTo>
                  <a:pt x="872" y="871"/>
                </a:lnTo>
                <a:close/>
                <a:moveTo>
                  <a:pt x="276" y="432"/>
                </a:moveTo>
                <a:lnTo>
                  <a:pt x="276" y="428"/>
                </a:lnTo>
                <a:lnTo>
                  <a:pt x="275" y="426"/>
                </a:lnTo>
                <a:lnTo>
                  <a:pt x="274" y="423"/>
                </a:lnTo>
                <a:lnTo>
                  <a:pt x="272" y="421"/>
                </a:lnTo>
                <a:lnTo>
                  <a:pt x="270" y="419"/>
                </a:lnTo>
                <a:lnTo>
                  <a:pt x="267" y="418"/>
                </a:lnTo>
                <a:lnTo>
                  <a:pt x="265" y="417"/>
                </a:lnTo>
                <a:lnTo>
                  <a:pt x="261" y="417"/>
                </a:lnTo>
                <a:lnTo>
                  <a:pt x="257" y="417"/>
                </a:lnTo>
                <a:lnTo>
                  <a:pt x="254" y="416"/>
                </a:lnTo>
                <a:lnTo>
                  <a:pt x="251" y="415"/>
                </a:lnTo>
                <a:lnTo>
                  <a:pt x="247" y="412"/>
                </a:lnTo>
                <a:lnTo>
                  <a:pt x="243" y="407"/>
                </a:lnTo>
                <a:lnTo>
                  <a:pt x="240" y="402"/>
                </a:lnTo>
                <a:lnTo>
                  <a:pt x="237" y="394"/>
                </a:lnTo>
                <a:lnTo>
                  <a:pt x="235" y="388"/>
                </a:lnTo>
                <a:lnTo>
                  <a:pt x="235" y="380"/>
                </a:lnTo>
                <a:lnTo>
                  <a:pt x="233" y="375"/>
                </a:lnTo>
                <a:lnTo>
                  <a:pt x="235" y="368"/>
                </a:lnTo>
                <a:lnTo>
                  <a:pt x="235" y="362"/>
                </a:lnTo>
                <a:lnTo>
                  <a:pt x="237" y="356"/>
                </a:lnTo>
                <a:lnTo>
                  <a:pt x="239" y="348"/>
                </a:lnTo>
                <a:lnTo>
                  <a:pt x="243" y="343"/>
                </a:lnTo>
                <a:lnTo>
                  <a:pt x="247" y="337"/>
                </a:lnTo>
                <a:lnTo>
                  <a:pt x="251" y="335"/>
                </a:lnTo>
                <a:lnTo>
                  <a:pt x="254" y="334"/>
                </a:lnTo>
                <a:lnTo>
                  <a:pt x="257" y="333"/>
                </a:lnTo>
                <a:lnTo>
                  <a:pt x="261" y="333"/>
                </a:lnTo>
                <a:lnTo>
                  <a:pt x="267" y="332"/>
                </a:lnTo>
                <a:lnTo>
                  <a:pt x="271" y="330"/>
                </a:lnTo>
                <a:lnTo>
                  <a:pt x="274" y="326"/>
                </a:lnTo>
                <a:lnTo>
                  <a:pt x="276" y="321"/>
                </a:lnTo>
                <a:lnTo>
                  <a:pt x="292" y="238"/>
                </a:lnTo>
                <a:lnTo>
                  <a:pt x="313" y="238"/>
                </a:lnTo>
                <a:lnTo>
                  <a:pt x="331" y="235"/>
                </a:lnTo>
                <a:lnTo>
                  <a:pt x="348" y="233"/>
                </a:lnTo>
                <a:lnTo>
                  <a:pt x="363" y="230"/>
                </a:lnTo>
                <a:lnTo>
                  <a:pt x="376" y="227"/>
                </a:lnTo>
                <a:lnTo>
                  <a:pt x="389" y="224"/>
                </a:lnTo>
                <a:lnTo>
                  <a:pt x="399" y="219"/>
                </a:lnTo>
                <a:lnTo>
                  <a:pt x="408" y="215"/>
                </a:lnTo>
                <a:lnTo>
                  <a:pt x="417" y="210"/>
                </a:lnTo>
                <a:lnTo>
                  <a:pt x="424" y="204"/>
                </a:lnTo>
                <a:lnTo>
                  <a:pt x="430" y="200"/>
                </a:lnTo>
                <a:lnTo>
                  <a:pt x="436" y="195"/>
                </a:lnTo>
                <a:lnTo>
                  <a:pt x="445" y="184"/>
                </a:lnTo>
                <a:lnTo>
                  <a:pt x="451" y="174"/>
                </a:lnTo>
                <a:lnTo>
                  <a:pt x="458" y="184"/>
                </a:lnTo>
                <a:lnTo>
                  <a:pt x="466" y="195"/>
                </a:lnTo>
                <a:lnTo>
                  <a:pt x="471" y="200"/>
                </a:lnTo>
                <a:lnTo>
                  <a:pt x="478" y="204"/>
                </a:lnTo>
                <a:lnTo>
                  <a:pt x="485" y="210"/>
                </a:lnTo>
                <a:lnTo>
                  <a:pt x="494" y="215"/>
                </a:lnTo>
                <a:lnTo>
                  <a:pt x="503" y="219"/>
                </a:lnTo>
                <a:lnTo>
                  <a:pt x="513" y="224"/>
                </a:lnTo>
                <a:lnTo>
                  <a:pt x="525" y="227"/>
                </a:lnTo>
                <a:lnTo>
                  <a:pt x="539" y="230"/>
                </a:lnTo>
                <a:lnTo>
                  <a:pt x="554" y="233"/>
                </a:lnTo>
                <a:lnTo>
                  <a:pt x="571" y="235"/>
                </a:lnTo>
                <a:lnTo>
                  <a:pt x="589" y="238"/>
                </a:lnTo>
                <a:lnTo>
                  <a:pt x="610" y="238"/>
                </a:lnTo>
                <a:lnTo>
                  <a:pt x="626" y="321"/>
                </a:lnTo>
                <a:lnTo>
                  <a:pt x="628" y="326"/>
                </a:lnTo>
                <a:lnTo>
                  <a:pt x="631" y="330"/>
                </a:lnTo>
                <a:lnTo>
                  <a:pt x="636" y="332"/>
                </a:lnTo>
                <a:lnTo>
                  <a:pt x="641" y="333"/>
                </a:lnTo>
                <a:lnTo>
                  <a:pt x="644" y="333"/>
                </a:lnTo>
                <a:lnTo>
                  <a:pt x="648" y="334"/>
                </a:lnTo>
                <a:lnTo>
                  <a:pt x="652" y="335"/>
                </a:lnTo>
                <a:lnTo>
                  <a:pt x="654" y="337"/>
                </a:lnTo>
                <a:lnTo>
                  <a:pt x="659" y="343"/>
                </a:lnTo>
                <a:lnTo>
                  <a:pt x="662" y="348"/>
                </a:lnTo>
                <a:lnTo>
                  <a:pt x="666" y="356"/>
                </a:lnTo>
                <a:lnTo>
                  <a:pt x="667" y="362"/>
                </a:lnTo>
                <a:lnTo>
                  <a:pt x="668" y="368"/>
                </a:lnTo>
                <a:lnTo>
                  <a:pt x="668" y="375"/>
                </a:lnTo>
                <a:lnTo>
                  <a:pt x="668" y="380"/>
                </a:lnTo>
                <a:lnTo>
                  <a:pt x="667" y="388"/>
                </a:lnTo>
                <a:lnTo>
                  <a:pt x="666" y="394"/>
                </a:lnTo>
                <a:lnTo>
                  <a:pt x="662" y="402"/>
                </a:lnTo>
                <a:lnTo>
                  <a:pt x="659" y="407"/>
                </a:lnTo>
                <a:lnTo>
                  <a:pt x="654" y="412"/>
                </a:lnTo>
                <a:lnTo>
                  <a:pt x="652" y="415"/>
                </a:lnTo>
                <a:lnTo>
                  <a:pt x="648" y="416"/>
                </a:lnTo>
                <a:lnTo>
                  <a:pt x="644" y="417"/>
                </a:lnTo>
                <a:lnTo>
                  <a:pt x="641" y="417"/>
                </a:lnTo>
                <a:lnTo>
                  <a:pt x="638" y="417"/>
                </a:lnTo>
                <a:lnTo>
                  <a:pt x="634" y="418"/>
                </a:lnTo>
                <a:lnTo>
                  <a:pt x="632" y="419"/>
                </a:lnTo>
                <a:lnTo>
                  <a:pt x="630" y="421"/>
                </a:lnTo>
                <a:lnTo>
                  <a:pt x="628" y="423"/>
                </a:lnTo>
                <a:lnTo>
                  <a:pt x="627" y="426"/>
                </a:lnTo>
                <a:lnTo>
                  <a:pt x="626" y="428"/>
                </a:lnTo>
                <a:lnTo>
                  <a:pt x="626" y="432"/>
                </a:lnTo>
                <a:lnTo>
                  <a:pt x="625" y="442"/>
                </a:lnTo>
                <a:lnTo>
                  <a:pt x="624" y="452"/>
                </a:lnTo>
                <a:lnTo>
                  <a:pt x="622" y="463"/>
                </a:lnTo>
                <a:lnTo>
                  <a:pt x="619" y="472"/>
                </a:lnTo>
                <a:lnTo>
                  <a:pt x="616" y="482"/>
                </a:lnTo>
                <a:lnTo>
                  <a:pt x="612" y="491"/>
                </a:lnTo>
                <a:lnTo>
                  <a:pt x="608" y="500"/>
                </a:lnTo>
                <a:lnTo>
                  <a:pt x="602" y="509"/>
                </a:lnTo>
                <a:lnTo>
                  <a:pt x="591" y="525"/>
                </a:lnTo>
                <a:lnTo>
                  <a:pt x="578" y="540"/>
                </a:lnTo>
                <a:lnTo>
                  <a:pt x="563" y="553"/>
                </a:lnTo>
                <a:lnTo>
                  <a:pt x="548" y="566"/>
                </a:lnTo>
                <a:lnTo>
                  <a:pt x="547" y="566"/>
                </a:lnTo>
                <a:lnTo>
                  <a:pt x="547" y="567"/>
                </a:lnTo>
                <a:lnTo>
                  <a:pt x="533" y="575"/>
                </a:lnTo>
                <a:lnTo>
                  <a:pt x="520" y="584"/>
                </a:lnTo>
                <a:lnTo>
                  <a:pt x="507" y="590"/>
                </a:lnTo>
                <a:lnTo>
                  <a:pt x="494" y="596"/>
                </a:lnTo>
                <a:lnTo>
                  <a:pt x="482" y="600"/>
                </a:lnTo>
                <a:lnTo>
                  <a:pt x="470" y="603"/>
                </a:lnTo>
                <a:lnTo>
                  <a:pt x="460" y="605"/>
                </a:lnTo>
                <a:lnTo>
                  <a:pt x="451" y="606"/>
                </a:lnTo>
                <a:lnTo>
                  <a:pt x="441" y="605"/>
                </a:lnTo>
                <a:lnTo>
                  <a:pt x="432" y="603"/>
                </a:lnTo>
                <a:lnTo>
                  <a:pt x="420" y="600"/>
                </a:lnTo>
                <a:lnTo>
                  <a:pt x="408" y="596"/>
                </a:lnTo>
                <a:lnTo>
                  <a:pt x="395" y="590"/>
                </a:lnTo>
                <a:lnTo>
                  <a:pt x="382" y="584"/>
                </a:lnTo>
                <a:lnTo>
                  <a:pt x="370" y="576"/>
                </a:lnTo>
                <a:lnTo>
                  <a:pt x="357" y="567"/>
                </a:lnTo>
                <a:lnTo>
                  <a:pt x="356" y="567"/>
                </a:lnTo>
                <a:lnTo>
                  <a:pt x="355" y="566"/>
                </a:lnTo>
                <a:lnTo>
                  <a:pt x="339" y="553"/>
                </a:lnTo>
                <a:lnTo>
                  <a:pt x="325" y="540"/>
                </a:lnTo>
                <a:lnTo>
                  <a:pt x="312" y="525"/>
                </a:lnTo>
                <a:lnTo>
                  <a:pt x="300" y="509"/>
                </a:lnTo>
                <a:lnTo>
                  <a:pt x="295" y="500"/>
                </a:lnTo>
                <a:lnTo>
                  <a:pt x="290" y="491"/>
                </a:lnTo>
                <a:lnTo>
                  <a:pt x="286" y="482"/>
                </a:lnTo>
                <a:lnTo>
                  <a:pt x="283" y="472"/>
                </a:lnTo>
                <a:lnTo>
                  <a:pt x="280" y="463"/>
                </a:lnTo>
                <a:lnTo>
                  <a:pt x="278" y="452"/>
                </a:lnTo>
                <a:lnTo>
                  <a:pt x="276" y="442"/>
                </a:lnTo>
                <a:lnTo>
                  <a:pt x="276" y="432"/>
                </a:lnTo>
                <a:close/>
                <a:moveTo>
                  <a:pt x="258" y="94"/>
                </a:moveTo>
                <a:lnTo>
                  <a:pt x="266" y="86"/>
                </a:lnTo>
                <a:lnTo>
                  <a:pt x="274" y="79"/>
                </a:lnTo>
                <a:lnTo>
                  <a:pt x="283" y="73"/>
                </a:lnTo>
                <a:lnTo>
                  <a:pt x="292" y="66"/>
                </a:lnTo>
                <a:lnTo>
                  <a:pt x="302" y="61"/>
                </a:lnTo>
                <a:lnTo>
                  <a:pt x="313" y="55"/>
                </a:lnTo>
                <a:lnTo>
                  <a:pt x="324" y="50"/>
                </a:lnTo>
                <a:lnTo>
                  <a:pt x="335" y="46"/>
                </a:lnTo>
                <a:lnTo>
                  <a:pt x="348" y="42"/>
                </a:lnTo>
                <a:lnTo>
                  <a:pt x="361" y="38"/>
                </a:lnTo>
                <a:lnTo>
                  <a:pt x="375" y="36"/>
                </a:lnTo>
                <a:lnTo>
                  <a:pt x="389" y="34"/>
                </a:lnTo>
                <a:lnTo>
                  <a:pt x="403" y="32"/>
                </a:lnTo>
                <a:lnTo>
                  <a:pt x="419" y="31"/>
                </a:lnTo>
                <a:lnTo>
                  <a:pt x="435" y="30"/>
                </a:lnTo>
                <a:lnTo>
                  <a:pt x="451" y="30"/>
                </a:lnTo>
                <a:lnTo>
                  <a:pt x="467" y="30"/>
                </a:lnTo>
                <a:lnTo>
                  <a:pt x="483" y="31"/>
                </a:lnTo>
                <a:lnTo>
                  <a:pt x="498" y="32"/>
                </a:lnTo>
                <a:lnTo>
                  <a:pt x="513" y="34"/>
                </a:lnTo>
                <a:lnTo>
                  <a:pt x="527" y="36"/>
                </a:lnTo>
                <a:lnTo>
                  <a:pt x="541" y="38"/>
                </a:lnTo>
                <a:lnTo>
                  <a:pt x="554" y="41"/>
                </a:lnTo>
                <a:lnTo>
                  <a:pt x="566" y="46"/>
                </a:lnTo>
                <a:lnTo>
                  <a:pt x="578" y="50"/>
                </a:lnTo>
                <a:lnTo>
                  <a:pt x="589" y="54"/>
                </a:lnTo>
                <a:lnTo>
                  <a:pt x="600" y="60"/>
                </a:lnTo>
                <a:lnTo>
                  <a:pt x="610" y="66"/>
                </a:lnTo>
                <a:lnTo>
                  <a:pt x="619" y="73"/>
                </a:lnTo>
                <a:lnTo>
                  <a:pt x="628" y="79"/>
                </a:lnTo>
                <a:lnTo>
                  <a:pt x="637" y="86"/>
                </a:lnTo>
                <a:lnTo>
                  <a:pt x="644" y="94"/>
                </a:lnTo>
                <a:lnTo>
                  <a:pt x="652" y="103"/>
                </a:lnTo>
                <a:lnTo>
                  <a:pt x="658" y="112"/>
                </a:lnTo>
                <a:lnTo>
                  <a:pt x="663" y="122"/>
                </a:lnTo>
                <a:lnTo>
                  <a:pt x="669" y="131"/>
                </a:lnTo>
                <a:lnTo>
                  <a:pt x="675" y="150"/>
                </a:lnTo>
                <a:lnTo>
                  <a:pt x="679" y="166"/>
                </a:lnTo>
                <a:lnTo>
                  <a:pt x="683" y="192"/>
                </a:lnTo>
                <a:lnTo>
                  <a:pt x="683" y="202"/>
                </a:lnTo>
                <a:lnTo>
                  <a:pt x="667" y="311"/>
                </a:lnTo>
                <a:lnTo>
                  <a:pt x="660" y="306"/>
                </a:lnTo>
                <a:lnTo>
                  <a:pt x="654" y="304"/>
                </a:lnTo>
                <a:lnTo>
                  <a:pt x="637" y="220"/>
                </a:lnTo>
                <a:lnTo>
                  <a:pt x="634" y="215"/>
                </a:lnTo>
                <a:lnTo>
                  <a:pt x="631" y="212"/>
                </a:lnTo>
                <a:lnTo>
                  <a:pt x="627" y="209"/>
                </a:lnTo>
                <a:lnTo>
                  <a:pt x="622" y="208"/>
                </a:lnTo>
                <a:lnTo>
                  <a:pt x="601" y="208"/>
                </a:lnTo>
                <a:lnTo>
                  <a:pt x="583" y="207"/>
                </a:lnTo>
                <a:lnTo>
                  <a:pt x="566" y="204"/>
                </a:lnTo>
                <a:lnTo>
                  <a:pt x="552" y="202"/>
                </a:lnTo>
                <a:lnTo>
                  <a:pt x="539" y="200"/>
                </a:lnTo>
                <a:lnTo>
                  <a:pt x="527" y="197"/>
                </a:lnTo>
                <a:lnTo>
                  <a:pt x="518" y="193"/>
                </a:lnTo>
                <a:lnTo>
                  <a:pt x="509" y="188"/>
                </a:lnTo>
                <a:lnTo>
                  <a:pt x="502" y="185"/>
                </a:lnTo>
                <a:lnTo>
                  <a:pt x="496" y="180"/>
                </a:lnTo>
                <a:lnTo>
                  <a:pt x="491" y="175"/>
                </a:lnTo>
                <a:lnTo>
                  <a:pt x="485" y="171"/>
                </a:lnTo>
                <a:lnTo>
                  <a:pt x="479" y="161"/>
                </a:lnTo>
                <a:lnTo>
                  <a:pt x="474" y="153"/>
                </a:lnTo>
                <a:lnTo>
                  <a:pt x="468" y="144"/>
                </a:lnTo>
                <a:lnTo>
                  <a:pt x="462" y="137"/>
                </a:lnTo>
                <a:lnTo>
                  <a:pt x="460" y="135"/>
                </a:lnTo>
                <a:lnTo>
                  <a:pt x="456" y="134"/>
                </a:lnTo>
                <a:lnTo>
                  <a:pt x="454" y="133"/>
                </a:lnTo>
                <a:lnTo>
                  <a:pt x="451" y="133"/>
                </a:lnTo>
                <a:lnTo>
                  <a:pt x="448" y="133"/>
                </a:lnTo>
                <a:lnTo>
                  <a:pt x="446" y="134"/>
                </a:lnTo>
                <a:lnTo>
                  <a:pt x="443" y="135"/>
                </a:lnTo>
                <a:lnTo>
                  <a:pt x="440" y="137"/>
                </a:lnTo>
                <a:lnTo>
                  <a:pt x="434" y="144"/>
                </a:lnTo>
                <a:lnTo>
                  <a:pt x="429" y="153"/>
                </a:lnTo>
                <a:lnTo>
                  <a:pt x="423" y="161"/>
                </a:lnTo>
                <a:lnTo>
                  <a:pt x="416" y="171"/>
                </a:lnTo>
                <a:lnTo>
                  <a:pt x="411" y="175"/>
                </a:lnTo>
                <a:lnTo>
                  <a:pt x="406" y="180"/>
                </a:lnTo>
                <a:lnTo>
                  <a:pt x="400" y="184"/>
                </a:lnTo>
                <a:lnTo>
                  <a:pt x="393" y="188"/>
                </a:lnTo>
                <a:lnTo>
                  <a:pt x="385" y="193"/>
                </a:lnTo>
                <a:lnTo>
                  <a:pt x="375" y="197"/>
                </a:lnTo>
                <a:lnTo>
                  <a:pt x="363" y="200"/>
                </a:lnTo>
                <a:lnTo>
                  <a:pt x="350" y="202"/>
                </a:lnTo>
                <a:lnTo>
                  <a:pt x="335" y="204"/>
                </a:lnTo>
                <a:lnTo>
                  <a:pt x="319" y="207"/>
                </a:lnTo>
                <a:lnTo>
                  <a:pt x="301" y="208"/>
                </a:lnTo>
                <a:lnTo>
                  <a:pt x="281" y="208"/>
                </a:lnTo>
                <a:lnTo>
                  <a:pt x="275" y="209"/>
                </a:lnTo>
                <a:lnTo>
                  <a:pt x="271" y="212"/>
                </a:lnTo>
                <a:lnTo>
                  <a:pt x="268" y="215"/>
                </a:lnTo>
                <a:lnTo>
                  <a:pt x="266" y="220"/>
                </a:lnTo>
                <a:lnTo>
                  <a:pt x="248" y="304"/>
                </a:lnTo>
                <a:lnTo>
                  <a:pt x="241" y="306"/>
                </a:lnTo>
                <a:lnTo>
                  <a:pt x="235" y="311"/>
                </a:lnTo>
                <a:lnTo>
                  <a:pt x="220" y="202"/>
                </a:lnTo>
                <a:lnTo>
                  <a:pt x="220" y="193"/>
                </a:lnTo>
                <a:lnTo>
                  <a:pt x="223" y="167"/>
                </a:lnTo>
                <a:lnTo>
                  <a:pt x="226" y="150"/>
                </a:lnTo>
                <a:lnTo>
                  <a:pt x="233" y="131"/>
                </a:lnTo>
                <a:lnTo>
                  <a:pt x="238" y="122"/>
                </a:lnTo>
                <a:lnTo>
                  <a:pt x="244" y="113"/>
                </a:lnTo>
                <a:lnTo>
                  <a:pt x="251" y="104"/>
                </a:lnTo>
                <a:lnTo>
                  <a:pt x="258" y="94"/>
                </a:lnTo>
                <a:close/>
                <a:moveTo>
                  <a:pt x="793" y="635"/>
                </a:moveTo>
                <a:lnTo>
                  <a:pt x="586" y="572"/>
                </a:lnTo>
                <a:lnTo>
                  <a:pt x="599" y="560"/>
                </a:lnTo>
                <a:lnTo>
                  <a:pt x="611" y="546"/>
                </a:lnTo>
                <a:lnTo>
                  <a:pt x="623" y="531"/>
                </a:lnTo>
                <a:lnTo>
                  <a:pt x="632" y="516"/>
                </a:lnTo>
                <a:lnTo>
                  <a:pt x="641" y="499"/>
                </a:lnTo>
                <a:lnTo>
                  <a:pt x="647" y="482"/>
                </a:lnTo>
                <a:lnTo>
                  <a:pt x="651" y="473"/>
                </a:lnTo>
                <a:lnTo>
                  <a:pt x="653" y="464"/>
                </a:lnTo>
                <a:lnTo>
                  <a:pt x="654" y="454"/>
                </a:lnTo>
                <a:lnTo>
                  <a:pt x="655" y="445"/>
                </a:lnTo>
                <a:lnTo>
                  <a:pt x="660" y="443"/>
                </a:lnTo>
                <a:lnTo>
                  <a:pt x="666" y="440"/>
                </a:lnTo>
                <a:lnTo>
                  <a:pt x="670" y="438"/>
                </a:lnTo>
                <a:lnTo>
                  <a:pt x="674" y="435"/>
                </a:lnTo>
                <a:lnTo>
                  <a:pt x="682" y="427"/>
                </a:lnTo>
                <a:lnTo>
                  <a:pt x="687" y="419"/>
                </a:lnTo>
                <a:lnTo>
                  <a:pt x="692" y="408"/>
                </a:lnTo>
                <a:lnTo>
                  <a:pt x="696" y="397"/>
                </a:lnTo>
                <a:lnTo>
                  <a:pt x="698" y="387"/>
                </a:lnTo>
                <a:lnTo>
                  <a:pt x="699" y="375"/>
                </a:lnTo>
                <a:lnTo>
                  <a:pt x="698" y="366"/>
                </a:lnTo>
                <a:lnTo>
                  <a:pt x="697" y="359"/>
                </a:lnTo>
                <a:lnTo>
                  <a:pt x="696" y="351"/>
                </a:lnTo>
                <a:lnTo>
                  <a:pt x="692" y="344"/>
                </a:lnTo>
                <a:lnTo>
                  <a:pt x="713" y="205"/>
                </a:lnTo>
                <a:lnTo>
                  <a:pt x="713" y="201"/>
                </a:lnTo>
                <a:lnTo>
                  <a:pt x="713" y="192"/>
                </a:lnTo>
                <a:lnTo>
                  <a:pt x="712" y="178"/>
                </a:lnTo>
                <a:lnTo>
                  <a:pt x="710" y="160"/>
                </a:lnTo>
                <a:lnTo>
                  <a:pt x="707" y="151"/>
                </a:lnTo>
                <a:lnTo>
                  <a:pt x="704" y="140"/>
                </a:lnTo>
                <a:lnTo>
                  <a:pt x="701" y="129"/>
                </a:lnTo>
                <a:lnTo>
                  <a:pt x="696" y="119"/>
                </a:lnTo>
                <a:lnTo>
                  <a:pt x="690" y="108"/>
                </a:lnTo>
                <a:lnTo>
                  <a:pt x="684" y="96"/>
                </a:lnTo>
                <a:lnTo>
                  <a:pt x="675" y="85"/>
                </a:lnTo>
                <a:lnTo>
                  <a:pt x="667" y="74"/>
                </a:lnTo>
                <a:lnTo>
                  <a:pt x="658" y="65"/>
                </a:lnTo>
                <a:lnTo>
                  <a:pt x="648" y="56"/>
                </a:lnTo>
                <a:lnTo>
                  <a:pt x="638" y="49"/>
                </a:lnTo>
                <a:lnTo>
                  <a:pt x="628" y="41"/>
                </a:lnTo>
                <a:lnTo>
                  <a:pt x="616" y="35"/>
                </a:lnTo>
                <a:lnTo>
                  <a:pt x="604" y="29"/>
                </a:lnTo>
                <a:lnTo>
                  <a:pt x="592" y="23"/>
                </a:lnTo>
                <a:lnTo>
                  <a:pt x="579" y="18"/>
                </a:lnTo>
                <a:lnTo>
                  <a:pt x="565" y="14"/>
                </a:lnTo>
                <a:lnTo>
                  <a:pt x="551" y="10"/>
                </a:lnTo>
                <a:lnTo>
                  <a:pt x="536" y="7"/>
                </a:lnTo>
                <a:lnTo>
                  <a:pt x="520" y="4"/>
                </a:lnTo>
                <a:lnTo>
                  <a:pt x="504" y="2"/>
                </a:lnTo>
                <a:lnTo>
                  <a:pt x="486" y="1"/>
                </a:lnTo>
                <a:lnTo>
                  <a:pt x="469" y="0"/>
                </a:lnTo>
                <a:lnTo>
                  <a:pt x="451" y="0"/>
                </a:lnTo>
                <a:lnTo>
                  <a:pt x="433" y="0"/>
                </a:lnTo>
                <a:lnTo>
                  <a:pt x="416" y="1"/>
                </a:lnTo>
                <a:lnTo>
                  <a:pt x="399" y="2"/>
                </a:lnTo>
                <a:lnTo>
                  <a:pt x="382" y="4"/>
                </a:lnTo>
                <a:lnTo>
                  <a:pt x="366" y="7"/>
                </a:lnTo>
                <a:lnTo>
                  <a:pt x="351" y="10"/>
                </a:lnTo>
                <a:lnTo>
                  <a:pt x="337" y="14"/>
                </a:lnTo>
                <a:lnTo>
                  <a:pt x="324" y="18"/>
                </a:lnTo>
                <a:lnTo>
                  <a:pt x="311" y="23"/>
                </a:lnTo>
                <a:lnTo>
                  <a:pt x="298" y="29"/>
                </a:lnTo>
                <a:lnTo>
                  <a:pt x="286" y="35"/>
                </a:lnTo>
                <a:lnTo>
                  <a:pt x="274" y="41"/>
                </a:lnTo>
                <a:lnTo>
                  <a:pt x="263" y="49"/>
                </a:lnTo>
                <a:lnTo>
                  <a:pt x="254" y="56"/>
                </a:lnTo>
                <a:lnTo>
                  <a:pt x="244" y="65"/>
                </a:lnTo>
                <a:lnTo>
                  <a:pt x="236" y="74"/>
                </a:lnTo>
                <a:lnTo>
                  <a:pt x="226" y="85"/>
                </a:lnTo>
                <a:lnTo>
                  <a:pt x="218" y="96"/>
                </a:lnTo>
                <a:lnTo>
                  <a:pt x="212" y="108"/>
                </a:lnTo>
                <a:lnTo>
                  <a:pt x="207" y="119"/>
                </a:lnTo>
                <a:lnTo>
                  <a:pt x="201" y="129"/>
                </a:lnTo>
                <a:lnTo>
                  <a:pt x="198" y="140"/>
                </a:lnTo>
                <a:lnTo>
                  <a:pt x="195" y="151"/>
                </a:lnTo>
                <a:lnTo>
                  <a:pt x="193" y="160"/>
                </a:lnTo>
                <a:lnTo>
                  <a:pt x="191" y="179"/>
                </a:lnTo>
                <a:lnTo>
                  <a:pt x="190" y="193"/>
                </a:lnTo>
                <a:lnTo>
                  <a:pt x="190" y="202"/>
                </a:lnTo>
                <a:lnTo>
                  <a:pt x="190" y="207"/>
                </a:lnTo>
                <a:lnTo>
                  <a:pt x="209" y="344"/>
                </a:lnTo>
                <a:lnTo>
                  <a:pt x="207" y="351"/>
                </a:lnTo>
                <a:lnTo>
                  <a:pt x="206" y="359"/>
                </a:lnTo>
                <a:lnTo>
                  <a:pt x="205" y="366"/>
                </a:lnTo>
                <a:lnTo>
                  <a:pt x="203" y="375"/>
                </a:lnTo>
                <a:lnTo>
                  <a:pt x="205" y="387"/>
                </a:lnTo>
                <a:lnTo>
                  <a:pt x="207" y="397"/>
                </a:lnTo>
                <a:lnTo>
                  <a:pt x="210" y="408"/>
                </a:lnTo>
                <a:lnTo>
                  <a:pt x="214" y="419"/>
                </a:lnTo>
                <a:lnTo>
                  <a:pt x="221" y="427"/>
                </a:lnTo>
                <a:lnTo>
                  <a:pt x="228" y="435"/>
                </a:lnTo>
                <a:lnTo>
                  <a:pt x="232" y="438"/>
                </a:lnTo>
                <a:lnTo>
                  <a:pt x="237" y="440"/>
                </a:lnTo>
                <a:lnTo>
                  <a:pt x="242" y="443"/>
                </a:lnTo>
                <a:lnTo>
                  <a:pt x="247" y="445"/>
                </a:lnTo>
                <a:lnTo>
                  <a:pt x="248" y="454"/>
                </a:lnTo>
                <a:lnTo>
                  <a:pt x="250" y="464"/>
                </a:lnTo>
                <a:lnTo>
                  <a:pt x="252" y="473"/>
                </a:lnTo>
                <a:lnTo>
                  <a:pt x="255" y="482"/>
                </a:lnTo>
                <a:lnTo>
                  <a:pt x="261" y="499"/>
                </a:lnTo>
                <a:lnTo>
                  <a:pt x="270" y="516"/>
                </a:lnTo>
                <a:lnTo>
                  <a:pt x="280" y="531"/>
                </a:lnTo>
                <a:lnTo>
                  <a:pt x="290" y="546"/>
                </a:lnTo>
                <a:lnTo>
                  <a:pt x="303" y="560"/>
                </a:lnTo>
                <a:lnTo>
                  <a:pt x="316" y="572"/>
                </a:lnTo>
                <a:lnTo>
                  <a:pt x="108" y="635"/>
                </a:lnTo>
                <a:lnTo>
                  <a:pt x="96" y="641"/>
                </a:lnTo>
                <a:lnTo>
                  <a:pt x="86" y="646"/>
                </a:lnTo>
                <a:lnTo>
                  <a:pt x="75" y="654"/>
                </a:lnTo>
                <a:lnTo>
                  <a:pt x="64" y="661"/>
                </a:lnTo>
                <a:lnTo>
                  <a:pt x="54" y="670"/>
                </a:lnTo>
                <a:lnTo>
                  <a:pt x="46" y="678"/>
                </a:lnTo>
                <a:lnTo>
                  <a:pt x="37" y="688"/>
                </a:lnTo>
                <a:lnTo>
                  <a:pt x="30" y="699"/>
                </a:lnTo>
                <a:lnTo>
                  <a:pt x="23" y="709"/>
                </a:lnTo>
                <a:lnTo>
                  <a:pt x="17" y="721"/>
                </a:lnTo>
                <a:lnTo>
                  <a:pt x="13" y="733"/>
                </a:lnTo>
                <a:lnTo>
                  <a:pt x="7" y="745"/>
                </a:lnTo>
                <a:lnTo>
                  <a:pt x="4" y="758"/>
                </a:lnTo>
                <a:lnTo>
                  <a:pt x="2" y="770"/>
                </a:lnTo>
                <a:lnTo>
                  <a:pt x="1" y="783"/>
                </a:lnTo>
                <a:lnTo>
                  <a:pt x="0" y="796"/>
                </a:lnTo>
                <a:lnTo>
                  <a:pt x="0" y="901"/>
                </a:lnTo>
                <a:lnTo>
                  <a:pt x="903" y="901"/>
                </a:lnTo>
                <a:lnTo>
                  <a:pt x="903" y="796"/>
                </a:lnTo>
                <a:lnTo>
                  <a:pt x="901" y="783"/>
                </a:lnTo>
                <a:lnTo>
                  <a:pt x="900" y="770"/>
                </a:lnTo>
                <a:lnTo>
                  <a:pt x="898" y="758"/>
                </a:lnTo>
                <a:lnTo>
                  <a:pt x="894" y="745"/>
                </a:lnTo>
                <a:lnTo>
                  <a:pt x="890" y="733"/>
                </a:lnTo>
                <a:lnTo>
                  <a:pt x="884" y="721"/>
                </a:lnTo>
                <a:lnTo>
                  <a:pt x="879" y="709"/>
                </a:lnTo>
                <a:lnTo>
                  <a:pt x="871" y="699"/>
                </a:lnTo>
                <a:lnTo>
                  <a:pt x="864" y="688"/>
                </a:lnTo>
                <a:lnTo>
                  <a:pt x="856" y="678"/>
                </a:lnTo>
                <a:lnTo>
                  <a:pt x="847" y="670"/>
                </a:lnTo>
                <a:lnTo>
                  <a:pt x="837" y="661"/>
                </a:lnTo>
                <a:lnTo>
                  <a:pt x="827" y="654"/>
                </a:lnTo>
                <a:lnTo>
                  <a:pt x="817" y="646"/>
                </a:lnTo>
                <a:lnTo>
                  <a:pt x="805" y="641"/>
                </a:lnTo>
                <a:lnTo>
                  <a:pt x="793" y="6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70">
            <a:extLst>
              <a:ext uri="{FF2B5EF4-FFF2-40B4-BE49-F238E27FC236}">
                <a16:creationId xmlns:a16="http://schemas.microsoft.com/office/drawing/2014/main" id="{9616ED31-E20A-4DE3-8411-DFC12FA9F182}"/>
              </a:ext>
            </a:extLst>
          </p:cNvPr>
          <p:cNvSpPr>
            <a:spLocks/>
          </p:cNvSpPr>
          <p:nvPr/>
        </p:nvSpPr>
        <p:spPr bwMode="auto">
          <a:xfrm>
            <a:off x="1123522" y="3094499"/>
            <a:ext cx="73025" cy="39819"/>
          </a:xfrm>
          <a:custGeom>
            <a:avLst/>
            <a:gdLst>
              <a:gd name="T0" fmla="*/ 30 w 107"/>
              <a:gd name="T1" fmla="*/ 32 h 50"/>
              <a:gd name="T2" fmla="*/ 38 w 107"/>
              <a:gd name="T3" fmla="*/ 31 h 50"/>
              <a:gd name="T4" fmla="*/ 53 w 107"/>
              <a:gd name="T5" fmla="*/ 30 h 50"/>
              <a:gd name="T6" fmla="*/ 69 w 107"/>
              <a:gd name="T7" fmla="*/ 31 h 50"/>
              <a:gd name="T8" fmla="*/ 76 w 107"/>
              <a:gd name="T9" fmla="*/ 32 h 50"/>
              <a:gd name="T10" fmla="*/ 77 w 107"/>
              <a:gd name="T11" fmla="*/ 38 h 50"/>
              <a:gd name="T12" fmla="*/ 79 w 107"/>
              <a:gd name="T13" fmla="*/ 43 h 50"/>
              <a:gd name="T14" fmla="*/ 83 w 107"/>
              <a:gd name="T15" fmla="*/ 47 h 50"/>
              <a:gd name="T16" fmla="*/ 88 w 107"/>
              <a:gd name="T17" fmla="*/ 50 h 50"/>
              <a:gd name="T18" fmla="*/ 94 w 107"/>
              <a:gd name="T19" fmla="*/ 50 h 50"/>
              <a:gd name="T20" fmla="*/ 99 w 107"/>
              <a:gd name="T21" fmla="*/ 47 h 50"/>
              <a:gd name="T22" fmla="*/ 103 w 107"/>
              <a:gd name="T23" fmla="*/ 43 h 50"/>
              <a:gd name="T24" fmla="*/ 106 w 107"/>
              <a:gd name="T25" fmla="*/ 38 h 50"/>
              <a:gd name="T26" fmla="*/ 106 w 107"/>
              <a:gd name="T27" fmla="*/ 27 h 50"/>
              <a:gd name="T28" fmla="*/ 101 w 107"/>
              <a:gd name="T29" fmla="*/ 15 h 50"/>
              <a:gd name="T30" fmla="*/ 94 w 107"/>
              <a:gd name="T31" fmla="*/ 8 h 50"/>
              <a:gd name="T32" fmla="*/ 84 w 107"/>
              <a:gd name="T33" fmla="*/ 3 h 50"/>
              <a:gd name="T34" fmla="*/ 69 w 107"/>
              <a:gd name="T35" fmla="*/ 1 h 50"/>
              <a:gd name="T36" fmla="*/ 53 w 107"/>
              <a:gd name="T37" fmla="*/ 0 h 50"/>
              <a:gd name="T38" fmla="*/ 38 w 107"/>
              <a:gd name="T39" fmla="*/ 1 h 50"/>
              <a:gd name="T40" fmla="*/ 22 w 107"/>
              <a:gd name="T41" fmla="*/ 3 h 50"/>
              <a:gd name="T42" fmla="*/ 13 w 107"/>
              <a:gd name="T43" fmla="*/ 8 h 50"/>
              <a:gd name="T44" fmla="*/ 5 w 107"/>
              <a:gd name="T45" fmla="*/ 15 h 50"/>
              <a:gd name="T46" fmla="*/ 0 w 107"/>
              <a:gd name="T47" fmla="*/ 27 h 50"/>
              <a:gd name="T48" fmla="*/ 0 w 107"/>
              <a:gd name="T49" fmla="*/ 38 h 50"/>
              <a:gd name="T50" fmla="*/ 3 w 107"/>
              <a:gd name="T51" fmla="*/ 43 h 50"/>
              <a:gd name="T52" fmla="*/ 7 w 107"/>
              <a:gd name="T53" fmla="*/ 47 h 50"/>
              <a:gd name="T54" fmla="*/ 12 w 107"/>
              <a:gd name="T55" fmla="*/ 50 h 50"/>
              <a:gd name="T56" fmla="*/ 19 w 107"/>
              <a:gd name="T57" fmla="*/ 50 h 50"/>
              <a:gd name="T58" fmla="*/ 24 w 107"/>
              <a:gd name="T59" fmla="*/ 47 h 50"/>
              <a:gd name="T60" fmla="*/ 27 w 107"/>
              <a:gd name="T61" fmla="*/ 43 h 50"/>
              <a:gd name="T62" fmla="*/ 30 w 107"/>
              <a:gd name="T63" fmla="*/ 3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7" h="50">
                <a:moveTo>
                  <a:pt x="30" y="35"/>
                </a:moveTo>
                <a:lnTo>
                  <a:pt x="30" y="32"/>
                </a:lnTo>
                <a:lnTo>
                  <a:pt x="30" y="32"/>
                </a:lnTo>
                <a:lnTo>
                  <a:pt x="38" y="31"/>
                </a:lnTo>
                <a:lnTo>
                  <a:pt x="48" y="31"/>
                </a:lnTo>
                <a:lnTo>
                  <a:pt x="53" y="30"/>
                </a:lnTo>
                <a:lnTo>
                  <a:pt x="58" y="30"/>
                </a:lnTo>
                <a:lnTo>
                  <a:pt x="69" y="31"/>
                </a:lnTo>
                <a:lnTo>
                  <a:pt x="76" y="31"/>
                </a:lnTo>
                <a:lnTo>
                  <a:pt x="76" y="32"/>
                </a:lnTo>
                <a:lnTo>
                  <a:pt x="77" y="35"/>
                </a:lnTo>
                <a:lnTo>
                  <a:pt x="77" y="38"/>
                </a:lnTo>
                <a:lnTo>
                  <a:pt x="78" y="41"/>
                </a:lnTo>
                <a:lnTo>
                  <a:pt x="79" y="43"/>
                </a:lnTo>
                <a:lnTo>
                  <a:pt x="81" y="45"/>
                </a:lnTo>
                <a:lnTo>
                  <a:pt x="83" y="47"/>
                </a:lnTo>
                <a:lnTo>
                  <a:pt x="85" y="48"/>
                </a:lnTo>
                <a:lnTo>
                  <a:pt x="88" y="50"/>
                </a:lnTo>
                <a:lnTo>
                  <a:pt x="92" y="50"/>
                </a:lnTo>
                <a:lnTo>
                  <a:pt x="94" y="50"/>
                </a:lnTo>
                <a:lnTo>
                  <a:pt x="97" y="48"/>
                </a:lnTo>
                <a:lnTo>
                  <a:pt x="99" y="47"/>
                </a:lnTo>
                <a:lnTo>
                  <a:pt x="101" y="45"/>
                </a:lnTo>
                <a:lnTo>
                  <a:pt x="103" y="43"/>
                </a:lnTo>
                <a:lnTo>
                  <a:pt x="104" y="41"/>
                </a:lnTo>
                <a:lnTo>
                  <a:pt x="106" y="38"/>
                </a:lnTo>
                <a:lnTo>
                  <a:pt x="107" y="35"/>
                </a:lnTo>
                <a:lnTo>
                  <a:pt x="106" y="27"/>
                </a:lnTo>
                <a:lnTo>
                  <a:pt x="103" y="21"/>
                </a:lnTo>
                <a:lnTo>
                  <a:pt x="101" y="15"/>
                </a:lnTo>
                <a:lnTo>
                  <a:pt x="97" y="11"/>
                </a:lnTo>
                <a:lnTo>
                  <a:pt x="94" y="8"/>
                </a:lnTo>
                <a:lnTo>
                  <a:pt x="88" y="5"/>
                </a:lnTo>
                <a:lnTo>
                  <a:pt x="84" y="3"/>
                </a:lnTo>
                <a:lnTo>
                  <a:pt x="79" y="2"/>
                </a:lnTo>
                <a:lnTo>
                  <a:pt x="69" y="1"/>
                </a:lnTo>
                <a:lnTo>
                  <a:pt x="58" y="0"/>
                </a:lnTo>
                <a:lnTo>
                  <a:pt x="53" y="0"/>
                </a:lnTo>
                <a:lnTo>
                  <a:pt x="49" y="0"/>
                </a:lnTo>
                <a:lnTo>
                  <a:pt x="38" y="1"/>
                </a:lnTo>
                <a:lnTo>
                  <a:pt x="27" y="2"/>
                </a:lnTo>
                <a:lnTo>
                  <a:pt x="22" y="3"/>
                </a:lnTo>
                <a:lnTo>
                  <a:pt x="18" y="5"/>
                </a:lnTo>
                <a:lnTo>
                  <a:pt x="13" y="8"/>
                </a:lnTo>
                <a:lnTo>
                  <a:pt x="9" y="11"/>
                </a:lnTo>
                <a:lnTo>
                  <a:pt x="5" y="15"/>
                </a:lnTo>
                <a:lnTo>
                  <a:pt x="3" y="21"/>
                </a:lnTo>
                <a:lnTo>
                  <a:pt x="0" y="27"/>
                </a:lnTo>
                <a:lnTo>
                  <a:pt x="0" y="35"/>
                </a:lnTo>
                <a:lnTo>
                  <a:pt x="0" y="38"/>
                </a:lnTo>
                <a:lnTo>
                  <a:pt x="2" y="41"/>
                </a:lnTo>
                <a:lnTo>
                  <a:pt x="3" y="43"/>
                </a:lnTo>
                <a:lnTo>
                  <a:pt x="5" y="45"/>
                </a:lnTo>
                <a:lnTo>
                  <a:pt x="7" y="47"/>
                </a:lnTo>
                <a:lnTo>
                  <a:pt x="9" y="48"/>
                </a:lnTo>
                <a:lnTo>
                  <a:pt x="12" y="50"/>
                </a:lnTo>
                <a:lnTo>
                  <a:pt x="15" y="50"/>
                </a:lnTo>
                <a:lnTo>
                  <a:pt x="19" y="50"/>
                </a:lnTo>
                <a:lnTo>
                  <a:pt x="21" y="48"/>
                </a:lnTo>
                <a:lnTo>
                  <a:pt x="24" y="47"/>
                </a:lnTo>
                <a:lnTo>
                  <a:pt x="26" y="45"/>
                </a:lnTo>
                <a:lnTo>
                  <a:pt x="27" y="43"/>
                </a:lnTo>
                <a:lnTo>
                  <a:pt x="29" y="41"/>
                </a:lnTo>
                <a:lnTo>
                  <a:pt x="30" y="38"/>
                </a:lnTo>
                <a:lnTo>
                  <a:pt x="30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71">
            <a:extLst>
              <a:ext uri="{FF2B5EF4-FFF2-40B4-BE49-F238E27FC236}">
                <a16:creationId xmlns:a16="http://schemas.microsoft.com/office/drawing/2014/main" id="{D1C63A5A-5249-4B0A-B87E-E57BFD96CBAF}"/>
              </a:ext>
            </a:extLst>
          </p:cNvPr>
          <p:cNvSpPr>
            <a:spLocks/>
          </p:cNvSpPr>
          <p:nvPr/>
        </p:nvSpPr>
        <p:spPr bwMode="auto">
          <a:xfrm>
            <a:off x="1227842" y="3094499"/>
            <a:ext cx="76501" cy="39819"/>
          </a:xfrm>
          <a:custGeom>
            <a:avLst/>
            <a:gdLst>
              <a:gd name="T0" fmla="*/ 18 w 106"/>
              <a:gd name="T1" fmla="*/ 50 h 50"/>
              <a:gd name="T2" fmla="*/ 23 w 106"/>
              <a:gd name="T3" fmla="*/ 47 h 50"/>
              <a:gd name="T4" fmla="*/ 28 w 106"/>
              <a:gd name="T5" fmla="*/ 43 h 50"/>
              <a:gd name="T6" fmla="*/ 30 w 106"/>
              <a:gd name="T7" fmla="*/ 38 h 50"/>
              <a:gd name="T8" fmla="*/ 30 w 106"/>
              <a:gd name="T9" fmla="*/ 32 h 50"/>
              <a:gd name="T10" fmla="*/ 38 w 106"/>
              <a:gd name="T11" fmla="*/ 31 h 50"/>
              <a:gd name="T12" fmla="*/ 53 w 106"/>
              <a:gd name="T13" fmla="*/ 30 h 50"/>
              <a:gd name="T14" fmla="*/ 68 w 106"/>
              <a:gd name="T15" fmla="*/ 31 h 50"/>
              <a:gd name="T16" fmla="*/ 76 w 106"/>
              <a:gd name="T17" fmla="*/ 32 h 50"/>
              <a:gd name="T18" fmla="*/ 76 w 106"/>
              <a:gd name="T19" fmla="*/ 38 h 50"/>
              <a:gd name="T20" fmla="*/ 78 w 106"/>
              <a:gd name="T21" fmla="*/ 43 h 50"/>
              <a:gd name="T22" fmla="*/ 82 w 106"/>
              <a:gd name="T23" fmla="*/ 47 h 50"/>
              <a:gd name="T24" fmla="*/ 88 w 106"/>
              <a:gd name="T25" fmla="*/ 50 h 50"/>
              <a:gd name="T26" fmla="*/ 94 w 106"/>
              <a:gd name="T27" fmla="*/ 50 h 50"/>
              <a:gd name="T28" fmla="*/ 99 w 106"/>
              <a:gd name="T29" fmla="*/ 47 h 50"/>
              <a:gd name="T30" fmla="*/ 104 w 106"/>
              <a:gd name="T31" fmla="*/ 43 h 50"/>
              <a:gd name="T32" fmla="*/ 106 w 106"/>
              <a:gd name="T33" fmla="*/ 38 h 50"/>
              <a:gd name="T34" fmla="*/ 105 w 106"/>
              <a:gd name="T35" fmla="*/ 27 h 50"/>
              <a:gd name="T36" fmla="*/ 100 w 106"/>
              <a:gd name="T37" fmla="*/ 15 h 50"/>
              <a:gd name="T38" fmla="*/ 93 w 106"/>
              <a:gd name="T39" fmla="*/ 8 h 50"/>
              <a:gd name="T40" fmla="*/ 84 w 106"/>
              <a:gd name="T41" fmla="*/ 3 h 50"/>
              <a:gd name="T42" fmla="*/ 68 w 106"/>
              <a:gd name="T43" fmla="*/ 1 h 50"/>
              <a:gd name="T44" fmla="*/ 53 w 106"/>
              <a:gd name="T45" fmla="*/ 0 h 50"/>
              <a:gd name="T46" fmla="*/ 37 w 106"/>
              <a:gd name="T47" fmla="*/ 1 h 50"/>
              <a:gd name="T48" fmla="*/ 22 w 106"/>
              <a:gd name="T49" fmla="*/ 3 h 50"/>
              <a:gd name="T50" fmla="*/ 12 w 106"/>
              <a:gd name="T51" fmla="*/ 8 h 50"/>
              <a:gd name="T52" fmla="*/ 5 w 106"/>
              <a:gd name="T53" fmla="*/ 15 h 50"/>
              <a:gd name="T54" fmla="*/ 1 w 106"/>
              <a:gd name="T55" fmla="*/ 27 h 50"/>
              <a:gd name="T56" fmla="*/ 1 w 106"/>
              <a:gd name="T57" fmla="*/ 38 h 50"/>
              <a:gd name="T58" fmla="*/ 3 w 106"/>
              <a:gd name="T59" fmla="*/ 43 h 50"/>
              <a:gd name="T60" fmla="*/ 6 w 106"/>
              <a:gd name="T61" fmla="*/ 47 h 50"/>
              <a:gd name="T62" fmla="*/ 11 w 106"/>
              <a:gd name="T6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6" h="50">
                <a:moveTo>
                  <a:pt x="15" y="50"/>
                </a:moveTo>
                <a:lnTo>
                  <a:pt x="18" y="50"/>
                </a:lnTo>
                <a:lnTo>
                  <a:pt x="21" y="48"/>
                </a:lnTo>
                <a:lnTo>
                  <a:pt x="23" y="47"/>
                </a:lnTo>
                <a:lnTo>
                  <a:pt x="25" y="45"/>
                </a:lnTo>
                <a:lnTo>
                  <a:pt x="28" y="43"/>
                </a:lnTo>
                <a:lnTo>
                  <a:pt x="29" y="41"/>
                </a:lnTo>
                <a:lnTo>
                  <a:pt x="30" y="38"/>
                </a:lnTo>
                <a:lnTo>
                  <a:pt x="30" y="35"/>
                </a:lnTo>
                <a:lnTo>
                  <a:pt x="30" y="32"/>
                </a:lnTo>
                <a:lnTo>
                  <a:pt x="30" y="32"/>
                </a:lnTo>
                <a:lnTo>
                  <a:pt x="38" y="31"/>
                </a:lnTo>
                <a:lnTo>
                  <a:pt x="48" y="31"/>
                </a:lnTo>
                <a:lnTo>
                  <a:pt x="53" y="30"/>
                </a:lnTo>
                <a:lnTo>
                  <a:pt x="58" y="30"/>
                </a:lnTo>
                <a:lnTo>
                  <a:pt x="68" y="31"/>
                </a:lnTo>
                <a:lnTo>
                  <a:pt x="76" y="31"/>
                </a:lnTo>
                <a:lnTo>
                  <a:pt x="76" y="32"/>
                </a:lnTo>
                <a:lnTo>
                  <a:pt x="76" y="35"/>
                </a:lnTo>
                <a:lnTo>
                  <a:pt x="76" y="38"/>
                </a:lnTo>
                <a:lnTo>
                  <a:pt x="77" y="41"/>
                </a:lnTo>
                <a:lnTo>
                  <a:pt x="78" y="43"/>
                </a:lnTo>
                <a:lnTo>
                  <a:pt x="80" y="45"/>
                </a:lnTo>
                <a:lnTo>
                  <a:pt x="82" y="47"/>
                </a:lnTo>
                <a:lnTo>
                  <a:pt x="85" y="48"/>
                </a:lnTo>
                <a:lnTo>
                  <a:pt x="88" y="50"/>
                </a:lnTo>
                <a:lnTo>
                  <a:pt x="91" y="50"/>
                </a:lnTo>
                <a:lnTo>
                  <a:pt x="94" y="50"/>
                </a:lnTo>
                <a:lnTo>
                  <a:pt x="96" y="48"/>
                </a:lnTo>
                <a:lnTo>
                  <a:pt x="99" y="47"/>
                </a:lnTo>
                <a:lnTo>
                  <a:pt x="101" y="45"/>
                </a:lnTo>
                <a:lnTo>
                  <a:pt x="104" y="43"/>
                </a:lnTo>
                <a:lnTo>
                  <a:pt x="105" y="41"/>
                </a:lnTo>
                <a:lnTo>
                  <a:pt x="106" y="38"/>
                </a:lnTo>
                <a:lnTo>
                  <a:pt x="106" y="35"/>
                </a:lnTo>
                <a:lnTo>
                  <a:pt x="105" y="27"/>
                </a:lnTo>
                <a:lnTo>
                  <a:pt x="104" y="21"/>
                </a:lnTo>
                <a:lnTo>
                  <a:pt x="100" y="15"/>
                </a:lnTo>
                <a:lnTo>
                  <a:pt x="97" y="11"/>
                </a:lnTo>
                <a:lnTo>
                  <a:pt x="93" y="8"/>
                </a:lnTo>
                <a:lnTo>
                  <a:pt x="89" y="5"/>
                </a:lnTo>
                <a:lnTo>
                  <a:pt x="84" y="3"/>
                </a:lnTo>
                <a:lnTo>
                  <a:pt x="79" y="2"/>
                </a:lnTo>
                <a:lnTo>
                  <a:pt x="68" y="1"/>
                </a:lnTo>
                <a:lnTo>
                  <a:pt x="58" y="0"/>
                </a:lnTo>
                <a:lnTo>
                  <a:pt x="53" y="0"/>
                </a:lnTo>
                <a:lnTo>
                  <a:pt x="48" y="0"/>
                </a:lnTo>
                <a:lnTo>
                  <a:pt x="37" y="1"/>
                </a:lnTo>
                <a:lnTo>
                  <a:pt x="26" y="2"/>
                </a:lnTo>
                <a:lnTo>
                  <a:pt x="22" y="3"/>
                </a:lnTo>
                <a:lnTo>
                  <a:pt x="17" y="5"/>
                </a:lnTo>
                <a:lnTo>
                  <a:pt x="12" y="8"/>
                </a:lnTo>
                <a:lnTo>
                  <a:pt x="9" y="11"/>
                </a:lnTo>
                <a:lnTo>
                  <a:pt x="5" y="15"/>
                </a:lnTo>
                <a:lnTo>
                  <a:pt x="2" y="21"/>
                </a:lnTo>
                <a:lnTo>
                  <a:pt x="1" y="27"/>
                </a:lnTo>
                <a:lnTo>
                  <a:pt x="0" y="35"/>
                </a:lnTo>
                <a:lnTo>
                  <a:pt x="1" y="38"/>
                </a:lnTo>
                <a:lnTo>
                  <a:pt x="1" y="41"/>
                </a:lnTo>
                <a:lnTo>
                  <a:pt x="3" y="43"/>
                </a:lnTo>
                <a:lnTo>
                  <a:pt x="4" y="45"/>
                </a:lnTo>
                <a:lnTo>
                  <a:pt x="6" y="47"/>
                </a:lnTo>
                <a:lnTo>
                  <a:pt x="9" y="48"/>
                </a:lnTo>
                <a:lnTo>
                  <a:pt x="11" y="50"/>
                </a:lnTo>
                <a:lnTo>
                  <a:pt x="15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Oval 9">
            <a:extLst>
              <a:ext uri="{FF2B5EF4-FFF2-40B4-BE49-F238E27FC236}">
                <a16:creationId xmlns:a16="http://schemas.microsoft.com/office/drawing/2014/main" id="{05A59398-1B08-49E8-847B-47D544FA7672}"/>
              </a:ext>
            </a:extLst>
          </p:cNvPr>
          <p:cNvSpPr/>
          <p:nvPr/>
        </p:nvSpPr>
        <p:spPr>
          <a:xfrm>
            <a:off x="5151434" y="2201735"/>
            <a:ext cx="1740098" cy="199258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Freeform 169">
            <a:extLst>
              <a:ext uri="{FF2B5EF4-FFF2-40B4-BE49-F238E27FC236}">
                <a16:creationId xmlns:a16="http://schemas.microsoft.com/office/drawing/2014/main" id="{F8E78072-7191-4CFE-9F4C-F431594AFCF1}"/>
              </a:ext>
            </a:extLst>
          </p:cNvPr>
          <p:cNvSpPr>
            <a:spLocks noEditPoints="1"/>
          </p:cNvSpPr>
          <p:nvPr/>
        </p:nvSpPr>
        <p:spPr bwMode="auto">
          <a:xfrm>
            <a:off x="5708523" y="2839657"/>
            <a:ext cx="625921" cy="716742"/>
          </a:xfrm>
          <a:custGeom>
            <a:avLst/>
            <a:gdLst>
              <a:gd name="T0" fmla="*/ 36 w 903"/>
              <a:gd name="T1" fmla="*/ 754 h 901"/>
              <a:gd name="T2" fmla="*/ 75 w 903"/>
              <a:gd name="T3" fmla="*/ 692 h 901"/>
              <a:gd name="T4" fmla="*/ 360 w 903"/>
              <a:gd name="T5" fmla="*/ 604 h 901"/>
              <a:gd name="T6" fmla="*/ 451 w 903"/>
              <a:gd name="T7" fmla="*/ 636 h 901"/>
              <a:gd name="T8" fmla="*/ 542 w 903"/>
              <a:gd name="T9" fmla="*/ 604 h 901"/>
              <a:gd name="T10" fmla="*/ 827 w 903"/>
              <a:gd name="T11" fmla="*/ 691 h 901"/>
              <a:gd name="T12" fmla="*/ 866 w 903"/>
              <a:gd name="T13" fmla="*/ 754 h 901"/>
              <a:gd name="T14" fmla="*/ 276 w 903"/>
              <a:gd name="T15" fmla="*/ 428 h 901"/>
              <a:gd name="T16" fmla="*/ 261 w 903"/>
              <a:gd name="T17" fmla="*/ 417 h 901"/>
              <a:gd name="T18" fmla="*/ 237 w 903"/>
              <a:gd name="T19" fmla="*/ 394 h 901"/>
              <a:gd name="T20" fmla="*/ 239 w 903"/>
              <a:gd name="T21" fmla="*/ 348 h 901"/>
              <a:gd name="T22" fmla="*/ 267 w 903"/>
              <a:gd name="T23" fmla="*/ 332 h 901"/>
              <a:gd name="T24" fmla="*/ 348 w 903"/>
              <a:gd name="T25" fmla="*/ 233 h 901"/>
              <a:gd name="T26" fmla="*/ 424 w 903"/>
              <a:gd name="T27" fmla="*/ 204 h 901"/>
              <a:gd name="T28" fmla="*/ 471 w 903"/>
              <a:gd name="T29" fmla="*/ 200 h 901"/>
              <a:gd name="T30" fmla="*/ 539 w 903"/>
              <a:gd name="T31" fmla="*/ 230 h 901"/>
              <a:gd name="T32" fmla="*/ 631 w 903"/>
              <a:gd name="T33" fmla="*/ 330 h 901"/>
              <a:gd name="T34" fmla="*/ 659 w 903"/>
              <a:gd name="T35" fmla="*/ 343 h 901"/>
              <a:gd name="T36" fmla="*/ 667 w 903"/>
              <a:gd name="T37" fmla="*/ 388 h 901"/>
              <a:gd name="T38" fmla="*/ 644 w 903"/>
              <a:gd name="T39" fmla="*/ 417 h 901"/>
              <a:gd name="T40" fmla="*/ 627 w 903"/>
              <a:gd name="T41" fmla="*/ 426 h 901"/>
              <a:gd name="T42" fmla="*/ 616 w 903"/>
              <a:gd name="T43" fmla="*/ 482 h 901"/>
              <a:gd name="T44" fmla="*/ 548 w 903"/>
              <a:gd name="T45" fmla="*/ 566 h 901"/>
              <a:gd name="T46" fmla="*/ 482 w 903"/>
              <a:gd name="T47" fmla="*/ 600 h 901"/>
              <a:gd name="T48" fmla="*/ 408 w 903"/>
              <a:gd name="T49" fmla="*/ 596 h 901"/>
              <a:gd name="T50" fmla="*/ 339 w 903"/>
              <a:gd name="T51" fmla="*/ 553 h 901"/>
              <a:gd name="T52" fmla="*/ 283 w 903"/>
              <a:gd name="T53" fmla="*/ 472 h 901"/>
              <a:gd name="T54" fmla="*/ 274 w 903"/>
              <a:gd name="T55" fmla="*/ 79 h 901"/>
              <a:gd name="T56" fmla="*/ 348 w 903"/>
              <a:gd name="T57" fmla="*/ 42 h 901"/>
              <a:gd name="T58" fmla="*/ 451 w 903"/>
              <a:gd name="T59" fmla="*/ 30 h 901"/>
              <a:gd name="T60" fmla="*/ 554 w 903"/>
              <a:gd name="T61" fmla="*/ 41 h 901"/>
              <a:gd name="T62" fmla="*/ 628 w 903"/>
              <a:gd name="T63" fmla="*/ 79 h 901"/>
              <a:gd name="T64" fmla="*/ 675 w 903"/>
              <a:gd name="T65" fmla="*/ 150 h 901"/>
              <a:gd name="T66" fmla="*/ 637 w 903"/>
              <a:gd name="T67" fmla="*/ 220 h 901"/>
              <a:gd name="T68" fmla="*/ 566 w 903"/>
              <a:gd name="T69" fmla="*/ 204 h 901"/>
              <a:gd name="T70" fmla="*/ 496 w 903"/>
              <a:gd name="T71" fmla="*/ 180 h 901"/>
              <a:gd name="T72" fmla="*/ 460 w 903"/>
              <a:gd name="T73" fmla="*/ 135 h 901"/>
              <a:gd name="T74" fmla="*/ 440 w 903"/>
              <a:gd name="T75" fmla="*/ 137 h 901"/>
              <a:gd name="T76" fmla="*/ 400 w 903"/>
              <a:gd name="T77" fmla="*/ 184 h 901"/>
              <a:gd name="T78" fmla="*/ 319 w 903"/>
              <a:gd name="T79" fmla="*/ 207 h 901"/>
              <a:gd name="T80" fmla="*/ 248 w 903"/>
              <a:gd name="T81" fmla="*/ 304 h 901"/>
              <a:gd name="T82" fmla="*/ 233 w 903"/>
              <a:gd name="T83" fmla="*/ 131 h 901"/>
              <a:gd name="T84" fmla="*/ 599 w 903"/>
              <a:gd name="T85" fmla="*/ 560 h 901"/>
              <a:gd name="T86" fmla="*/ 653 w 903"/>
              <a:gd name="T87" fmla="*/ 464 h 901"/>
              <a:gd name="T88" fmla="*/ 682 w 903"/>
              <a:gd name="T89" fmla="*/ 427 h 901"/>
              <a:gd name="T90" fmla="*/ 697 w 903"/>
              <a:gd name="T91" fmla="*/ 359 h 901"/>
              <a:gd name="T92" fmla="*/ 710 w 903"/>
              <a:gd name="T93" fmla="*/ 160 h 901"/>
              <a:gd name="T94" fmla="*/ 675 w 903"/>
              <a:gd name="T95" fmla="*/ 85 h 901"/>
              <a:gd name="T96" fmla="*/ 604 w 903"/>
              <a:gd name="T97" fmla="*/ 29 h 901"/>
              <a:gd name="T98" fmla="*/ 504 w 903"/>
              <a:gd name="T99" fmla="*/ 2 h 901"/>
              <a:gd name="T100" fmla="*/ 382 w 903"/>
              <a:gd name="T101" fmla="*/ 4 h 901"/>
              <a:gd name="T102" fmla="*/ 286 w 903"/>
              <a:gd name="T103" fmla="*/ 35 h 901"/>
              <a:gd name="T104" fmla="*/ 218 w 903"/>
              <a:gd name="T105" fmla="*/ 96 h 901"/>
              <a:gd name="T106" fmla="*/ 191 w 903"/>
              <a:gd name="T107" fmla="*/ 179 h 901"/>
              <a:gd name="T108" fmla="*/ 205 w 903"/>
              <a:gd name="T109" fmla="*/ 366 h 901"/>
              <a:gd name="T110" fmla="*/ 228 w 903"/>
              <a:gd name="T111" fmla="*/ 435 h 901"/>
              <a:gd name="T112" fmla="*/ 252 w 903"/>
              <a:gd name="T113" fmla="*/ 473 h 901"/>
              <a:gd name="T114" fmla="*/ 316 w 903"/>
              <a:gd name="T115" fmla="*/ 572 h 901"/>
              <a:gd name="T116" fmla="*/ 46 w 903"/>
              <a:gd name="T117" fmla="*/ 678 h 901"/>
              <a:gd name="T118" fmla="*/ 4 w 903"/>
              <a:gd name="T119" fmla="*/ 758 h 901"/>
              <a:gd name="T120" fmla="*/ 901 w 903"/>
              <a:gd name="T121" fmla="*/ 783 h 901"/>
              <a:gd name="T122" fmla="*/ 871 w 903"/>
              <a:gd name="T123" fmla="*/ 699 h 901"/>
              <a:gd name="T124" fmla="*/ 805 w 903"/>
              <a:gd name="T125" fmla="*/ 641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3" h="901">
                <a:moveTo>
                  <a:pt x="872" y="871"/>
                </a:moveTo>
                <a:lnTo>
                  <a:pt x="30" y="871"/>
                </a:lnTo>
                <a:lnTo>
                  <a:pt x="30" y="796"/>
                </a:lnTo>
                <a:lnTo>
                  <a:pt x="31" y="785"/>
                </a:lnTo>
                <a:lnTo>
                  <a:pt x="32" y="775"/>
                </a:lnTo>
                <a:lnTo>
                  <a:pt x="34" y="764"/>
                </a:lnTo>
                <a:lnTo>
                  <a:pt x="36" y="754"/>
                </a:lnTo>
                <a:lnTo>
                  <a:pt x="39" y="744"/>
                </a:lnTo>
                <a:lnTo>
                  <a:pt x="44" y="734"/>
                </a:lnTo>
                <a:lnTo>
                  <a:pt x="49" y="724"/>
                </a:lnTo>
                <a:lnTo>
                  <a:pt x="54" y="716"/>
                </a:lnTo>
                <a:lnTo>
                  <a:pt x="61" y="707"/>
                </a:lnTo>
                <a:lnTo>
                  <a:pt x="67" y="700"/>
                </a:lnTo>
                <a:lnTo>
                  <a:pt x="75" y="692"/>
                </a:lnTo>
                <a:lnTo>
                  <a:pt x="82" y="685"/>
                </a:lnTo>
                <a:lnTo>
                  <a:pt x="91" y="678"/>
                </a:lnTo>
                <a:lnTo>
                  <a:pt x="99" y="673"/>
                </a:lnTo>
                <a:lnTo>
                  <a:pt x="108" y="669"/>
                </a:lnTo>
                <a:lnTo>
                  <a:pt x="118" y="664"/>
                </a:lnTo>
                <a:lnTo>
                  <a:pt x="345" y="596"/>
                </a:lnTo>
                <a:lnTo>
                  <a:pt x="360" y="604"/>
                </a:lnTo>
                <a:lnTo>
                  <a:pt x="374" y="613"/>
                </a:lnTo>
                <a:lnTo>
                  <a:pt x="389" y="620"/>
                </a:lnTo>
                <a:lnTo>
                  <a:pt x="403" y="626"/>
                </a:lnTo>
                <a:lnTo>
                  <a:pt x="417" y="630"/>
                </a:lnTo>
                <a:lnTo>
                  <a:pt x="429" y="633"/>
                </a:lnTo>
                <a:lnTo>
                  <a:pt x="440" y="635"/>
                </a:lnTo>
                <a:lnTo>
                  <a:pt x="451" y="636"/>
                </a:lnTo>
                <a:lnTo>
                  <a:pt x="462" y="635"/>
                </a:lnTo>
                <a:lnTo>
                  <a:pt x="473" y="633"/>
                </a:lnTo>
                <a:lnTo>
                  <a:pt x="485" y="630"/>
                </a:lnTo>
                <a:lnTo>
                  <a:pt x="499" y="626"/>
                </a:lnTo>
                <a:lnTo>
                  <a:pt x="513" y="620"/>
                </a:lnTo>
                <a:lnTo>
                  <a:pt x="527" y="613"/>
                </a:lnTo>
                <a:lnTo>
                  <a:pt x="542" y="604"/>
                </a:lnTo>
                <a:lnTo>
                  <a:pt x="557" y="596"/>
                </a:lnTo>
                <a:lnTo>
                  <a:pt x="783" y="664"/>
                </a:lnTo>
                <a:lnTo>
                  <a:pt x="793" y="669"/>
                </a:lnTo>
                <a:lnTo>
                  <a:pt x="802" y="673"/>
                </a:lnTo>
                <a:lnTo>
                  <a:pt x="811" y="678"/>
                </a:lnTo>
                <a:lnTo>
                  <a:pt x="819" y="685"/>
                </a:lnTo>
                <a:lnTo>
                  <a:pt x="827" y="691"/>
                </a:lnTo>
                <a:lnTo>
                  <a:pt x="834" y="699"/>
                </a:lnTo>
                <a:lnTo>
                  <a:pt x="841" y="707"/>
                </a:lnTo>
                <a:lnTo>
                  <a:pt x="848" y="716"/>
                </a:lnTo>
                <a:lnTo>
                  <a:pt x="853" y="724"/>
                </a:lnTo>
                <a:lnTo>
                  <a:pt x="857" y="734"/>
                </a:lnTo>
                <a:lnTo>
                  <a:pt x="862" y="744"/>
                </a:lnTo>
                <a:lnTo>
                  <a:pt x="866" y="754"/>
                </a:lnTo>
                <a:lnTo>
                  <a:pt x="868" y="764"/>
                </a:lnTo>
                <a:lnTo>
                  <a:pt x="870" y="775"/>
                </a:lnTo>
                <a:lnTo>
                  <a:pt x="871" y="785"/>
                </a:lnTo>
                <a:lnTo>
                  <a:pt x="872" y="796"/>
                </a:lnTo>
                <a:lnTo>
                  <a:pt x="872" y="871"/>
                </a:lnTo>
                <a:close/>
                <a:moveTo>
                  <a:pt x="276" y="432"/>
                </a:moveTo>
                <a:lnTo>
                  <a:pt x="276" y="428"/>
                </a:lnTo>
                <a:lnTo>
                  <a:pt x="275" y="426"/>
                </a:lnTo>
                <a:lnTo>
                  <a:pt x="274" y="423"/>
                </a:lnTo>
                <a:lnTo>
                  <a:pt x="272" y="421"/>
                </a:lnTo>
                <a:lnTo>
                  <a:pt x="270" y="419"/>
                </a:lnTo>
                <a:lnTo>
                  <a:pt x="267" y="418"/>
                </a:lnTo>
                <a:lnTo>
                  <a:pt x="265" y="417"/>
                </a:lnTo>
                <a:lnTo>
                  <a:pt x="261" y="417"/>
                </a:lnTo>
                <a:lnTo>
                  <a:pt x="257" y="417"/>
                </a:lnTo>
                <a:lnTo>
                  <a:pt x="254" y="416"/>
                </a:lnTo>
                <a:lnTo>
                  <a:pt x="251" y="415"/>
                </a:lnTo>
                <a:lnTo>
                  <a:pt x="247" y="412"/>
                </a:lnTo>
                <a:lnTo>
                  <a:pt x="243" y="407"/>
                </a:lnTo>
                <a:lnTo>
                  <a:pt x="240" y="402"/>
                </a:lnTo>
                <a:lnTo>
                  <a:pt x="237" y="394"/>
                </a:lnTo>
                <a:lnTo>
                  <a:pt x="235" y="388"/>
                </a:lnTo>
                <a:lnTo>
                  <a:pt x="235" y="380"/>
                </a:lnTo>
                <a:lnTo>
                  <a:pt x="233" y="375"/>
                </a:lnTo>
                <a:lnTo>
                  <a:pt x="235" y="368"/>
                </a:lnTo>
                <a:lnTo>
                  <a:pt x="235" y="362"/>
                </a:lnTo>
                <a:lnTo>
                  <a:pt x="237" y="356"/>
                </a:lnTo>
                <a:lnTo>
                  <a:pt x="239" y="348"/>
                </a:lnTo>
                <a:lnTo>
                  <a:pt x="243" y="343"/>
                </a:lnTo>
                <a:lnTo>
                  <a:pt x="247" y="337"/>
                </a:lnTo>
                <a:lnTo>
                  <a:pt x="251" y="335"/>
                </a:lnTo>
                <a:lnTo>
                  <a:pt x="254" y="334"/>
                </a:lnTo>
                <a:lnTo>
                  <a:pt x="257" y="333"/>
                </a:lnTo>
                <a:lnTo>
                  <a:pt x="261" y="333"/>
                </a:lnTo>
                <a:lnTo>
                  <a:pt x="267" y="332"/>
                </a:lnTo>
                <a:lnTo>
                  <a:pt x="271" y="330"/>
                </a:lnTo>
                <a:lnTo>
                  <a:pt x="274" y="326"/>
                </a:lnTo>
                <a:lnTo>
                  <a:pt x="276" y="321"/>
                </a:lnTo>
                <a:lnTo>
                  <a:pt x="292" y="238"/>
                </a:lnTo>
                <a:lnTo>
                  <a:pt x="313" y="238"/>
                </a:lnTo>
                <a:lnTo>
                  <a:pt x="331" y="235"/>
                </a:lnTo>
                <a:lnTo>
                  <a:pt x="348" y="233"/>
                </a:lnTo>
                <a:lnTo>
                  <a:pt x="363" y="230"/>
                </a:lnTo>
                <a:lnTo>
                  <a:pt x="376" y="227"/>
                </a:lnTo>
                <a:lnTo>
                  <a:pt x="389" y="224"/>
                </a:lnTo>
                <a:lnTo>
                  <a:pt x="399" y="219"/>
                </a:lnTo>
                <a:lnTo>
                  <a:pt x="408" y="215"/>
                </a:lnTo>
                <a:lnTo>
                  <a:pt x="417" y="210"/>
                </a:lnTo>
                <a:lnTo>
                  <a:pt x="424" y="204"/>
                </a:lnTo>
                <a:lnTo>
                  <a:pt x="430" y="200"/>
                </a:lnTo>
                <a:lnTo>
                  <a:pt x="436" y="195"/>
                </a:lnTo>
                <a:lnTo>
                  <a:pt x="445" y="184"/>
                </a:lnTo>
                <a:lnTo>
                  <a:pt x="451" y="174"/>
                </a:lnTo>
                <a:lnTo>
                  <a:pt x="458" y="184"/>
                </a:lnTo>
                <a:lnTo>
                  <a:pt x="466" y="195"/>
                </a:lnTo>
                <a:lnTo>
                  <a:pt x="471" y="200"/>
                </a:lnTo>
                <a:lnTo>
                  <a:pt x="478" y="204"/>
                </a:lnTo>
                <a:lnTo>
                  <a:pt x="485" y="210"/>
                </a:lnTo>
                <a:lnTo>
                  <a:pt x="494" y="215"/>
                </a:lnTo>
                <a:lnTo>
                  <a:pt x="503" y="219"/>
                </a:lnTo>
                <a:lnTo>
                  <a:pt x="513" y="224"/>
                </a:lnTo>
                <a:lnTo>
                  <a:pt x="525" y="227"/>
                </a:lnTo>
                <a:lnTo>
                  <a:pt x="539" y="230"/>
                </a:lnTo>
                <a:lnTo>
                  <a:pt x="554" y="233"/>
                </a:lnTo>
                <a:lnTo>
                  <a:pt x="571" y="235"/>
                </a:lnTo>
                <a:lnTo>
                  <a:pt x="589" y="238"/>
                </a:lnTo>
                <a:lnTo>
                  <a:pt x="610" y="238"/>
                </a:lnTo>
                <a:lnTo>
                  <a:pt x="626" y="321"/>
                </a:lnTo>
                <a:lnTo>
                  <a:pt x="628" y="326"/>
                </a:lnTo>
                <a:lnTo>
                  <a:pt x="631" y="330"/>
                </a:lnTo>
                <a:lnTo>
                  <a:pt x="636" y="332"/>
                </a:lnTo>
                <a:lnTo>
                  <a:pt x="641" y="333"/>
                </a:lnTo>
                <a:lnTo>
                  <a:pt x="644" y="333"/>
                </a:lnTo>
                <a:lnTo>
                  <a:pt x="648" y="334"/>
                </a:lnTo>
                <a:lnTo>
                  <a:pt x="652" y="335"/>
                </a:lnTo>
                <a:lnTo>
                  <a:pt x="654" y="337"/>
                </a:lnTo>
                <a:lnTo>
                  <a:pt x="659" y="343"/>
                </a:lnTo>
                <a:lnTo>
                  <a:pt x="662" y="348"/>
                </a:lnTo>
                <a:lnTo>
                  <a:pt x="666" y="356"/>
                </a:lnTo>
                <a:lnTo>
                  <a:pt x="667" y="362"/>
                </a:lnTo>
                <a:lnTo>
                  <a:pt x="668" y="368"/>
                </a:lnTo>
                <a:lnTo>
                  <a:pt x="668" y="375"/>
                </a:lnTo>
                <a:lnTo>
                  <a:pt x="668" y="380"/>
                </a:lnTo>
                <a:lnTo>
                  <a:pt x="667" y="388"/>
                </a:lnTo>
                <a:lnTo>
                  <a:pt x="666" y="394"/>
                </a:lnTo>
                <a:lnTo>
                  <a:pt x="662" y="402"/>
                </a:lnTo>
                <a:lnTo>
                  <a:pt x="659" y="407"/>
                </a:lnTo>
                <a:lnTo>
                  <a:pt x="654" y="412"/>
                </a:lnTo>
                <a:lnTo>
                  <a:pt x="652" y="415"/>
                </a:lnTo>
                <a:lnTo>
                  <a:pt x="648" y="416"/>
                </a:lnTo>
                <a:lnTo>
                  <a:pt x="644" y="417"/>
                </a:lnTo>
                <a:lnTo>
                  <a:pt x="641" y="417"/>
                </a:lnTo>
                <a:lnTo>
                  <a:pt x="638" y="417"/>
                </a:lnTo>
                <a:lnTo>
                  <a:pt x="634" y="418"/>
                </a:lnTo>
                <a:lnTo>
                  <a:pt x="632" y="419"/>
                </a:lnTo>
                <a:lnTo>
                  <a:pt x="630" y="421"/>
                </a:lnTo>
                <a:lnTo>
                  <a:pt x="628" y="423"/>
                </a:lnTo>
                <a:lnTo>
                  <a:pt x="627" y="426"/>
                </a:lnTo>
                <a:lnTo>
                  <a:pt x="626" y="428"/>
                </a:lnTo>
                <a:lnTo>
                  <a:pt x="626" y="432"/>
                </a:lnTo>
                <a:lnTo>
                  <a:pt x="625" y="442"/>
                </a:lnTo>
                <a:lnTo>
                  <a:pt x="624" y="452"/>
                </a:lnTo>
                <a:lnTo>
                  <a:pt x="622" y="463"/>
                </a:lnTo>
                <a:lnTo>
                  <a:pt x="619" y="472"/>
                </a:lnTo>
                <a:lnTo>
                  <a:pt x="616" y="482"/>
                </a:lnTo>
                <a:lnTo>
                  <a:pt x="612" y="491"/>
                </a:lnTo>
                <a:lnTo>
                  <a:pt x="608" y="500"/>
                </a:lnTo>
                <a:lnTo>
                  <a:pt x="602" y="509"/>
                </a:lnTo>
                <a:lnTo>
                  <a:pt x="591" y="525"/>
                </a:lnTo>
                <a:lnTo>
                  <a:pt x="578" y="540"/>
                </a:lnTo>
                <a:lnTo>
                  <a:pt x="563" y="553"/>
                </a:lnTo>
                <a:lnTo>
                  <a:pt x="548" y="566"/>
                </a:lnTo>
                <a:lnTo>
                  <a:pt x="547" y="566"/>
                </a:lnTo>
                <a:lnTo>
                  <a:pt x="547" y="567"/>
                </a:lnTo>
                <a:lnTo>
                  <a:pt x="533" y="575"/>
                </a:lnTo>
                <a:lnTo>
                  <a:pt x="520" y="584"/>
                </a:lnTo>
                <a:lnTo>
                  <a:pt x="507" y="590"/>
                </a:lnTo>
                <a:lnTo>
                  <a:pt x="494" y="596"/>
                </a:lnTo>
                <a:lnTo>
                  <a:pt x="482" y="600"/>
                </a:lnTo>
                <a:lnTo>
                  <a:pt x="470" y="603"/>
                </a:lnTo>
                <a:lnTo>
                  <a:pt x="460" y="605"/>
                </a:lnTo>
                <a:lnTo>
                  <a:pt x="451" y="606"/>
                </a:lnTo>
                <a:lnTo>
                  <a:pt x="441" y="605"/>
                </a:lnTo>
                <a:lnTo>
                  <a:pt x="432" y="603"/>
                </a:lnTo>
                <a:lnTo>
                  <a:pt x="420" y="600"/>
                </a:lnTo>
                <a:lnTo>
                  <a:pt x="408" y="596"/>
                </a:lnTo>
                <a:lnTo>
                  <a:pt x="395" y="590"/>
                </a:lnTo>
                <a:lnTo>
                  <a:pt x="382" y="584"/>
                </a:lnTo>
                <a:lnTo>
                  <a:pt x="370" y="576"/>
                </a:lnTo>
                <a:lnTo>
                  <a:pt x="357" y="567"/>
                </a:lnTo>
                <a:lnTo>
                  <a:pt x="356" y="567"/>
                </a:lnTo>
                <a:lnTo>
                  <a:pt x="355" y="566"/>
                </a:lnTo>
                <a:lnTo>
                  <a:pt x="339" y="553"/>
                </a:lnTo>
                <a:lnTo>
                  <a:pt x="325" y="540"/>
                </a:lnTo>
                <a:lnTo>
                  <a:pt x="312" y="525"/>
                </a:lnTo>
                <a:lnTo>
                  <a:pt x="300" y="509"/>
                </a:lnTo>
                <a:lnTo>
                  <a:pt x="295" y="500"/>
                </a:lnTo>
                <a:lnTo>
                  <a:pt x="290" y="491"/>
                </a:lnTo>
                <a:lnTo>
                  <a:pt x="286" y="482"/>
                </a:lnTo>
                <a:lnTo>
                  <a:pt x="283" y="472"/>
                </a:lnTo>
                <a:lnTo>
                  <a:pt x="280" y="463"/>
                </a:lnTo>
                <a:lnTo>
                  <a:pt x="278" y="452"/>
                </a:lnTo>
                <a:lnTo>
                  <a:pt x="276" y="442"/>
                </a:lnTo>
                <a:lnTo>
                  <a:pt x="276" y="432"/>
                </a:lnTo>
                <a:close/>
                <a:moveTo>
                  <a:pt x="258" y="94"/>
                </a:moveTo>
                <a:lnTo>
                  <a:pt x="266" y="86"/>
                </a:lnTo>
                <a:lnTo>
                  <a:pt x="274" y="79"/>
                </a:lnTo>
                <a:lnTo>
                  <a:pt x="283" y="73"/>
                </a:lnTo>
                <a:lnTo>
                  <a:pt x="292" y="66"/>
                </a:lnTo>
                <a:lnTo>
                  <a:pt x="302" y="61"/>
                </a:lnTo>
                <a:lnTo>
                  <a:pt x="313" y="55"/>
                </a:lnTo>
                <a:lnTo>
                  <a:pt x="324" y="50"/>
                </a:lnTo>
                <a:lnTo>
                  <a:pt x="335" y="46"/>
                </a:lnTo>
                <a:lnTo>
                  <a:pt x="348" y="42"/>
                </a:lnTo>
                <a:lnTo>
                  <a:pt x="361" y="38"/>
                </a:lnTo>
                <a:lnTo>
                  <a:pt x="375" y="36"/>
                </a:lnTo>
                <a:lnTo>
                  <a:pt x="389" y="34"/>
                </a:lnTo>
                <a:lnTo>
                  <a:pt x="403" y="32"/>
                </a:lnTo>
                <a:lnTo>
                  <a:pt x="419" y="31"/>
                </a:lnTo>
                <a:lnTo>
                  <a:pt x="435" y="30"/>
                </a:lnTo>
                <a:lnTo>
                  <a:pt x="451" y="30"/>
                </a:lnTo>
                <a:lnTo>
                  <a:pt x="467" y="30"/>
                </a:lnTo>
                <a:lnTo>
                  <a:pt x="483" y="31"/>
                </a:lnTo>
                <a:lnTo>
                  <a:pt x="498" y="32"/>
                </a:lnTo>
                <a:lnTo>
                  <a:pt x="513" y="34"/>
                </a:lnTo>
                <a:lnTo>
                  <a:pt x="527" y="36"/>
                </a:lnTo>
                <a:lnTo>
                  <a:pt x="541" y="38"/>
                </a:lnTo>
                <a:lnTo>
                  <a:pt x="554" y="41"/>
                </a:lnTo>
                <a:lnTo>
                  <a:pt x="566" y="46"/>
                </a:lnTo>
                <a:lnTo>
                  <a:pt x="578" y="50"/>
                </a:lnTo>
                <a:lnTo>
                  <a:pt x="589" y="54"/>
                </a:lnTo>
                <a:lnTo>
                  <a:pt x="600" y="60"/>
                </a:lnTo>
                <a:lnTo>
                  <a:pt x="610" y="66"/>
                </a:lnTo>
                <a:lnTo>
                  <a:pt x="619" y="73"/>
                </a:lnTo>
                <a:lnTo>
                  <a:pt x="628" y="79"/>
                </a:lnTo>
                <a:lnTo>
                  <a:pt x="637" y="86"/>
                </a:lnTo>
                <a:lnTo>
                  <a:pt x="644" y="94"/>
                </a:lnTo>
                <a:lnTo>
                  <a:pt x="652" y="103"/>
                </a:lnTo>
                <a:lnTo>
                  <a:pt x="658" y="112"/>
                </a:lnTo>
                <a:lnTo>
                  <a:pt x="663" y="122"/>
                </a:lnTo>
                <a:lnTo>
                  <a:pt x="669" y="131"/>
                </a:lnTo>
                <a:lnTo>
                  <a:pt x="675" y="150"/>
                </a:lnTo>
                <a:lnTo>
                  <a:pt x="679" y="166"/>
                </a:lnTo>
                <a:lnTo>
                  <a:pt x="683" y="192"/>
                </a:lnTo>
                <a:lnTo>
                  <a:pt x="683" y="202"/>
                </a:lnTo>
                <a:lnTo>
                  <a:pt x="667" y="311"/>
                </a:lnTo>
                <a:lnTo>
                  <a:pt x="660" y="306"/>
                </a:lnTo>
                <a:lnTo>
                  <a:pt x="654" y="304"/>
                </a:lnTo>
                <a:lnTo>
                  <a:pt x="637" y="220"/>
                </a:lnTo>
                <a:lnTo>
                  <a:pt x="634" y="215"/>
                </a:lnTo>
                <a:lnTo>
                  <a:pt x="631" y="212"/>
                </a:lnTo>
                <a:lnTo>
                  <a:pt x="627" y="209"/>
                </a:lnTo>
                <a:lnTo>
                  <a:pt x="622" y="208"/>
                </a:lnTo>
                <a:lnTo>
                  <a:pt x="601" y="208"/>
                </a:lnTo>
                <a:lnTo>
                  <a:pt x="583" y="207"/>
                </a:lnTo>
                <a:lnTo>
                  <a:pt x="566" y="204"/>
                </a:lnTo>
                <a:lnTo>
                  <a:pt x="552" y="202"/>
                </a:lnTo>
                <a:lnTo>
                  <a:pt x="539" y="200"/>
                </a:lnTo>
                <a:lnTo>
                  <a:pt x="527" y="197"/>
                </a:lnTo>
                <a:lnTo>
                  <a:pt x="518" y="193"/>
                </a:lnTo>
                <a:lnTo>
                  <a:pt x="509" y="188"/>
                </a:lnTo>
                <a:lnTo>
                  <a:pt x="502" y="185"/>
                </a:lnTo>
                <a:lnTo>
                  <a:pt x="496" y="180"/>
                </a:lnTo>
                <a:lnTo>
                  <a:pt x="491" y="175"/>
                </a:lnTo>
                <a:lnTo>
                  <a:pt x="485" y="171"/>
                </a:lnTo>
                <a:lnTo>
                  <a:pt x="479" y="161"/>
                </a:lnTo>
                <a:lnTo>
                  <a:pt x="474" y="153"/>
                </a:lnTo>
                <a:lnTo>
                  <a:pt x="468" y="144"/>
                </a:lnTo>
                <a:lnTo>
                  <a:pt x="462" y="137"/>
                </a:lnTo>
                <a:lnTo>
                  <a:pt x="460" y="135"/>
                </a:lnTo>
                <a:lnTo>
                  <a:pt x="456" y="134"/>
                </a:lnTo>
                <a:lnTo>
                  <a:pt x="454" y="133"/>
                </a:lnTo>
                <a:lnTo>
                  <a:pt x="451" y="133"/>
                </a:lnTo>
                <a:lnTo>
                  <a:pt x="448" y="133"/>
                </a:lnTo>
                <a:lnTo>
                  <a:pt x="446" y="134"/>
                </a:lnTo>
                <a:lnTo>
                  <a:pt x="443" y="135"/>
                </a:lnTo>
                <a:lnTo>
                  <a:pt x="440" y="137"/>
                </a:lnTo>
                <a:lnTo>
                  <a:pt x="434" y="144"/>
                </a:lnTo>
                <a:lnTo>
                  <a:pt x="429" y="153"/>
                </a:lnTo>
                <a:lnTo>
                  <a:pt x="423" y="161"/>
                </a:lnTo>
                <a:lnTo>
                  <a:pt x="416" y="171"/>
                </a:lnTo>
                <a:lnTo>
                  <a:pt x="411" y="175"/>
                </a:lnTo>
                <a:lnTo>
                  <a:pt x="406" y="180"/>
                </a:lnTo>
                <a:lnTo>
                  <a:pt x="400" y="184"/>
                </a:lnTo>
                <a:lnTo>
                  <a:pt x="393" y="188"/>
                </a:lnTo>
                <a:lnTo>
                  <a:pt x="385" y="193"/>
                </a:lnTo>
                <a:lnTo>
                  <a:pt x="375" y="197"/>
                </a:lnTo>
                <a:lnTo>
                  <a:pt x="363" y="200"/>
                </a:lnTo>
                <a:lnTo>
                  <a:pt x="350" y="202"/>
                </a:lnTo>
                <a:lnTo>
                  <a:pt x="335" y="204"/>
                </a:lnTo>
                <a:lnTo>
                  <a:pt x="319" y="207"/>
                </a:lnTo>
                <a:lnTo>
                  <a:pt x="301" y="208"/>
                </a:lnTo>
                <a:lnTo>
                  <a:pt x="281" y="208"/>
                </a:lnTo>
                <a:lnTo>
                  <a:pt x="275" y="209"/>
                </a:lnTo>
                <a:lnTo>
                  <a:pt x="271" y="212"/>
                </a:lnTo>
                <a:lnTo>
                  <a:pt x="268" y="215"/>
                </a:lnTo>
                <a:lnTo>
                  <a:pt x="266" y="220"/>
                </a:lnTo>
                <a:lnTo>
                  <a:pt x="248" y="304"/>
                </a:lnTo>
                <a:lnTo>
                  <a:pt x="241" y="306"/>
                </a:lnTo>
                <a:lnTo>
                  <a:pt x="235" y="311"/>
                </a:lnTo>
                <a:lnTo>
                  <a:pt x="220" y="202"/>
                </a:lnTo>
                <a:lnTo>
                  <a:pt x="220" y="193"/>
                </a:lnTo>
                <a:lnTo>
                  <a:pt x="223" y="167"/>
                </a:lnTo>
                <a:lnTo>
                  <a:pt x="226" y="150"/>
                </a:lnTo>
                <a:lnTo>
                  <a:pt x="233" y="131"/>
                </a:lnTo>
                <a:lnTo>
                  <a:pt x="238" y="122"/>
                </a:lnTo>
                <a:lnTo>
                  <a:pt x="244" y="113"/>
                </a:lnTo>
                <a:lnTo>
                  <a:pt x="251" y="104"/>
                </a:lnTo>
                <a:lnTo>
                  <a:pt x="258" y="94"/>
                </a:lnTo>
                <a:close/>
                <a:moveTo>
                  <a:pt x="793" y="635"/>
                </a:moveTo>
                <a:lnTo>
                  <a:pt x="586" y="572"/>
                </a:lnTo>
                <a:lnTo>
                  <a:pt x="599" y="560"/>
                </a:lnTo>
                <a:lnTo>
                  <a:pt x="611" y="546"/>
                </a:lnTo>
                <a:lnTo>
                  <a:pt x="623" y="531"/>
                </a:lnTo>
                <a:lnTo>
                  <a:pt x="632" y="516"/>
                </a:lnTo>
                <a:lnTo>
                  <a:pt x="641" y="499"/>
                </a:lnTo>
                <a:lnTo>
                  <a:pt x="647" y="482"/>
                </a:lnTo>
                <a:lnTo>
                  <a:pt x="651" y="473"/>
                </a:lnTo>
                <a:lnTo>
                  <a:pt x="653" y="464"/>
                </a:lnTo>
                <a:lnTo>
                  <a:pt x="654" y="454"/>
                </a:lnTo>
                <a:lnTo>
                  <a:pt x="655" y="445"/>
                </a:lnTo>
                <a:lnTo>
                  <a:pt x="660" y="443"/>
                </a:lnTo>
                <a:lnTo>
                  <a:pt x="666" y="440"/>
                </a:lnTo>
                <a:lnTo>
                  <a:pt x="670" y="438"/>
                </a:lnTo>
                <a:lnTo>
                  <a:pt x="674" y="435"/>
                </a:lnTo>
                <a:lnTo>
                  <a:pt x="682" y="427"/>
                </a:lnTo>
                <a:lnTo>
                  <a:pt x="687" y="419"/>
                </a:lnTo>
                <a:lnTo>
                  <a:pt x="692" y="408"/>
                </a:lnTo>
                <a:lnTo>
                  <a:pt x="696" y="397"/>
                </a:lnTo>
                <a:lnTo>
                  <a:pt x="698" y="387"/>
                </a:lnTo>
                <a:lnTo>
                  <a:pt x="699" y="375"/>
                </a:lnTo>
                <a:lnTo>
                  <a:pt x="698" y="366"/>
                </a:lnTo>
                <a:lnTo>
                  <a:pt x="697" y="359"/>
                </a:lnTo>
                <a:lnTo>
                  <a:pt x="696" y="351"/>
                </a:lnTo>
                <a:lnTo>
                  <a:pt x="692" y="344"/>
                </a:lnTo>
                <a:lnTo>
                  <a:pt x="713" y="205"/>
                </a:lnTo>
                <a:lnTo>
                  <a:pt x="713" y="201"/>
                </a:lnTo>
                <a:lnTo>
                  <a:pt x="713" y="192"/>
                </a:lnTo>
                <a:lnTo>
                  <a:pt x="712" y="178"/>
                </a:lnTo>
                <a:lnTo>
                  <a:pt x="710" y="160"/>
                </a:lnTo>
                <a:lnTo>
                  <a:pt x="707" y="151"/>
                </a:lnTo>
                <a:lnTo>
                  <a:pt x="704" y="140"/>
                </a:lnTo>
                <a:lnTo>
                  <a:pt x="701" y="129"/>
                </a:lnTo>
                <a:lnTo>
                  <a:pt x="696" y="119"/>
                </a:lnTo>
                <a:lnTo>
                  <a:pt x="690" y="108"/>
                </a:lnTo>
                <a:lnTo>
                  <a:pt x="684" y="96"/>
                </a:lnTo>
                <a:lnTo>
                  <a:pt x="675" y="85"/>
                </a:lnTo>
                <a:lnTo>
                  <a:pt x="667" y="74"/>
                </a:lnTo>
                <a:lnTo>
                  <a:pt x="658" y="65"/>
                </a:lnTo>
                <a:lnTo>
                  <a:pt x="648" y="56"/>
                </a:lnTo>
                <a:lnTo>
                  <a:pt x="638" y="49"/>
                </a:lnTo>
                <a:lnTo>
                  <a:pt x="628" y="41"/>
                </a:lnTo>
                <a:lnTo>
                  <a:pt x="616" y="35"/>
                </a:lnTo>
                <a:lnTo>
                  <a:pt x="604" y="29"/>
                </a:lnTo>
                <a:lnTo>
                  <a:pt x="592" y="23"/>
                </a:lnTo>
                <a:lnTo>
                  <a:pt x="579" y="18"/>
                </a:lnTo>
                <a:lnTo>
                  <a:pt x="565" y="14"/>
                </a:lnTo>
                <a:lnTo>
                  <a:pt x="551" y="10"/>
                </a:lnTo>
                <a:lnTo>
                  <a:pt x="536" y="7"/>
                </a:lnTo>
                <a:lnTo>
                  <a:pt x="520" y="4"/>
                </a:lnTo>
                <a:lnTo>
                  <a:pt x="504" y="2"/>
                </a:lnTo>
                <a:lnTo>
                  <a:pt x="486" y="1"/>
                </a:lnTo>
                <a:lnTo>
                  <a:pt x="469" y="0"/>
                </a:lnTo>
                <a:lnTo>
                  <a:pt x="451" y="0"/>
                </a:lnTo>
                <a:lnTo>
                  <a:pt x="433" y="0"/>
                </a:lnTo>
                <a:lnTo>
                  <a:pt x="416" y="1"/>
                </a:lnTo>
                <a:lnTo>
                  <a:pt x="399" y="2"/>
                </a:lnTo>
                <a:lnTo>
                  <a:pt x="382" y="4"/>
                </a:lnTo>
                <a:lnTo>
                  <a:pt x="366" y="7"/>
                </a:lnTo>
                <a:lnTo>
                  <a:pt x="351" y="10"/>
                </a:lnTo>
                <a:lnTo>
                  <a:pt x="337" y="14"/>
                </a:lnTo>
                <a:lnTo>
                  <a:pt x="324" y="18"/>
                </a:lnTo>
                <a:lnTo>
                  <a:pt x="311" y="23"/>
                </a:lnTo>
                <a:lnTo>
                  <a:pt x="298" y="29"/>
                </a:lnTo>
                <a:lnTo>
                  <a:pt x="286" y="35"/>
                </a:lnTo>
                <a:lnTo>
                  <a:pt x="274" y="41"/>
                </a:lnTo>
                <a:lnTo>
                  <a:pt x="263" y="49"/>
                </a:lnTo>
                <a:lnTo>
                  <a:pt x="254" y="56"/>
                </a:lnTo>
                <a:lnTo>
                  <a:pt x="244" y="65"/>
                </a:lnTo>
                <a:lnTo>
                  <a:pt x="236" y="74"/>
                </a:lnTo>
                <a:lnTo>
                  <a:pt x="226" y="85"/>
                </a:lnTo>
                <a:lnTo>
                  <a:pt x="218" y="96"/>
                </a:lnTo>
                <a:lnTo>
                  <a:pt x="212" y="108"/>
                </a:lnTo>
                <a:lnTo>
                  <a:pt x="207" y="119"/>
                </a:lnTo>
                <a:lnTo>
                  <a:pt x="201" y="129"/>
                </a:lnTo>
                <a:lnTo>
                  <a:pt x="198" y="140"/>
                </a:lnTo>
                <a:lnTo>
                  <a:pt x="195" y="151"/>
                </a:lnTo>
                <a:lnTo>
                  <a:pt x="193" y="160"/>
                </a:lnTo>
                <a:lnTo>
                  <a:pt x="191" y="179"/>
                </a:lnTo>
                <a:lnTo>
                  <a:pt x="190" y="193"/>
                </a:lnTo>
                <a:lnTo>
                  <a:pt x="190" y="202"/>
                </a:lnTo>
                <a:lnTo>
                  <a:pt x="190" y="207"/>
                </a:lnTo>
                <a:lnTo>
                  <a:pt x="209" y="344"/>
                </a:lnTo>
                <a:lnTo>
                  <a:pt x="207" y="351"/>
                </a:lnTo>
                <a:lnTo>
                  <a:pt x="206" y="359"/>
                </a:lnTo>
                <a:lnTo>
                  <a:pt x="205" y="366"/>
                </a:lnTo>
                <a:lnTo>
                  <a:pt x="203" y="375"/>
                </a:lnTo>
                <a:lnTo>
                  <a:pt x="205" y="387"/>
                </a:lnTo>
                <a:lnTo>
                  <a:pt x="207" y="397"/>
                </a:lnTo>
                <a:lnTo>
                  <a:pt x="210" y="408"/>
                </a:lnTo>
                <a:lnTo>
                  <a:pt x="214" y="419"/>
                </a:lnTo>
                <a:lnTo>
                  <a:pt x="221" y="427"/>
                </a:lnTo>
                <a:lnTo>
                  <a:pt x="228" y="435"/>
                </a:lnTo>
                <a:lnTo>
                  <a:pt x="232" y="438"/>
                </a:lnTo>
                <a:lnTo>
                  <a:pt x="237" y="440"/>
                </a:lnTo>
                <a:lnTo>
                  <a:pt x="242" y="443"/>
                </a:lnTo>
                <a:lnTo>
                  <a:pt x="247" y="445"/>
                </a:lnTo>
                <a:lnTo>
                  <a:pt x="248" y="454"/>
                </a:lnTo>
                <a:lnTo>
                  <a:pt x="250" y="464"/>
                </a:lnTo>
                <a:lnTo>
                  <a:pt x="252" y="473"/>
                </a:lnTo>
                <a:lnTo>
                  <a:pt x="255" y="482"/>
                </a:lnTo>
                <a:lnTo>
                  <a:pt x="261" y="499"/>
                </a:lnTo>
                <a:lnTo>
                  <a:pt x="270" y="516"/>
                </a:lnTo>
                <a:lnTo>
                  <a:pt x="280" y="531"/>
                </a:lnTo>
                <a:lnTo>
                  <a:pt x="290" y="546"/>
                </a:lnTo>
                <a:lnTo>
                  <a:pt x="303" y="560"/>
                </a:lnTo>
                <a:lnTo>
                  <a:pt x="316" y="572"/>
                </a:lnTo>
                <a:lnTo>
                  <a:pt x="108" y="635"/>
                </a:lnTo>
                <a:lnTo>
                  <a:pt x="96" y="641"/>
                </a:lnTo>
                <a:lnTo>
                  <a:pt x="86" y="646"/>
                </a:lnTo>
                <a:lnTo>
                  <a:pt x="75" y="654"/>
                </a:lnTo>
                <a:lnTo>
                  <a:pt x="64" y="661"/>
                </a:lnTo>
                <a:lnTo>
                  <a:pt x="54" y="670"/>
                </a:lnTo>
                <a:lnTo>
                  <a:pt x="46" y="678"/>
                </a:lnTo>
                <a:lnTo>
                  <a:pt x="37" y="688"/>
                </a:lnTo>
                <a:lnTo>
                  <a:pt x="30" y="699"/>
                </a:lnTo>
                <a:lnTo>
                  <a:pt x="23" y="709"/>
                </a:lnTo>
                <a:lnTo>
                  <a:pt x="17" y="721"/>
                </a:lnTo>
                <a:lnTo>
                  <a:pt x="13" y="733"/>
                </a:lnTo>
                <a:lnTo>
                  <a:pt x="7" y="745"/>
                </a:lnTo>
                <a:lnTo>
                  <a:pt x="4" y="758"/>
                </a:lnTo>
                <a:lnTo>
                  <a:pt x="2" y="770"/>
                </a:lnTo>
                <a:lnTo>
                  <a:pt x="1" y="783"/>
                </a:lnTo>
                <a:lnTo>
                  <a:pt x="0" y="796"/>
                </a:lnTo>
                <a:lnTo>
                  <a:pt x="0" y="901"/>
                </a:lnTo>
                <a:lnTo>
                  <a:pt x="903" y="901"/>
                </a:lnTo>
                <a:lnTo>
                  <a:pt x="903" y="796"/>
                </a:lnTo>
                <a:lnTo>
                  <a:pt x="901" y="783"/>
                </a:lnTo>
                <a:lnTo>
                  <a:pt x="900" y="770"/>
                </a:lnTo>
                <a:lnTo>
                  <a:pt x="898" y="758"/>
                </a:lnTo>
                <a:lnTo>
                  <a:pt x="894" y="745"/>
                </a:lnTo>
                <a:lnTo>
                  <a:pt x="890" y="733"/>
                </a:lnTo>
                <a:lnTo>
                  <a:pt x="884" y="721"/>
                </a:lnTo>
                <a:lnTo>
                  <a:pt x="879" y="709"/>
                </a:lnTo>
                <a:lnTo>
                  <a:pt x="871" y="699"/>
                </a:lnTo>
                <a:lnTo>
                  <a:pt x="864" y="688"/>
                </a:lnTo>
                <a:lnTo>
                  <a:pt x="856" y="678"/>
                </a:lnTo>
                <a:lnTo>
                  <a:pt x="847" y="670"/>
                </a:lnTo>
                <a:lnTo>
                  <a:pt x="837" y="661"/>
                </a:lnTo>
                <a:lnTo>
                  <a:pt x="827" y="654"/>
                </a:lnTo>
                <a:lnTo>
                  <a:pt x="817" y="646"/>
                </a:lnTo>
                <a:lnTo>
                  <a:pt x="805" y="641"/>
                </a:lnTo>
                <a:lnTo>
                  <a:pt x="793" y="6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70">
            <a:extLst>
              <a:ext uri="{FF2B5EF4-FFF2-40B4-BE49-F238E27FC236}">
                <a16:creationId xmlns:a16="http://schemas.microsoft.com/office/drawing/2014/main" id="{7A0184AB-2615-4DE9-8BA9-6C25ECD3AD54}"/>
              </a:ext>
            </a:extLst>
          </p:cNvPr>
          <p:cNvSpPr>
            <a:spLocks/>
          </p:cNvSpPr>
          <p:nvPr/>
        </p:nvSpPr>
        <p:spPr bwMode="auto">
          <a:xfrm>
            <a:off x="5931073" y="3094499"/>
            <a:ext cx="73025" cy="39819"/>
          </a:xfrm>
          <a:custGeom>
            <a:avLst/>
            <a:gdLst>
              <a:gd name="T0" fmla="*/ 30 w 107"/>
              <a:gd name="T1" fmla="*/ 32 h 50"/>
              <a:gd name="T2" fmla="*/ 38 w 107"/>
              <a:gd name="T3" fmla="*/ 31 h 50"/>
              <a:gd name="T4" fmla="*/ 53 w 107"/>
              <a:gd name="T5" fmla="*/ 30 h 50"/>
              <a:gd name="T6" fmla="*/ 69 w 107"/>
              <a:gd name="T7" fmla="*/ 31 h 50"/>
              <a:gd name="T8" fmla="*/ 76 w 107"/>
              <a:gd name="T9" fmla="*/ 32 h 50"/>
              <a:gd name="T10" fmla="*/ 77 w 107"/>
              <a:gd name="T11" fmla="*/ 38 h 50"/>
              <a:gd name="T12" fmla="*/ 79 w 107"/>
              <a:gd name="T13" fmla="*/ 43 h 50"/>
              <a:gd name="T14" fmla="*/ 83 w 107"/>
              <a:gd name="T15" fmla="*/ 47 h 50"/>
              <a:gd name="T16" fmla="*/ 88 w 107"/>
              <a:gd name="T17" fmla="*/ 50 h 50"/>
              <a:gd name="T18" fmla="*/ 94 w 107"/>
              <a:gd name="T19" fmla="*/ 50 h 50"/>
              <a:gd name="T20" fmla="*/ 99 w 107"/>
              <a:gd name="T21" fmla="*/ 47 h 50"/>
              <a:gd name="T22" fmla="*/ 103 w 107"/>
              <a:gd name="T23" fmla="*/ 43 h 50"/>
              <a:gd name="T24" fmla="*/ 106 w 107"/>
              <a:gd name="T25" fmla="*/ 38 h 50"/>
              <a:gd name="T26" fmla="*/ 106 w 107"/>
              <a:gd name="T27" fmla="*/ 27 h 50"/>
              <a:gd name="T28" fmla="*/ 101 w 107"/>
              <a:gd name="T29" fmla="*/ 15 h 50"/>
              <a:gd name="T30" fmla="*/ 94 w 107"/>
              <a:gd name="T31" fmla="*/ 8 h 50"/>
              <a:gd name="T32" fmla="*/ 84 w 107"/>
              <a:gd name="T33" fmla="*/ 3 h 50"/>
              <a:gd name="T34" fmla="*/ 69 w 107"/>
              <a:gd name="T35" fmla="*/ 1 h 50"/>
              <a:gd name="T36" fmla="*/ 53 w 107"/>
              <a:gd name="T37" fmla="*/ 0 h 50"/>
              <a:gd name="T38" fmla="*/ 38 w 107"/>
              <a:gd name="T39" fmla="*/ 1 h 50"/>
              <a:gd name="T40" fmla="*/ 22 w 107"/>
              <a:gd name="T41" fmla="*/ 3 h 50"/>
              <a:gd name="T42" fmla="*/ 13 w 107"/>
              <a:gd name="T43" fmla="*/ 8 h 50"/>
              <a:gd name="T44" fmla="*/ 5 w 107"/>
              <a:gd name="T45" fmla="*/ 15 h 50"/>
              <a:gd name="T46" fmla="*/ 0 w 107"/>
              <a:gd name="T47" fmla="*/ 27 h 50"/>
              <a:gd name="T48" fmla="*/ 0 w 107"/>
              <a:gd name="T49" fmla="*/ 38 h 50"/>
              <a:gd name="T50" fmla="*/ 3 w 107"/>
              <a:gd name="T51" fmla="*/ 43 h 50"/>
              <a:gd name="T52" fmla="*/ 7 w 107"/>
              <a:gd name="T53" fmla="*/ 47 h 50"/>
              <a:gd name="T54" fmla="*/ 12 w 107"/>
              <a:gd name="T55" fmla="*/ 50 h 50"/>
              <a:gd name="T56" fmla="*/ 19 w 107"/>
              <a:gd name="T57" fmla="*/ 50 h 50"/>
              <a:gd name="T58" fmla="*/ 24 w 107"/>
              <a:gd name="T59" fmla="*/ 47 h 50"/>
              <a:gd name="T60" fmla="*/ 27 w 107"/>
              <a:gd name="T61" fmla="*/ 43 h 50"/>
              <a:gd name="T62" fmla="*/ 30 w 107"/>
              <a:gd name="T63" fmla="*/ 3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7" h="50">
                <a:moveTo>
                  <a:pt x="30" y="35"/>
                </a:moveTo>
                <a:lnTo>
                  <a:pt x="30" y="32"/>
                </a:lnTo>
                <a:lnTo>
                  <a:pt x="30" y="32"/>
                </a:lnTo>
                <a:lnTo>
                  <a:pt x="38" y="31"/>
                </a:lnTo>
                <a:lnTo>
                  <a:pt x="48" y="31"/>
                </a:lnTo>
                <a:lnTo>
                  <a:pt x="53" y="30"/>
                </a:lnTo>
                <a:lnTo>
                  <a:pt x="58" y="30"/>
                </a:lnTo>
                <a:lnTo>
                  <a:pt x="69" y="31"/>
                </a:lnTo>
                <a:lnTo>
                  <a:pt x="76" y="31"/>
                </a:lnTo>
                <a:lnTo>
                  <a:pt x="76" y="32"/>
                </a:lnTo>
                <a:lnTo>
                  <a:pt x="77" y="35"/>
                </a:lnTo>
                <a:lnTo>
                  <a:pt x="77" y="38"/>
                </a:lnTo>
                <a:lnTo>
                  <a:pt x="78" y="41"/>
                </a:lnTo>
                <a:lnTo>
                  <a:pt x="79" y="43"/>
                </a:lnTo>
                <a:lnTo>
                  <a:pt x="81" y="45"/>
                </a:lnTo>
                <a:lnTo>
                  <a:pt x="83" y="47"/>
                </a:lnTo>
                <a:lnTo>
                  <a:pt x="85" y="48"/>
                </a:lnTo>
                <a:lnTo>
                  <a:pt x="88" y="50"/>
                </a:lnTo>
                <a:lnTo>
                  <a:pt x="92" y="50"/>
                </a:lnTo>
                <a:lnTo>
                  <a:pt x="94" y="50"/>
                </a:lnTo>
                <a:lnTo>
                  <a:pt x="97" y="48"/>
                </a:lnTo>
                <a:lnTo>
                  <a:pt x="99" y="47"/>
                </a:lnTo>
                <a:lnTo>
                  <a:pt x="101" y="45"/>
                </a:lnTo>
                <a:lnTo>
                  <a:pt x="103" y="43"/>
                </a:lnTo>
                <a:lnTo>
                  <a:pt x="104" y="41"/>
                </a:lnTo>
                <a:lnTo>
                  <a:pt x="106" y="38"/>
                </a:lnTo>
                <a:lnTo>
                  <a:pt x="107" y="35"/>
                </a:lnTo>
                <a:lnTo>
                  <a:pt x="106" y="27"/>
                </a:lnTo>
                <a:lnTo>
                  <a:pt x="103" y="21"/>
                </a:lnTo>
                <a:lnTo>
                  <a:pt x="101" y="15"/>
                </a:lnTo>
                <a:lnTo>
                  <a:pt x="97" y="11"/>
                </a:lnTo>
                <a:lnTo>
                  <a:pt x="94" y="8"/>
                </a:lnTo>
                <a:lnTo>
                  <a:pt x="88" y="5"/>
                </a:lnTo>
                <a:lnTo>
                  <a:pt x="84" y="3"/>
                </a:lnTo>
                <a:lnTo>
                  <a:pt x="79" y="2"/>
                </a:lnTo>
                <a:lnTo>
                  <a:pt x="69" y="1"/>
                </a:lnTo>
                <a:lnTo>
                  <a:pt x="58" y="0"/>
                </a:lnTo>
                <a:lnTo>
                  <a:pt x="53" y="0"/>
                </a:lnTo>
                <a:lnTo>
                  <a:pt x="49" y="0"/>
                </a:lnTo>
                <a:lnTo>
                  <a:pt x="38" y="1"/>
                </a:lnTo>
                <a:lnTo>
                  <a:pt x="27" y="2"/>
                </a:lnTo>
                <a:lnTo>
                  <a:pt x="22" y="3"/>
                </a:lnTo>
                <a:lnTo>
                  <a:pt x="18" y="5"/>
                </a:lnTo>
                <a:lnTo>
                  <a:pt x="13" y="8"/>
                </a:lnTo>
                <a:lnTo>
                  <a:pt x="9" y="11"/>
                </a:lnTo>
                <a:lnTo>
                  <a:pt x="5" y="15"/>
                </a:lnTo>
                <a:lnTo>
                  <a:pt x="3" y="21"/>
                </a:lnTo>
                <a:lnTo>
                  <a:pt x="0" y="27"/>
                </a:lnTo>
                <a:lnTo>
                  <a:pt x="0" y="35"/>
                </a:lnTo>
                <a:lnTo>
                  <a:pt x="0" y="38"/>
                </a:lnTo>
                <a:lnTo>
                  <a:pt x="2" y="41"/>
                </a:lnTo>
                <a:lnTo>
                  <a:pt x="3" y="43"/>
                </a:lnTo>
                <a:lnTo>
                  <a:pt x="5" y="45"/>
                </a:lnTo>
                <a:lnTo>
                  <a:pt x="7" y="47"/>
                </a:lnTo>
                <a:lnTo>
                  <a:pt x="9" y="48"/>
                </a:lnTo>
                <a:lnTo>
                  <a:pt x="12" y="50"/>
                </a:lnTo>
                <a:lnTo>
                  <a:pt x="15" y="50"/>
                </a:lnTo>
                <a:lnTo>
                  <a:pt x="19" y="50"/>
                </a:lnTo>
                <a:lnTo>
                  <a:pt x="21" y="48"/>
                </a:lnTo>
                <a:lnTo>
                  <a:pt x="24" y="47"/>
                </a:lnTo>
                <a:lnTo>
                  <a:pt x="26" y="45"/>
                </a:lnTo>
                <a:lnTo>
                  <a:pt x="27" y="43"/>
                </a:lnTo>
                <a:lnTo>
                  <a:pt x="29" y="41"/>
                </a:lnTo>
                <a:lnTo>
                  <a:pt x="30" y="38"/>
                </a:lnTo>
                <a:lnTo>
                  <a:pt x="30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171">
            <a:extLst>
              <a:ext uri="{FF2B5EF4-FFF2-40B4-BE49-F238E27FC236}">
                <a16:creationId xmlns:a16="http://schemas.microsoft.com/office/drawing/2014/main" id="{9946898E-2800-4CDE-8703-019908BB0F1F}"/>
              </a:ext>
            </a:extLst>
          </p:cNvPr>
          <p:cNvSpPr>
            <a:spLocks/>
          </p:cNvSpPr>
          <p:nvPr/>
        </p:nvSpPr>
        <p:spPr bwMode="auto">
          <a:xfrm>
            <a:off x="6035393" y="3094499"/>
            <a:ext cx="76501" cy="39819"/>
          </a:xfrm>
          <a:custGeom>
            <a:avLst/>
            <a:gdLst>
              <a:gd name="T0" fmla="*/ 18 w 106"/>
              <a:gd name="T1" fmla="*/ 50 h 50"/>
              <a:gd name="T2" fmla="*/ 23 w 106"/>
              <a:gd name="T3" fmla="*/ 47 h 50"/>
              <a:gd name="T4" fmla="*/ 28 w 106"/>
              <a:gd name="T5" fmla="*/ 43 h 50"/>
              <a:gd name="T6" fmla="*/ 30 w 106"/>
              <a:gd name="T7" fmla="*/ 38 h 50"/>
              <a:gd name="T8" fmla="*/ 30 w 106"/>
              <a:gd name="T9" fmla="*/ 32 h 50"/>
              <a:gd name="T10" fmla="*/ 38 w 106"/>
              <a:gd name="T11" fmla="*/ 31 h 50"/>
              <a:gd name="T12" fmla="*/ 53 w 106"/>
              <a:gd name="T13" fmla="*/ 30 h 50"/>
              <a:gd name="T14" fmla="*/ 68 w 106"/>
              <a:gd name="T15" fmla="*/ 31 h 50"/>
              <a:gd name="T16" fmla="*/ 76 w 106"/>
              <a:gd name="T17" fmla="*/ 32 h 50"/>
              <a:gd name="T18" fmla="*/ 76 w 106"/>
              <a:gd name="T19" fmla="*/ 38 h 50"/>
              <a:gd name="T20" fmla="*/ 78 w 106"/>
              <a:gd name="T21" fmla="*/ 43 h 50"/>
              <a:gd name="T22" fmla="*/ 82 w 106"/>
              <a:gd name="T23" fmla="*/ 47 h 50"/>
              <a:gd name="T24" fmla="*/ 88 w 106"/>
              <a:gd name="T25" fmla="*/ 50 h 50"/>
              <a:gd name="T26" fmla="*/ 94 w 106"/>
              <a:gd name="T27" fmla="*/ 50 h 50"/>
              <a:gd name="T28" fmla="*/ 99 w 106"/>
              <a:gd name="T29" fmla="*/ 47 h 50"/>
              <a:gd name="T30" fmla="*/ 104 w 106"/>
              <a:gd name="T31" fmla="*/ 43 h 50"/>
              <a:gd name="T32" fmla="*/ 106 w 106"/>
              <a:gd name="T33" fmla="*/ 38 h 50"/>
              <a:gd name="T34" fmla="*/ 105 w 106"/>
              <a:gd name="T35" fmla="*/ 27 h 50"/>
              <a:gd name="T36" fmla="*/ 100 w 106"/>
              <a:gd name="T37" fmla="*/ 15 h 50"/>
              <a:gd name="T38" fmla="*/ 93 w 106"/>
              <a:gd name="T39" fmla="*/ 8 h 50"/>
              <a:gd name="T40" fmla="*/ 84 w 106"/>
              <a:gd name="T41" fmla="*/ 3 h 50"/>
              <a:gd name="T42" fmla="*/ 68 w 106"/>
              <a:gd name="T43" fmla="*/ 1 h 50"/>
              <a:gd name="T44" fmla="*/ 53 w 106"/>
              <a:gd name="T45" fmla="*/ 0 h 50"/>
              <a:gd name="T46" fmla="*/ 37 w 106"/>
              <a:gd name="T47" fmla="*/ 1 h 50"/>
              <a:gd name="T48" fmla="*/ 22 w 106"/>
              <a:gd name="T49" fmla="*/ 3 h 50"/>
              <a:gd name="T50" fmla="*/ 12 w 106"/>
              <a:gd name="T51" fmla="*/ 8 h 50"/>
              <a:gd name="T52" fmla="*/ 5 w 106"/>
              <a:gd name="T53" fmla="*/ 15 h 50"/>
              <a:gd name="T54" fmla="*/ 1 w 106"/>
              <a:gd name="T55" fmla="*/ 27 h 50"/>
              <a:gd name="T56" fmla="*/ 1 w 106"/>
              <a:gd name="T57" fmla="*/ 38 h 50"/>
              <a:gd name="T58" fmla="*/ 3 w 106"/>
              <a:gd name="T59" fmla="*/ 43 h 50"/>
              <a:gd name="T60" fmla="*/ 6 w 106"/>
              <a:gd name="T61" fmla="*/ 47 h 50"/>
              <a:gd name="T62" fmla="*/ 11 w 106"/>
              <a:gd name="T6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6" h="50">
                <a:moveTo>
                  <a:pt x="15" y="50"/>
                </a:moveTo>
                <a:lnTo>
                  <a:pt x="18" y="50"/>
                </a:lnTo>
                <a:lnTo>
                  <a:pt x="21" y="48"/>
                </a:lnTo>
                <a:lnTo>
                  <a:pt x="23" y="47"/>
                </a:lnTo>
                <a:lnTo>
                  <a:pt x="25" y="45"/>
                </a:lnTo>
                <a:lnTo>
                  <a:pt x="28" y="43"/>
                </a:lnTo>
                <a:lnTo>
                  <a:pt x="29" y="41"/>
                </a:lnTo>
                <a:lnTo>
                  <a:pt x="30" y="38"/>
                </a:lnTo>
                <a:lnTo>
                  <a:pt x="30" y="35"/>
                </a:lnTo>
                <a:lnTo>
                  <a:pt x="30" y="32"/>
                </a:lnTo>
                <a:lnTo>
                  <a:pt x="30" y="32"/>
                </a:lnTo>
                <a:lnTo>
                  <a:pt x="38" y="31"/>
                </a:lnTo>
                <a:lnTo>
                  <a:pt x="48" y="31"/>
                </a:lnTo>
                <a:lnTo>
                  <a:pt x="53" y="30"/>
                </a:lnTo>
                <a:lnTo>
                  <a:pt x="58" y="30"/>
                </a:lnTo>
                <a:lnTo>
                  <a:pt x="68" y="31"/>
                </a:lnTo>
                <a:lnTo>
                  <a:pt x="76" y="31"/>
                </a:lnTo>
                <a:lnTo>
                  <a:pt x="76" y="32"/>
                </a:lnTo>
                <a:lnTo>
                  <a:pt x="76" y="35"/>
                </a:lnTo>
                <a:lnTo>
                  <a:pt x="76" y="38"/>
                </a:lnTo>
                <a:lnTo>
                  <a:pt x="77" y="41"/>
                </a:lnTo>
                <a:lnTo>
                  <a:pt x="78" y="43"/>
                </a:lnTo>
                <a:lnTo>
                  <a:pt x="80" y="45"/>
                </a:lnTo>
                <a:lnTo>
                  <a:pt x="82" y="47"/>
                </a:lnTo>
                <a:lnTo>
                  <a:pt x="85" y="48"/>
                </a:lnTo>
                <a:lnTo>
                  <a:pt x="88" y="50"/>
                </a:lnTo>
                <a:lnTo>
                  <a:pt x="91" y="50"/>
                </a:lnTo>
                <a:lnTo>
                  <a:pt x="94" y="50"/>
                </a:lnTo>
                <a:lnTo>
                  <a:pt x="96" y="48"/>
                </a:lnTo>
                <a:lnTo>
                  <a:pt x="99" y="47"/>
                </a:lnTo>
                <a:lnTo>
                  <a:pt x="101" y="45"/>
                </a:lnTo>
                <a:lnTo>
                  <a:pt x="104" y="43"/>
                </a:lnTo>
                <a:lnTo>
                  <a:pt x="105" y="41"/>
                </a:lnTo>
                <a:lnTo>
                  <a:pt x="106" y="38"/>
                </a:lnTo>
                <a:lnTo>
                  <a:pt x="106" y="35"/>
                </a:lnTo>
                <a:lnTo>
                  <a:pt x="105" y="27"/>
                </a:lnTo>
                <a:lnTo>
                  <a:pt x="104" y="21"/>
                </a:lnTo>
                <a:lnTo>
                  <a:pt x="100" y="15"/>
                </a:lnTo>
                <a:lnTo>
                  <a:pt x="97" y="11"/>
                </a:lnTo>
                <a:lnTo>
                  <a:pt x="93" y="8"/>
                </a:lnTo>
                <a:lnTo>
                  <a:pt x="89" y="5"/>
                </a:lnTo>
                <a:lnTo>
                  <a:pt x="84" y="3"/>
                </a:lnTo>
                <a:lnTo>
                  <a:pt x="79" y="2"/>
                </a:lnTo>
                <a:lnTo>
                  <a:pt x="68" y="1"/>
                </a:lnTo>
                <a:lnTo>
                  <a:pt x="58" y="0"/>
                </a:lnTo>
                <a:lnTo>
                  <a:pt x="53" y="0"/>
                </a:lnTo>
                <a:lnTo>
                  <a:pt x="48" y="0"/>
                </a:lnTo>
                <a:lnTo>
                  <a:pt x="37" y="1"/>
                </a:lnTo>
                <a:lnTo>
                  <a:pt x="26" y="2"/>
                </a:lnTo>
                <a:lnTo>
                  <a:pt x="22" y="3"/>
                </a:lnTo>
                <a:lnTo>
                  <a:pt x="17" y="5"/>
                </a:lnTo>
                <a:lnTo>
                  <a:pt x="12" y="8"/>
                </a:lnTo>
                <a:lnTo>
                  <a:pt x="9" y="11"/>
                </a:lnTo>
                <a:lnTo>
                  <a:pt x="5" y="15"/>
                </a:lnTo>
                <a:lnTo>
                  <a:pt x="2" y="21"/>
                </a:lnTo>
                <a:lnTo>
                  <a:pt x="1" y="27"/>
                </a:lnTo>
                <a:lnTo>
                  <a:pt x="0" y="35"/>
                </a:lnTo>
                <a:lnTo>
                  <a:pt x="1" y="38"/>
                </a:lnTo>
                <a:lnTo>
                  <a:pt x="1" y="41"/>
                </a:lnTo>
                <a:lnTo>
                  <a:pt x="3" y="43"/>
                </a:lnTo>
                <a:lnTo>
                  <a:pt x="4" y="45"/>
                </a:lnTo>
                <a:lnTo>
                  <a:pt x="6" y="47"/>
                </a:lnTo>
                <a:lnTo>
                  <a:pt x="9" y="48"/>
                </a:lnTo>
                <a:lnTo>
                  <a:pt x="11" y="50"/>
                </a:lnTo>
                <a:lnTo>
                  <a:pt x="15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Oval 9">
            <a:extLst>
              <a:ext uri="{FF2B5EF4-FFF2-40B4-BE49-F238E27FC236}">
                <a16:creationId xmlns:a16="http://schemas.microsoft.com/office/drawing/2014/main" id="{101AD311-CC68-4B55-99D4-5F986C31627F}"/>
              </a:ext>
            </a:extLst>
          </p:cNvPr>
          <p:cNvSpPr/>
          <p:nvPr/>
        </p:nvSpPr>
        <p:spPr>
          <a:xfrm>
            <a:off x="7637908" y="2201735"/>
            <a:ext cx="1740098" cy="199258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Freeform 169">
            <a:extLst>
              <a:ext uri="{FF2B5EF4-FFF2-40B4-BE49-F238E27FC236}">
                <a16:creationId xmlns:a16="http://schemas.microsoft.com/office/drawing/2014/main" id="{A6E20C41-46EF-432E-972D-B596048BF2BE}"/>
              </a:ext>
            </a:extLst>
          </p:cNvPr>
          <p:cNvSpPr>
            <a:spLocks noEditPoints="1"/>
          </p:cNvSpPr>
          <p:nvPr/>
        </p:nvSpPr>
        <p:spPr bwMode="auto">
          <a:xfrm>
            <a:off x="8194997" y="2839657"/>
            <a:ext cx="625921" cy="716742"/>
          </a:xfrm>
          <a:custGeom>
            <a:avLst/>
            <a:gdLst>
              <a:gd name="T0" fmla="*/ 36 w 903"/>
              <a:gd name="T1" fmla="*/ 754 h 901"/>
              <a:gd name="T2" fmla="*/ 75 w 903"/>
              <a:gd name="T3" fmla="*/ 692 h 901"/>
              <a:gd name="T4" fmla="*/ 360 w 903"/>
              <a:gd name="T5" fmla="*/ 604 h 901"/>
              <a:gd name="T6" fmla="*/ 451 w 903"/>
              <a:gd name="T7" fmla="*/ 636 h 901"/>
              <a:gd name="T8" fmla="*/ 542 w 903"/>
              <a:gd name="T9" fmla="*/ 604 h 901"/>
              <a:gd name="T10" fmla="*/ 827 w 903"/>
              <a:gd name="T11" fmla="*/ 691 h 901"/>
              <a:gd name="T12" fmla="*/ 866 w 903"/>
              <a:gd name="T13" fmla="*/ 754 h 901"/>
              <a:gd name="T14" fmla="*/ 276 w 903"/>
              <a:gd name="T15" fmla="*/ 428 h 901"/>
              <a:gd name="T16" fmla="*/ 261 w 903"/>
              <a:gd name="T17" fmla="*/ 417 h 901"/>
              <a:gd name="T18" fmla="*/ 237 w 903"/>
              <a:gd name="T19" fmla="*/ 394 h 901"/>
              <a:gd name="T20" fmla="*/ 239 w 903"/>
              <a:gd name="T21" fmla="*/ 348 h 901"/>
              <a:gd name="T22" fmla="*/ 267 w 903"/>
              <a:gd name="T23" fmla="*/ 332 h 901"/>
              <a:gd name="T24" fmla="*/ 348 w 903"/>
              <a:gd name="T25" fmla="*/ 233 h 901"/>
              <a:gd name="T26" fmla="*/ 424 w 903"/>
              <a:gd name="T27" fmla="*/ 204 h 901"/>
              <a:gd name="T28" fmla="*/ 471 w 903"/>
              <a:gd name="T29" fmla="*/ 200 h 901"/>
              <a:gd name="T30" fmla="*/ 539 w 903"/>
              <a:gd name="T31" fmla="*/ 230 h 901"/>
              <a:gd name="T32" fmla="*/ 631 w 903"/>
              <a:gd name="T33" fmla="*/ 330 h 901"/>
              <a:gd name="T34" fmla="*/ 659 w 903"/>
              <a:gd name="T35" fmla="*/ 343 h 901"/>
              <a:gd name="T36" fmla="*/ 667 w 903"/>
              <a:gd name="T37" fmla="*/ 388 h 901"/>
              <a:gd name="T38" fmla="*/ 644 w 903"/>
              <a:gd name="T39" fmla="*/ 417 h 901"/>
              <a:gd name="T40" fmla="*/ 627 w 903"/>
              <a:gd name="T41" fmla="*/ 426 h 901"/>
              <a:gd name="T42" fmla="*/ 616 w 903"/>
              <a:gd name="T43" fmla="*/ 482 h 901"/>
              <a:gd name="T44" fmla="*/ 548 w 903"/>
              <a:gd name="T45" fmla="*/ 566 h 901"/>
              <a:gd name="T46" fmla="*/ 482 w 903"/>
              <a:gd name="T47" fmla="*/ 600 h 901"/>
              <a:gd name="T48" fmla="*/ 408 w 903"/>
              <a:gd name="T49" fmla="*/ 596 h 901"/>
              <a:gd name="T50" fmla="*/ 339 w 903"/>
              <a:gd name="T51" fmla="*/ 553 h 901"/>
              <a:gd name="T52" fmla="*/ 283 w 903"/>
              <a:gd name="T53" fmla="*/ 472 h 901"/>
              <a:gd name="T54" fmla="*/ 274 w 903"/>
              <a:gd name="T55" fmla="*/ 79 h 901"/>
              <a:gd name="T56" fmla="*/ 348 w 903"/>
              <a:gd name="T57" fmla="*/ 42 h 901"/>
              <a:gd name="T58" fmla="*/ 451 w 903"/>
              <a:gd name="T59" fmla="*/ 30 h 901"/>
              <a:gd name="T60" fmla="*/ 554 w 903"/>
              <a:gd name="T61" fmla="*/ 41 h 901"/>
              <a:gd name="T62" fmla="*/ 628 w 903"/>
              <a:gd name="T63" fmla="*/ 79 h 901"/>
              <a:gd name="T64" fmla="*/ 675 w 903"/>
              <a:gd name="T65" fmla="*/ 150 h 901"/>
              <a:gd name="T66" fmla="*/ 637 w 903"/>
              <a:gd name="T67" fmla="*/ 220 h 901"/>
              <a:gd name="T68" fmla="*/ 566 w 903"/>
              <a:gd name="T69" fmla="*/ 204 h 901"/>
              <a:gd name="T70" fmla="*/ 496 w 903"/>
              <a:gd name="T71" fmla="*/ 180 h 901"/>
              <a:gd name="T72" fmla="*/ 460 w 903"/>
              <a:gd name="T73" fmla="*/ 135 h 901"/>
              <a:gd name="T74" fmla="*/ 440 w 903"/>
              <a:gd name="T75" fmla="*/ 137 h 901"/>
              <a:gd name="T76" fmla="*/ 400 w 903"/>
              <a:gd name="T77" fmla="*/ 184 h 901"/>
              <a:gd name="T78" fmla="*/ 319 w 903"/>
              <a:gd name="T79" fmla="*/ 207 h 901"/>
              <a:gd name="T80" fmla="*/ 248 w 903"/>
              <a:gd name="T81" fmla="*/ 304 h 901"/>
              <a:gd name="T82" fmla="*/ 233 w 903"/>
              <a:gd name="T83" fmla="*/ 131 h 901"/>
              <a:gd name="T84" fmla="*/ 599 w 903"/>
              <a:gd name="T85" fmla="*/ 560 h 901"/>
              <a:gd name="T86" fmla="*/ 653 w 903"/>
              <a:gd name="T87" fmla="*/ 464 h 901"/>
              <a:gd name="T88" fmla="*/ 682 w 903"/>
              <a:gd name="T89" fmla="*/ 427 h 901"/>
              <a:gd name="T90" fmla="*/ 697 w 903"/>
              <a:gd name="T91" fmla="*/ 359 h 901"/>
              <a:gd name="T92" fmla="*/ 710 w 903"/>
              <a:gd name="T93" fmla="*/ 160 h 901"/>
              <a:gd name="T94" fmla="*/ 675 w 903"/>
              <a:gd name="T95" fmla="*/ 85 h 901"/>
              <a:gd name="T96" fmla="*/ 604 w 903"/>
              <a:gd name="T97" fmla="*/ 29 h 901"/>
              <a:gd name="T98" fmla="*/ 504 w 903"/>
              <a:gd name="T99" fmla="*/ 2 h 901"/>
              <a:gd name="T100" fmla="*/ 382 w 903"/>
              <a:gd name="T101" fmla="*/ 4 h 901"/>
              <a:gd name="T102" fmla="*/ 286 w 903"/>
              <a:gd name="T103" fmla="*/ 35 h 901"/>
              <a:gd name="T104" fmla="*/ 218 w 903"/>
              <a:gd name="T105" fmla="*/ 96 h 901"/>
              <a:gd name="T106" fmla="*/ 191 w 903"/>
              <a:gd name="T107" fmla="*/ 179 h 901"/>
              <a:gd name="T108" fmla="*/ 205 w 903"/>
              <a:gd name="T109" fmla="*/ 366 h 901"/>
              <a:gd name="T110" fmla="*/ 228 w 903"/>
              <a:gd name="T111" fmla="*/ 435 h 901"/>
              <a:gd name="T112" fmla="*/ 252 w 903"/>
              <a:gd name="T113" fmla="*/ 473 h 901"/>
              <a:gd name="T114" fmla="*/ 316 w 903"/>
              <a:gd name="T115" fmla="*/ 572 h 901"/>
              <a:gd name="T116" fmla="*/ 46 w 903"/>
              <a:gd name="T117" fmla="*/ 678 h 901"/>
              <a:gd name="T118" fmla="*/ 4 w 903"/>
              <a:gd name="T119" fmla="*/ 758 h 901"/>
              <a:gd name="T120" fmla="*/ 901 w 903"/>
              <a:gd name="T121" fmla="*/ 783 h 901"/>
              <a:gd name="T122" fmla="*/ 871 w 903"/>
              <a:gd name="T123" fmla="*/ 699 h 901"/>
              <a:gd name="T124" fmla="*/ 805 w 903"/>
              <a:gd name="T125" fmla="*/ 641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3" h="901">
                <a:moveTo>
                  <a:pt x="872" y="871"/>
                </a:moveTo>
                <a:lnTo>
                  <a:pt x="30" y="871"/>
                </a:lnTo>
                <a:lnTo>
                  <a:pt x="30" y="796"/>
                </a:lnTo>
                <a:lnTo>
                  <a:pt x="31" y="785"/>
                </a:lnTo>
                <a:lnTo>
                  <a:pt x="32" y="775"/>
                </a:lnTo>
                <a:lnTo>
                  <a:pt x="34" y="764"/>
                </a:lnTo>
                <a:lnTo>
                  <a:pt x="36" y="754"/>
                </a:lnTo>
                <a:lnTo>
                  <a:pt x="39" y="744"/>
                </a:lnTo>
                <a:lnTo>
                  <a:pt x="44" y="734"/>
                </a:lnTo>
                <a:lnTo>
                  <a:pt x="49" y="724"/>
                </a:lnTo>
                <a:lnTo>
                  <a:pt x="54" y="716"/>
                </a:lnTo>
                <a:lnTo>
                  <a:pt x="61" y="707"/>
                </a:lnTo>
                <a:lnTo>
                  <a:pt x="67" y="700"/>
                </a:lnTo>
                <a:lnTo>
                  <a:pt x="75" y="692"/>
                </a:lnTo>
                <a:lnTo>
                  <a:pt x="82" y="685"/>
                </a:lnTo>
                <a:lnTo>
                  <a:pt x="91" y="678"/>
                </a:lnTo>
                <a:lnTo>
                  <a:pt x="99" y="673"/>
                </a:lnTo>
                <a:lnTo>
                  <a:pt x="108" y="669"/>
                </a:lnTo>
                <a:lnTo>
                  <a:pt x="118" y="664"/>
                </a:lnTo>
                <a:lnTo>
                  <a:pt x="345" y="596"/>
                </a:lnTo>
                <a:lnTo>
                  <a:pt x="360" y="604"/>
                </a:lnTo>
                <a:lnTo>
                  <a:pt x="374" y="613"/>
                </a:lnTo>
                <a:lnTo>
                  <a:pt x="389" y="620"/>
                </a:lnTo>
                <a:lnTo>
                  <a:pt x="403" y="626"/>
                </a:lnTo>
                <a:lnTo>
                  <a:pt x="417" y="630"/>
                </a:lnTo>
                <a:lnTo>
                  <a:pt x="429" y="633"/>
                </a:lnTo>
                <a:lnTo>
                  <a:pt x="440" y="635"/>
                </a:lnTo>
                <a:lnTo>
                  <a:pt x="451" y="636"/>
                </a:lnTo>
                <a:lnTo>
                  <a:pt x="462" y="635"/>
                </a:lnTo>
                <a:lnTo>
                  <a:pt x="473" y="633"/>
                </a:lnTo>
                <a:lnTo>
                  <a:pt x="485" y="630"/>
                </a:lnTo>
                <a:lnTo>
                  <a:pt x="499" y="626"/>
                </a:lnTo>
                <a:lnTo>
                  <a:pt x="513" y="620"/>
                </a:lnTo>
                <a:lnTo>
                  <a:pt x="527" y="613"/>
                </a:lnTo>
                <a:lnTo>
                  <a:pt x="542" y="604"/>
                </a:lnTo>
                <a:lnTo>
                  <a:pt x="557" y="596"/>
                </a:lnTo>
                <a:lnTo>
                  <a:pt x="783" y="664"/>
                </a:lnTo>
                <a:lnTo>
                  <a:pt x="793" y="669"/>
                </a:lnTo>
                <a:lnTo>
                  <a:pt x="802" y="673"/>
                </a:lnTo>
                <a:lnTo>
                  <a:pt x="811" y="678"/>
                </a:lnTo>
                <a:lnTo>
                  <a:pt x="819" y="685"/>
                </a:lnTo>
                <a:lnTo>
                  <a:pt x="827" y="691"/>
                </a:lnTo>
                <a:lnTo>
                  <a:pt x="834" y="699"/>
                </a:lnTo>
                <a:lnTo>
                  <a:pt x="841" y="707"/>
                </a:lnTo>
                <a:lnTo>
                  <a:pt x="848" y="716"/>
                </a:lnTo>
                <a:lnTo>
                  <a:pt x="853" y="724"/>
                </a:lnTo>
                <a:lnTo>
                  <a:pt x="857" y="734"/>
                </a:lnTo>
                <a:lnTo>
                  <a:pt x="862" y="744"/>
                </a:lnTo>
                <a:lnTo>
                  <a:pt x="866" y="754"/>
                </a:lnTo>
                <a:lnTo>
                  <a:pt x="868" y="764"/>
                </a:lnTo>
                <a:lnTo>
                  <a:pt x="870" y="775"/>
                </a:lnTo>
                <a:lnTo>
                  <a:pt x="871" y="785"/>
                </a:lnTo>
                <a:lnTo>
                  <a:pt x="872" y="796"/>
                </a:lnTo>
                <a:lnTo>
                  <a:pt x="872" y="871"/>
                </a:lnTo>
                <a:close/>
                <a:moveTo>
                  <a:pt x="276" y="432"/>
                </a:moveTo>
                <a:lnTo>
                  <a:pt x="276" y="428"/>
                </a:lnTo>
                <a:lnTo>
                  <a:pt x="275" y="426"/>
                </a:lnTo>
                <a:lnTo>
                  <a:pt x="274" y="423"/>
                </a:lnTo>
                <a:lnTo>
                  <a:pt x="272" y="421"/>
                </a:lnTo>
                <a:lnTo>
                  <a:pt x="270" y="419"/>
                </a:lnTo>
                <a:lnTo>
                  <a:pt x="267" y="418"/>
                </a:lnTo>
                <a:lnTo>
                  <a:pt x="265" y="417"/>
                </a:lnTo>
                <a:lnTo>
                  <a:pt x="261" y="417"/>
                </a:lnTo>
                <a:lnTo>
                  <a:pt x="257" y="417"/>
                </a:lnTo>
                <a:lnTo>
                  <a:pt x="254" y="416"/>
                </a:lnTo>
                <a:lnTo>
                  <a:pt x="251" y="415"/>
                </a:lnTo>
                <a:lnTo>
                  <a:pt x="247" y="412"/>
                </a:lnTo>
                <a:lnTo>
                  <a:pt x="243" y="407"/>
                </a:lnTo>
                <a:lnTo>
                  <a:pt x="240" y="402"/>
                </a:lnTo>
                <a:lnTo>
                  <a:pt x="237" y="394"/>
                </a:lnTo>
                <a:lnTo>
                  <a:pt x="235" y="388"/>
                </a:lnTo>
                <a:lnTo>
                  <a:pt x="235" y="380"/>
                </a:lnTo>
                <a:lnTo>
                  <a:pt x="233" y="375"/>
                </a:lnTo>
                <a:lnTo>
                  <a:pt x="235" y="368"/>
                </a:lnTo>
                <a:lnTo>
                  <a:pt x="235" y="362"/>
                </a:lnTo>
                <a:lnTo>
                  <a:pt x="237" y="356"/>
                </a:lnTo>
                <a:lnTo>
                  <a:pt x="239" y="348"/>
                </a:lnTo>
                <a:lnTo>
                  <a:pt x="243" y="343"/>
                </a:lnTo>
                <a:lnTo>
                  <a:pt x="247" y="337"/>
                </a:lnTo>
                <a:lnTo>
                  <a:pt x="251" y="335"/>
                </a:lnTo>
                <a:lnTo>
                  <a:pt x="254" y="334"/>
                </a:lnTo>
                <a:lnTo>
                  <a:pt x="257" y="333"/>
                </a:lnTo>
                <a:lnTo>
                  <a:pt x="261" y="333"/>
                </a:lnTo>
                <a:lnTo>
                  <a:pt x="267" y="332"/>
                </a:lnTo>
                <a:lnTo>
                  <a:pt x="271" y="330"/>
                </a:lnTo>
                <a:lnTo>
                  <a:pt x="274" y="326"/>
                </a:lnTo>
                <a:lnTo>
                  <a:pt x="276" y="321"/>
                </a:lnTo>
                <a:lnTo>
                  <a:pt x="292" y="238"/>
                </a:lnTo>
                <a:lnTo>
                  <a:pt x="313" y="238"/>
                </a:lnTo>
                <a:lnTo>
                  <a:pt x="331" y="235"/>
                </a:lnTo>
                <a:lnTo>
                  <a:pt x="348" y="233"/>
                </a:lnTo>
                <a:lnTo>
                  <a:pt x="363" y="230"/>
                </a:lnTo>
                <a:lnTo>
                  <a:pt x="376" y="227"/>
                </a:lnTo>
                <a:lnTo>
                  <a:pt x="389" y="224"/>
                </a:lnTo>
                <a:lnTo>
                  <a:pt x="399" y="219"/>
                </a:lnTo>
                <a:lnTo>
                  <a:pt x="408" y="215"/>
                </a:lnTo>
                <a:lnTo>
                  <a:pt x="417" y="210"/>
                </a:lnTo>
                <a:lnTo>
                  <a:pt x="424" y="204"/>
                </a:lnTo>
                <a:lnTo>
                  <a:pt x="430" y="200"/>
                </a:lnTo>
                <a:lnTo>
                  <a:pt x="436" y="195"/>
                </a:lnTo>
                <a:lnTo>
                  <a:pt x="445" y="184"/>
                </a:lnTo>
                <a:lnTo>
                  <a:pt x="451" y="174"/>
                </a:lnTo>
                <a:lnTo>
                  <a:pt x="458" y="184"/>
                </a:lnTo>
                <a:lnTo>
                  <a:pt x="466" y="195"/>
                </a:lnTo>
                <a:lnTo>
                  <a:pt x="471" y="200"/>
                </a:lnTo>
                <a:lnTo>
                  <a:pt x="478" y="204"/>
                </a:lnTo>
                <a:lnTo>
                  <a:pt x="485" y="210"/>
                </a:lnTo>
                <a:lnTo>
                  <a:pt x="494" y="215"/>
                </a:lnTo>
                <a:lnTo>
                  <a:pt x="503" y="219"/>
                </a:lnTo>
                <a:lnTo>
                  <a:pt x="513" y="224"/>
                </a:lnTo>
                <a:lnTo>
                  <a:pt x="525" y="227"/>
                </a:lnTo>
                <a:lnTo>
                  <a:pt x="539" y="230"/>
                </a:lnTo>
                <a:lnTo>
                  <a:pt x="554" y="233"/>
                </a:lnTo>
                <a:lnTo>
                  <a:pt x="571" y="235"/>
                </a:lnTo>
                <a:lnTo>
                  <a:pt x="589" y="238"/>
                </a:lnTo>
                <a:lnTo>
                  <a:pt x="610" y="238"/>
                </a:lnTo>
                <a:lnTo>
                  <a:pt x="626" y="321"/>
                </a:lnTo>
                <a:lnTo>
                  <a:pt x="628" y="326"/>
                </a:lnTo>
                <a:lnTo>
                  <a:pt x="631" y="330"/>
                </a:lnTo>
                <a:lnTo>
                  <a:pt x="636" y="332"/>
                </a:lnTo>
                <a:lnTo>
                  <a:pt x="641" y="333"/>
                </a:lnTo>
                <a:lnTo>
                  <a:pt x="644" y="333"/>
                </a:lnTo>
                <a:lnTo>
                  <a:pt x="648" y="334"/>
                </a:lnTo>
                <a:lnTo>
                  <a:pt x="652" y="335"/>
                </a:lnTo>
                <a:lnTo>
                  <a:pt x="654" y="337"/>
                </a:lnTo>
                <a:lnTo>
                  <a:pt x="659" y="343"/>
                </a:lnTo>
                <a:lnTo>
                  <a:pt x="662" y="348"/>
                </a:lnTo>
                <a:lnTo>
                  <a:pt x="666" y="356"/>
                </a:lnTo>
                <a:lnTo>
                  <a:pt x="667" y="362"/>
                </a:lnTo>
                <a:lnTo>
                  <a:pt x="668" y="368"/>
                </a:lnTo>
                <a:lnTo>
                  <a:pt x="668" y="375"/>
                </a:lnTo>
                <a:lnTo>
                  <a:pt x="668" y="380"/>
                </a:lnTo>
                <a:lnTo>
                  <a:pt x="667" y="388"/>
                </a:lnTo>
                <a:lnTo>
                  <a:pt x="666" y="394"/>
                </a:lnTo>
                <a:lnTo>
                  <a:pt x="662" y="402"/>
                </a:lnTo>
                <a:lnTo>
                  <a:pt x="659" y="407"/>
                </a:lnTo>
                <a:lnTo>
                  <a:pt x="654" y="412"/>
                </a:lnTo>
                <a:lnTo>
                  <a:pt x="652" y="415"/>
                </a:lnTo>
                <a:lnTo>
                  <a:pt x="648" y="416"/>
                </a:lnTo>
                <a:lnTo>
                  <a:pt x="644" y="417"/>
                </a:lnTo>
                <a:lnTo>
                  <a:pt x="641" y="417"/>
                </a:lnTo>
                <a:lnTo>
                  <a:pt x="638" y="417"/>
                </a:lnTo>
                <a:lnTo>
                  <a:pt x="634" y="418"/>
                </a:lnTo>
                <a:lnTo>
                  <a:pt x="632" y="419"/>
                </a:lnTo>
                <a:lnTo>
                  <a:pt x="630" y="421"/>
                </a:lnTo>
                <a:lnTo>
                  <a:pt x="628" y="423"/>
                </a:lnTo>
                <a:lnTo>
                  <a:pt x="627" y="426"/>
                </a:lnTo>
                <a:lnTo>
                  <a:pt x="626" y="428"/>
                </a:lnTo>
                <a:lnTo>
                  <a:pt x="626" y="432"/>
                </a:lnTo>
                <a:lnTo>
                  <a:pt x="625" y="442"/>
                </a:lnTo>
                <a:lnTo>
                  <a:pt x="624" y="452"/>
                </a:lnTo>
                <a:lnTo>
                  <a:pt x="622" y="463"/>
                </a:lnTo>
                <a:lnTo>
                  <a:pt x="619" y="472"/>
                </a:lnTo>
                <a:lnTo>
                  <a:pt x="616" y="482"/>
                </a:lnTo>
                <a:lnTo>
                  <a:pt x="612" y="491"/>
                </a:lnTo>
                <a:lnTo>
                  <a:pt x="608" y="500"/>
                </a:lnTo>
                <a:lnTo>
                  <a:pt x="602" y="509"/>
                </a:lnTo>
                <a:lnTo>
                  <a:pt x="591" y="525"/>
                </a:lnTo>
                <a:lnTo>
                  <a:pt x="578" y="540"/>
                </a:lnTo>
                <a:lnTo>
                  <a:pt x="563" y="553"/>
                </a:lnTo>
                <a:lnTo>
                  <a:pt x="548" y="566"/>
                </a:lnTo>
                <a:lnTo>
                  <a:pt x="547" y="566"/>
                </a:lnTo>
                <a:lnTo>
                  <a:pt x="547" y="567"/>
                </a:lnTo>
                <a:lnTo>
                  <a:pt x="533" y="575"/>
                </a:lnTo>
                <a:lnTo>
                  <a:pt x="520" y="584"/>
                </a:lnTo>
                <a:lnTo>
                  <a:pt x="507" y="590"/>
                </a:lnTo>
                <a:lnTo>
                  <a:pt x="494" y="596"/>
                </a:lnTo>
                <a:lnTo>
                  <a:pt x="482" y="600"/>
                </a:lnTo>
                <a:lnTo>
                  <a:pt x="470" y="603"/>
                </a:lnTo>
                <a:lnTo>
                  <a:pt x="460" y="605"/>
                </a:lnTo>
                <a:lnTo>
                  <a:pt x="451" y="606"/>
                </a:lnTo>
                <a:lnTo>
                  <a:pt x="441" y="605"/>
                </a:lnTo>
                <a:lnTo>
                  <a:pt x="432" y="603"/>
                </a:lnTo>
                <a:lnTo>
                  <a:pt x="420" y="600"/>
                </a:lnTo>
                <a:lnTo>
                  <a:pt x="408" y="596"/>
                </a:lnTo>
                <a:lnTo>
                  <a:pt x="395" y="590"/>
                </a:lnTo>
                <a:lnTo>
                  <a:pt x="382" y="584"/>
                </a:lnTo>
                <a:lnTo>
                  <a:pt x="370" y="576"/>
                </a:lnTo>
                <a:lnTo>
                  <a:pt x="357" y="567"/>
                </a:lnTo>
                <a:lnTo>
                  <a:pt x="356" y="567"/>
                </a:lnTo>
                <a:lnTo>
                  <a:pt x="355" y="566"/>
                </a:lnTo>
                <a:lnTo>
                  <a:pt x="339" y="553"/>
                </a:lnTo>
                <a:lnTo>
                  <a:pt x="325" y="540"/>
                </a:lnTo>
                <a:lnTo>
                  <a:pt x="312" y="525"/>
                </a:lnTo>
                <a:lnTo>
                  <a:pt x="300" y="509"/>
                </a:lnTo>
                <a:lnTo>
                  <a:pt x="295" y="500"/>
                </a:lnTo>
                <a:lnTo>
                  <a:pt x="290" y="491"/>
                </a:lnTo>
                <a:lnTo>
                  <a:pt x="286" y="482"/>
                </a:lnTo>
                <a:lnTo>
                  <a:pt x="283" y="472"/>
                </a:lnTo>
                <a:lnTo>
                  <a:pt x="280" y="463"/>
                </a:lnTo>
                <a:lnTo>
                  <a:pt x="278" y="452"/>
                </a:lnTo>
                <a:lnTo>
                  <a:pt x="276" y="442"/>
                </a:lnTo>
                <a:lnTo>
                  <a:pt x="276" y="432"/>
                </a:lnTo>
                <a:close/>
                <a:moveTo>
                  <a:pt x="258" y="94"/>
                </a:moveTo>
                <a:lnTo>
                  <a:pt x="266" y="86"/>
                </a:lnTo>
                <a:lnTo>
                  <a:pt x="274" y="79"/>
                </a:lnTo>
                <a:lnTo>
                  <a:pt x="283" y="73"/>
                </a:lnTo>
                <a:lnTo>
                  <a:pt x="292" y="66"/>
                </a:lnTo>
                <a:lnTo>
                  <a:pt x="302" y="61"/>
                </a:lnTo>
                <a:lnTo>
                  <a:pt x="313" y="55"/>
                </a:lnTo>
                <a:lnTo>
                  <a:pt x="324" y="50"/>
                </a:lnTo>
                <a:lnTo>
                  <a:pt x="335" y="46"/>
                </a:lnTo>
                <a:lnTo>
                  <a:pt x="348" y="42"/>
                </a:lnTo>
                <a:lnTo>
                  <a:pt x="361" y="38"/>
                </a:lnTo>
                <a:lnTo>
                  <a:pt x="375" y="36"/>
                </a:lnTo>
                <a:lnTo>
                  <a:pt x="389" y="34"/>
                </a:lnTo>
                <a:lnTo>
                  <a:pt x="403" y="32"/>
                </a:lnTo>
                <a:lnTo>
                  <a:pt x="419" y="31"/>
                </a:lnTo>
                <a:lnTo>
                  <a:pt x="435" y="30"/>
                </a:lnTo>
                <a:lnTo>
                  <a:pt x="451" y="30"/>
                </a:lnTo>
                <a:lnTo>
                  <a:pt x="467" y="30"/>
                </a:lnTo>
                <a:lnTo>
                  <a:pt x="483" y="31"/>
                </a:lnTo>
                <a:lnTo>
                  <a:pt x="498" y="32"/>
                </a:lnTo>
                <a:lnTo>
                  <a:pt x="513" y="34"/>
                </a:lnTo>
                <a:lnTo>
                  <a:pt x="527" y="36"/>
                </a:lnTo>
                <a:lnTo>
                  <a:pt x="541" y="38"/>
                </a:lnTo>
                <a:lnTo>
                  <a:pt x="554" y="41"/>
                </a:lnTo>
                <a:lnTo>
                  <a:pt x="566" y="46"/>
                </a:lnTo>
                <a:lnTo>
                  <a:pt x="578" y="50"/>
                </a:lnTo>
                <a:lnTo>
                  <a:pt x="589" y="54"/>
                </a:lnTo>
                <a:lnTo>
                  <a:pt x="600" y="60"/>
                </a:lnTo>
                <a:lnTo>
                  <a:pt x="610" y="66"/>
                </a:lnTo>
                <a:lnTo>
                  <a:pt x="619" y="73"/>
                </a:lnTo>
                <a:lnTo>
                  <a:pt x="628" y="79"/>
                </a:lnTo>
                <a:lnTo>
                  <a:pt x="637" y="86"/>
                </a:lnTo>
                <a:lnTo>
                  <a:pt x="644" y="94"/>
                </a:lnTo>
                <a:lnTo>
                  <a:pt x="652" y="103"/>
                </a:lnTo>
                <a:lnTo>
                  <a:pt x="658" y="112"/>
                </a:lnTo>
                <a:lnTo>
                  <a:pt x="663" y="122"/>
                </a:lnTo>
                <a:lnTo>
                  <a:pt x="669" y="131"/>
                </a:lnTo>
                <a:lnTo>
                  <a:pt x="675" y="150"/>
                </a:lnTo>
                <a:lnTo>
                  <a:pt x="679" y="166"/>
                </a:lnTo>
                <a:lnTo>
                  <a:pt x="683" y="192"/>
                </a:lnTo>
                <a:lnTo>
                  <a:pt x="683" y="202"/>
                </a:lnTo>
                <a:lnTo>
                  <a:pt x="667" y="311"/>
                </a:lnTo>
                <a:lnTo>
                  <a:pt x="660" y="306"/>
                </a:lnTo>
                <a:lnTo>
                  <a:pt x="654" y="304"/>
                </a:lnTo>
                <a:lnTo>
                  <a:pt x="637" y="220"/>
                </a:lnTo>
                <a:lnTo>
                  <a:pt x="634" y="215"/>
                </a:lnTo>
                <a:lnTo>
                  <a:pt x="631" y="212"/>
                </a:lnTo>
                <a:lnTo>
                  <a:pt x="627" y="209"/>
                </a:lnTo>
                <a:lnTo>
                  <a:pt x="622" y="208"/>
                </a:lnTo>
                <a:lnTo>
                  <a:pt x="601" y="208"/>
                </a:lnTo>
                <a:lnTo>
                  <a:pt x="583" y="207"/>
                </a:lnTo>
                <a:lnTo>
                  <a:pt x="566" y="204"/>
                </a:lnTo>
                <a:lnTo>
                  <a:pt x="552" y="202"/>
                </a:lnTo>
                <a:lnTo>
                  <a:pt x="539" y="200"/>
                </a:lnTo>
                <a:lnTo>
                  <a:pt x="527" y="197"/>
                </a:lnTo>
                <a:lnTo>
                  <a:pt x="518" y="193"/>
                </a:lnTo>
                <a:lnTo>
                  <a:pt x="509" y="188"/>
                </a:lnTo>
                <a:lnTo>
                  <a:pt x="502" y="185"/>
                </a:lnTo>
                <a:lnTo>
                  <a:pt x="496" y="180"/>
                </a:lnTo>
                <a:lnTo>
                  <a:pt x="491" y="175"/>
                </a:lnTo>
                <a:lnTo>
                  <a:pt x="485" y="171"/>
                </a:lnTo>
                <a:lnTo>
                  <a:pt x="479" y="161"/>
                </a:lnTo>
                <a:lnTo>
                  <a:pt x="474" y="153"/>
                </a:lnTo>
                <a:lnTo>
                  <a:pt x="468" y="144"/>
                </a:lnTo>
                <a:lnTo>
                  <a:pt x="462" y="137"/>
                </a:lnTo>
                <a:lnTo>
                  <a:pt x="460" y="135"/>
                </a:lnTo>
                <a:lnTo>
                  <a:pt x="456" y="134"/>
                </a:lnTo>
                <a:lnTo>
                  <a:pt x="454" y="133"/>
                </a:lnTo>
                <a:lnTo>
                  <a:pt x="451" y="133"/>
                </a:lnTo>
                <a:lnTo>
                  <a:pt x="448" y="133"/>
                </a:lnTo>
                <a:lnTo>
                  <a:pt x="446" y="134"/>
                </a:lnTo>
                <a:lnTo>
                  <a:pt x="443" y="135"/>
                </a:lnTo>
                <a:lnTo>
                  <a:pt x="440" y="137"/>
                </a:lnTo>
                <a:lnTo>
                  <a:pt x="434" y="144"/>
                </a:lnTo>
                <a:lnTo>
                  <a:pt x="429" y="153"/>
                </a:lnTo>
                <a:lnTo>
                  <a:pt x="423" y="161"/>
                </a:lnTo>
                <a:lnTo>
                  <a:pt x="416" y="171"/>
                </a:lnTo>
                <a:lnTo>
                  <a:pt x="411" y="175"/>
                </a:lnTo>
                <a:lnTo>
                  <a:pt x="406" y="180"/>
                </a:lnTo>
                <a:lnTo>
                  <a:pt x="400" y="184"/>
                </a:lnTo>
                <a:lnTo>
                  <a:pt x="393" y="188"/>
                </a:lnTo>
                <a:lnTo>
                  <a:pt x="385" y="193"/>
                </a:lnTo>
                <a:lnTo>
                  <a:pt x="375" y="197"/>
                </a:lnTo>
                <a:lnTo>
                  <a:pt x="363" y="200"/>
                </a:lnTo>
                <a:lnTo>
                  <a:pt x="350" y="202"/>
                </a:lnTo>
                <a:lnTo>
                  <a:pt x="335" y="204"/>
                </a:lnTo>
                <a:lnTo>
                  <a:pt x="319" y="207"/>
                </a:lnTo>
                <a:lnTo>
                  <a:pt x="301" y="208"/>
                </a:lnTo>
                <a:lnTo>
                  <a:pt x="281" y="208"/>
                </a:lnTo>
                <a:lnTo>
                  <a:pt x="275" y="209"/>
                </a:lnTo>
                <a:lnTo>
                  <a:pt x="271" y="212"/>
                </a:lnTo>
                <a:lnTo>
                  <a:pt x="268" y="215"/>
                </a:lnTo>
                <a:lnTo>
                  <a:pt x="266" y="220"/>
                </a:lnTo>
                <a:lnTo>
                  <a:pt x="248" y="304"/>
                </a:lnTo>
                <a:lnTo>
                  <a:pt x="241" y="306"/>
                </a:lnTo>
                <a:lnTo>
                  <a:pt x="235" y="311"/>
                </a:lnTo>
                <a:lnTo>
                  <a:pt x="220" y="202"/>
                </a:lnTo>
                <a:lnTo>
                  <a:pt x="220" y="193"/>
                </a:lnTo>
                <a:lnTo>
                  <a:pt x="223" y="167"/>
                </a:lnTo>
                <a:lnTo>
                  <a:pt x="226" y="150"/>
                </a:lnTo>
                <a:lnTo>
                  <a:pt x="233" y="131"/>
                </a:lnTo>
                <a:lnTo>
                  <a:pt x="238" y="122"/>
                </a:lnTo>
                <a:lnTo>
                  <a:pt x="244" y="113"/>
                </a:lnTo>
                <a:lnTo>
                  <a:pt x="251" y="104"/>
                </a:lnTo>
                <a:lnTo>
                  <a:pt x="258" y="94"/>
                </a:lnTo>
                <a:close/>
                <a:moveTo>
                  <a:pt x="793" y="635"/>
                </a:moveTo>
                <a:lnTo>
                  <a:pt x="586" y="572"/>
                </a:lnTo>
                <a:lnTo>
                  <a:pt x="599" y="560"/>
                </a:lnTo>
                <a:lnTo>
                  <a:pt x="611" y="546"/>
                </a:lnTo>
                <a:lnTo>
                  <a:pt x="623" y="531"/>
                </a:lnTo>
                <a:lnTo>
                  <a:pt x="632" y="516"/>
                </a:lnTo>
                <a:lnTo>
                  <a:pt x="641" y="499"/>
                </a:lnTo>
                <a:lnTo>
                  <a:pt x="647" y="482"/>
                </a:lnTo>
                <a:lnTo>
                  <a:pt x="651" y="473"/>
                </a:lnTo>
                <a:lnTo>
                  <a:pt x="653" y="464"/>
                </a:lnTo>
                <a:lnTo>
                  <a:pt x="654" y="454"/>
                </a:lnTo>
                <a:lnTo>
                  <a:pt x="655" y="445"/>
                </a:lnTo>
                <a:lnTo>
                  <a:pt x="660" y="443"/>
                </a:lnTo>
                <a:lnTo>
                  <a:pt x="666" y="440"/>
                </a:lnTo>
                <a:lnTo>
                  <a:pt x="670" y="438"/>
                </a:lnTo>
                <a:lnTo>
                  <a:pt x="674" y="435"/>
                </a:lnTo>
                <a:lnTo>
                  <a:pt x="682" y="427"/>
                </a:lnTo>
                <a:lnTo>
                  <a:pt x="687" y="419"/>
                </a:lnTo>
                <a:lnTo>
                  <a:pt x="692" y="408"/>
                </a:lnTo>
                <a:lnTo>
                  <a:pt x="696" y="397"/>
                </a:lnTo>
                <a:lnTo>
                  <a:pt x="698" y="387"/>
                </a:lnTo>
                <a:lnTo>
                  <a:pt x="699" y="375"/>
                </a:lnTo>
                <a:lnTo>
                  <a:pt x="698" y="366"/>
                </a:lnTo>
                <a:lnTo>
                  <a:pt x="697" y="359"/>
                </a:lnTo>
                <a:lnTo>
                  <a:pt x="696" y="351"/>
                </a:lnTo>
                <a:lnTo>
                  <a:pt x="692" y="344"/>
                </a:lnTo>
                <a:lnTo>
                  <a:pt x="713" y="205"/>
                </a:lnTo>
                <a:lnTo>
                  <a:pt x="713" y="201"/>
                </a:lnTo>
                <a:lnTo>
                  <a:pt x="713" y="192"/>
                </a:lnTo>
                <a:lnTo>
                  <a:pt x="712" y="178"/>
                </a:lnTo>
                <a:lnTo>
                  <a:pt x="710" y="160"/>
                </a:lnTo>
                <a:lnTo>
                  <a:pt x="707" y="151"/>
                </a:lnTo>
                <a:lnTo>
                  <a:pt x="704" y="140"/>
                </a:lnTo>
                <a:lnTo>
                  <a:pt x="701" y="129"/>
                </a:lnTo>
                <a:lnTo>
                  <a:pt x="696" y="119"/>
                </a:lnTo>
                <a:lnTo>
                  <a:pt x="690" y="108"/>
                </a:lnTo>
                <a:lnTo>
                  <a:pt x="684" y="96"/>
                </a:lnTo>
                <a:lnTo>
                  <a:pt x="675" y="85"/>
                </a:lnTo>
                <a:lnTo>
                  <a:pt x="667" y="74"/>
                </a:lnTo>
                <a:lnTo>
                  <a:pt x="658" y="65"/>
                </a:lnTo>
                <a:lnTo>
                  <a:pt x="648" y="56"/>
                </a:lnTo>
                <a:lnTo>
                  <a:pt x="638" y="49"/>
                </a:lnTo>
                <a:lnTo>
                  <a:pt x="628" y="41"/>
                </a:lnTo>
                <a:lnTo>
                  <a:pt x="616" y="35"/>
                </a:lnTo>
                <a:lnTo>
                  <a:pt x="604" y="29"/>
                </a:lnTo>
                <a:lnTo>
                  <a:pt x="592" y="23"/>
                </a:lnTo>
                <a:lnTo>
                  <a:pt x="579" y="18"/>
                </a:lnTo>
                <a:lnTo>
                  <a:pt x="565" y="14"/>
                </a:lnTo>
                <a:lnTo>
                  <a:pt x="551" y="10"/>
                </a:lnTo>
                <a:lnTo>
                  <a:pt x="536" y="7"/>
                </a:lnTo>
                <a:lnTo>
                  <a:pt x="520" y="4"/>
                </a:lnTo>
                <a:lnTo>
                  <a:pt x="504" y="2"/>
                </a:lnTo>
                <a:lnTo>
                  <a:pt x="486" y="1"/>
                </a:lnTo>
                <a:lnTo>
                  <a:pt x="469" y="0"/>
                </a:lnTo>
                <a:lnTo>
                  <a:pt x="451" y="0"/>
                </a:lnTo>
                <a:lnTo>
                  <a:pt x="433" y="0"/>
                </a:lnTo>
                <a:lnTo>
                  <a:pt x="416" y="1"/>
                </a:lnTo>
                <a:lnTo>
                  <a:pt x="399" y="2"/>
                </a:lnTo>
                <a:lnTo>
                  <a:pt x="382" y="4"/>
                </a:lnTo>
                <a:lnTo>
                  <a:pt x="366" y="7"/>
                </a:lnTo>
                <a:lnTo>
                  <a:pt x="351" y="10"/>
                </a:lnTo>
                <a:lnTo>
                  <a:pt x="337" y="14"/>
                </a:lnTo>
                <a:lnTo>
                  <a:pt x="324" y="18"/>
                </a:lnTo>
                <a:lnTo>
                  <a:pt x="311" y="23"/>
                </a:lnTo>
                <a:lnTo>
                  <a:pt x="298" y="29"/>
                </a:lnTo>
                <a:lnTo>
                  <a:pt x="286" y="35"/>
                </a:lnTo>
                <a:lnTo>
                  <a:pt x="274" y="41"/>
                </a:lnTo>
                <a:lnTo>
                  <a:pt x="263" y="49"/>
                </a:lnTo>
                <a:lnTo>
                  <a:pt x="254" y="56"/>
                </a:lnTo>
                <a:lnTo>
                  <a:pt x="244" y="65"/>
                </a:lnTo>
                <a:lnTo>
                  <a:pt x="236" y="74"/>
                </a:lnTo>
                <a:lnTo>
                  <a:pt x="226" y="85"/>
                </a:lnTo>
                <a:lnTo>
                  <a:pt x="218" y="96"/>
                </a:lnTo>
                <a:lnTo>
                  <a:pt x="212" y="108"/>
                </a:lnTo>
                <a:lnTo>
                  <a:pt x="207" y="119"/>
                </a:lnTo>
                <a:lnTo>
                  <a:pt x="201" y="129"/>
                </a:lnTo>
                <a:lnTo>
                  <a:pt x="198" y="140"/>
                </a:lnTo>
                <a:lnTo>
                  <a:pt x="195" y="151"/>
                </a:lnTo>
                <a:lnTo>
                  <a:pt x="193" y="160"/>
                </a:lnTo>
                <a:lnTo>
                  <a:pt x="191" y="179"/>
                </a:lnTo>
                <a:lnTo>
                  <a:pt x="190" y="193"/>
                </a:lnTo>
                <a:lnTo>
                  <a:pt x="190" y="202"/>
                </a:lnTo>
                <a:lnTo>
                  <a:pt x="190" y="207"/>
                </a:lnTo>
                <a:lnTo>
                  <a:pt x="209" y="344"/>
                </a:lnTo>
                <a:lnTo>
                  <a:pt x="207" y="351"/>
                </a:lnTo>
                <a:lnTo>
                  <a:pt x="206" y="359"/>
                </a:lnTo>
                <a:lnTo>
                  <a:pt x="205" y="366"/>
                </a:lnTo>
                <a:lnTo>
                  <a:pt x="203" y="375"/>
                </a:lnTo>
                <a:lnTo>
                  <a:pt x="205" y="387"/>
                </a:lnTo>
                <a:lnTo>
                  <a:pt x="207" y="397"/>
                </a:lnTo>
                <a:lnTo>
                  <a:pt x="210" y="408"/>
                </a:lnTo>
                <a:lnTo>
                  <a:pt x="214" y="419"/>
                </a:lnTo>
                <a:lnTo>
                  <a:pt x="221" y="427"/>
                </a:lnTo>
                <a:lnTo>
                  <a:pt x="228" y="435"/>
                </a:lnTo>
                <a:lnTo>
                  <a:pt x="232" y="438"/>
                </a:lnTo>
                <a:lnTo>
                  <a:pt x="237" y="440"/>
                </a:lnTo>
                <a:lnTo>
                  <a:pt x="242" y="443"/>
                </a:lnTo>
                <a:lnTo>
                  <a:pt x="247" y="445"/>
                </a:lnTo>
                <a:lnTo>
                  <a:pt x="248" y="454"/>
                </a:lnTo>
                <a:lnTo>
                  <a:pt x="250" y="464"/>
                </a:lnTo>
                <a:lnTo>
                  <a:pt x="252" y="473"/>
                </a:lnTo>
                <a:lnTo>
                  <a:pt x="255" y="482"/>
                </a:lnTo>
                <a:lnTo>
                  <a:pt x="261" y="499"/>
                </a:lnTo>
                <a:lnTo>
                  <a:pt x="270" y="516"/>
                </a:lnTo>
                <a:lnTo>
                  <a:pt x="280" y="531"/>
                </a:lnTo>
                <a:lnTo>
                  <a:pt x="290" y="546"/>
                </a:lnTo>
                <a:lnTo>
                  <a:pt x="303" y="560"/>
                </a:lnTo>
                <a:lnTo>
                  <a:pt x="316" y="572"/>
                </a:lnTo>
                <a:lnTo>
                  <a:pt x="108" y="635"/>
                </a:lnTo>
                <a:lnTo>
                  <a:pt x="96" y="641"/>
                </a:lnTo>
                <a:lnTo>
                  <a:pt x="86" y="646"/>
                </a:lnTo>
                <a:lnTo>
                  <a:pt x="75" y="654"/>
                </a:lnTo>
                <a:lnTo>
                  <a:pt x="64" y="661"/>
                </a:lnTo>
                <a:lnTo>
                  <a:pt x="54" y="670"/>
                </a:lnTo>
                <a:lnTo>
                  <a:pt x="46" y="678"/>
                </a:lnTo>
                <a:lnTo>
                  <a:pt x="37" y="688"/>
                </a:lnTo>
                <a:lnTo>
                  <a:pt x="30" y="699"/>
                </a:lnTo>
                <a:lnTo>
                  <a:pt x="23" y="709"/>
                </a:lnTo>
                <a:lnTo>
                  <a:pt x="17" y="721"/>
                </a:lnTo>
                <a:lnTo>
                  <a:pt x="13" y="733"/>
                </a:lnTo>
                <a:lnTo>
                  <a:pt x="7" y="745"/>
                </a:lnTo>
                <a:lnTo>
                  <a:pt x="4" y="758"/>
                </a:lnTo>
                <a:lnTo>
                  <a:pt x="2" y="770"/>
                </a:lnTo>
                <a:lnTo>
                  <a:pt x="1" y="783"/>
                </a:lnTo>
                <a:lnTo>
                  <a:pt x="0" y="796"/>
                </a:lnTo>
                <a:lnTo>
                  <a:pt x="0" y="901"/>
                </a:lnTo>
                <a:lnTo>
                  <a:pt x="903" y="901"/>
                </a:lnTo>
                <a:lnTo>
                  <a:pt x="903" y="796"/>
                </a:lnTo>
                <a:lnTo>
                  <a:pt x="901" y="783"/>
                </a:lnTo>
                <a:lnTo>
                  <a:pt x="900" y="770"/>
                </a:lnTo>
                <a:lnTo>
                  <a:pt x="898" y="758"/>
                </a:lnTo>
                <a:lnTo>
                  <a:pt x="894" y="745"/>
                </a:lnTo>
                <a:lnTo>
                  <a:pt x="890" y="733"/>
                </a:lnTo>
                <a:lnTo>
                  <a:pt x="884" y="721"/>
                </a:lnTo>
                <a:lnTo>
                  <a:pt x="879" y="709"/>
                </a:lnTo>
                <a:lnTo>
                  <a:pt x="871" y="699"/>
                </a:lnTo>
                <a:lnTo>
                  <a:pt x="864" y="688"/>
                </a:lnTo>
                <a:lnTo>
                  <a:pt x="856" y="678"/>
                </a:lnTo>
                <a:lnTo>
                  <a:pt x="847" y="670"/>
                </a:lnTo>
                <a:lnTo>
                  <a:pt x="837" y="661"/>
                </a:lnTo>
                <a:lnTo>
                  <a:pt x="827" y="654"/>
                </a:lnTo>
                <a:lnTo>
                  <a:pt x="817" y="646"/>
                </a:lnTo>
                <a:lnTo>
                  <a:pt x="805" y="641"/>
                </a:lnTo>
                <a:lnTo>
                  <a:pt x="793" y="6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170">
            <a:extLst>
              <a:ext uri="{FF2B5EF4-FFF2-40B4-BE49-F238E27FC236}">
                <a16:creationId xmlns:a16="http://schemas.microsoft.com/office/drawing/2014/main" id="{AAC76CE9-74C0-4ADC-A861-F7AF03153EC9}"/>
              </a:ext>
            </a:extLst>
          </p:cNvPr>
          <p:cNvSpPr>
            <a:spLocks/>
          </p:cNvSpPr>
          <p:nvPr/>
        </p:nvSpPr>
        <p:spPr bwMode="auto">
          <a:xfrm>
            <a:off x="8417547" y="3094499"/>
            <a:ext cx="73025" cy="39819"/>
          </a:xfrm>
          <a:custGeom>
            <a:avLst/>
            <a:gdLst>
              <a:gd name="T0" fmla="*/ 30 w 107"/>
              <a:gd name="T1" fmla="*/ 32 h 50"/>
              <a:gd name="T2" fmla="*/ 38 w 107"/>
              <a:gd name="T3" fmla="*/ 31 h 50"/>
              <a:gd name="T4" fmla="*/ 53 w 107"/>
              <a:gd name="T5" fmla="*/ 30 h 50"/>
              <a:gd name="T6" fmla="*/ 69 w 107"/>
              <a:gd name="T7" fmla="*/ 31 h 50"/>
              <a:gd name="T8" fmla="*/ 76 w 107"/>
              <a:gd name="T9" fmla="*/ 32 h 50"/>
              <a:gd name="T10" fmla="*/ 77 w 107"/>
              <a:gd name="T11" fmla="*/ 38 h 50"/>
              <a:gd name="T12" fmla="*/ 79 w 107"/>
              <a:gd name="T13" fmla="*/ 43 h 50"/>
              <a:gd name="T14" fmla="*/ 83 w 107"/>
              <a:gd name="T15" fmla="*/ 47 h 50"/>
              <a:gd name="T16" fmla="*/ 88 w 107"/>
              <a:gd name="T17" fmla="*/ 50 h 50"/>
              <a:gd name="T18" fmla="*/ 94 w 107"/>
              <a:gd name="T19" fmla="*/ 50 h 50"/>
              <a:gd name="T20" fmla="*/ 99 w 107"/>
              <a:gd name="T21" fmla="*/ 47 h 50"/>
              <a:gd name="T22" fmla="*/ 103 w 107"/>
              <a:gd name="T23" fmla="*/ 43 h 50"/>
              <a:gd name="T24" fmla="*/ 106 w 107"/>
              <a:gd name="T25" fmla="*/ 38 h 50"/>
              <a:gd name="T26" fmla="*/ 106 w 107"/>
              <a:gd name="T27" fmla="*/ 27 h 50"/>
              <a:gd name="T28" fmla="*/ 101 w 107"/>
              <a:gd name="T29" fmla="*/ 15 h 50"/>
              <a:gd name="T30" fmla="*/ 94 w 107"/>
              <a:gd name="T31" fmla="*/ 8 h 50"/>
              <a:gd name="T32" fmla="*/ 84 w 107"/>
              <a:gd name="T33" fmla="*/ 3 h 50"/>
              <a:gd name="T34" fmla="*/ 69 w 107"/>
              <a:gd name="T35" fmla="*/ 1 h 50"/>
              <a:gd name="T36" fmla="*/ 53 w 107"/>
              <a:gd name="T37" fmla="*/ 0 h 50"/>
              <a:gd name="T38" fmla="*/ 38 w 107"/>
              <a:gd name="T39" fmla="*/ 1 h 50"/>
              <a:gd name="T40" fmla="*/ 22 w 107"/>
              <a:gd name="T41" fmla="*/ 3 h 50"/>
              <a:gd name="T42" fmla="*/ 13 w 107"/>
              <a:gd name="T43" fmla="*/ 8 h 50"/>
              <a:gd name="T44" fmla="*/ 5 w 107"/>
              <a:gd name="T45" fmla="*/ 15 h 50"/>
              <a:gd name="T46" fmla="*/ 0 w 107"/>
              <a:gd name="T47" fmla="*/ 27 h 50"/>
              <a:gd name="T48" fmla="*/ 0 w 107"/>
              <a:gd name="T49" fmla="*/ 38 h 50"/>
              <a:gd name="T50" fmla="*/ 3 w 107"/>
              <a:gd name="T51" fmla="*/ 43 h 50"/>
              <a:gd name="T52" fmla="*/ 7 w 107"/>
              <a:gd name="T53" fmla="*/ 47 h 50"/>
              <a:gd name="T54" fmla="*/ 12 w 107"/>
              <a:gd name="T55" fmla="*/ 50 h 50"/>
              <a:gd name="T56" fmla="*/ 19 w 107"/>
              <a:gd name="T57" fmla="*/ 50 h 50"/>
              <a:gd name="T58" fmla="*/ 24 w 107"/>
              <a:gd name="T59" fmla="*/ 47 h 50"/>
              <a:gd name="T60" fmla="*/ 27 w 107"/>
              <a:gd name="T61" fmla="*/ 43 h 50"/>
              <a:gd name="T62" fmla="*/ 30 w 107"/>
              <a:gd name="T63" fmla="*/ 3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7" h="50">
                <a:moveTo>
                  <a:pt x="30" y="35"/>
                </a:moveTo>
                <a:lnTo>
                  <a:pt x="30" y="32"/>
                </a:lnTo>
                <a:lnTo>
                  <a:pt x="30" y="32"/>
                </a:lnTo>
                <a:lnTo>
                  <a:pt x="38" y="31"/>
                </a:lnTo>
                <a:lnTo>
                  <a:pt x="48" y="31"/>
                </a:lnTo>
                <a:lnTo>
                  <a:pt x="53" y="30"/>
                </a:lnTo>
                <a:lnTo>
                  <a:pt x="58" y="30"/>
                </a:lnTo>
                <a:lnTo>
                  <a:pt x="69" y="31"/>
                </a:lnTo>
                <a:lnTo>
                  <a:pt x="76" y="31"/>
                </a:lnTo>
                <a:lnTo>
                  <a:pt x="76" y="32"/>
                </a:lnTo>
                <a:lnTo>
                  <a:pt x="77" y="35"/>
                </a:lnTo>
                <a:lnTo>
                  <a:pt x="77" y="38"/>
                </a:lnTo>
                <a:lnTo>
                  <a:pt x="78" y="41"/>
                </a:lnTo>
                <a:lnTo>
                  <a:pt x="79" y="43"/>
                </a:lnTo>
                <a:lnTo>
                  <a:pt x="81" y="45"/>
                </a:lnTo>
                <a:lnTo>
                  <a:pt x="83" y="47"/>
                </a:lnTo>
                <a:lnTo>
                  <a:pt x="85" y="48"/>
                </a:lnTo>
                <a:lnTo>
                  <a:pt x="88" y="50"/>
                </a:lnTo>
                <a:lnTo>
                  <a:pt x="92" y="50"/>
                </a:lnTo>
                <a:lnTo>
                  <a:pt x="94" y="50"/>
                </a:lnTo>
                <a:lnTo>
                  <a:pt x="97" y="48"/>
                </a:lnTo>
                <a:lnTo>
                  <a:pt x="99" y="47"/>
                </a:lnTo>
                <a:lnTo>
                  <a:pt x="101" y="45"/>
                </a:lnTo>
                <a:lnTo>
                  <a:pt x="103" y="43"/>
                </a:lnTo>
                <a:lnTo>
                  <a:pt x="104" y="41"/>
                </a:lnTo>
                <a:lnTo>
                  <a:pt x="106" y="38"/>
                </a:lnTo>
                <a:lnTo>
                  <a:pt x="107" y="35"/>
                </a:lnTo>
                <a:lnTo>
                  <a:pt x="106" y="27"/>
                </a:lnTo>
                <a:lnTo>
                  <a:pt x="103" y="21"/>
                </a:lnTo>
                <a:lnTo>
                  <a:pt x="101" y="15"/>
                </a:lnTo>
                <a:lnTo>
                  <a:pt x="97" y="11"/>
                </a:lnTo>
                <a:lnTo>
                  <a:pt x="94" y="8"/>
                </a:lnTo>
                <a:lnTo>
                  <a:pt x="88" y="5"/>
                </a:lnTo>
                <a:lnTo>
                  <a:pt x="84" y="3"/>
                </a:lnTo>
                <a:lnTo>
                  <a:pt x="79" y="2"/>
                </a:lnTo>
                <a:lnTo>
                  <a:pt x="69" y="1"/>
                </a:lnTo>
                <a:lnTo>
                  <a:pt x="58" y="0"/>
                </a:lnTo>
                <a:lnTo>
                  <a:pt x="53" y="0"/>
                </a:lnTo>
                <a:lnTo>
                  <a:pt x="49" y="0"/>
                </a:lnTo>
                <a:lnTo>
                  <a:pt x="38" y="1"/>
                </a:lnTo>
                <a:lnTo>
                  <a:pt x="27" y="2"/>
                </a:lnTo>
                <a:lnTo>
                  <a:pt x="22" y="3"/>
                </a:lnTo>
                <a:lnTo>
                  <a:pt x="18" y="5"/>
                </a:lnTo>
                <a:lnTo>
                  <a:pt x="13" y="8"/>
                </a:lnTo>
                <a:lnTo>
                  <a:pt x="9" y="11"/>
                </a:lnTo>
                <a:lnTo>
                  <a:pt x="5" y="15"/>
                </a:lnTo>
                <a:lnTo>
                  <a:pt x="3" y="21"/>
                </a:lnTo>
                <a:lnTo>
                  <a:pt x="0" y="27"/>
                </a:lnTo>
                <a:lnTo>
                  <a:pt x="0" y="35"/>
                </a:lnTo>
                <a:lnTo>
                  <a:pt x="0" y="38"/>
                </a:lnTo>
                <a:lnTo>
                  <a:pt x="2" y="41"/>
                </a:lnTo>
                <a:lnTo>
                  <a:pt x="3" y="43"/>
                </a:lnTo>
                <a:lnTo>
                  <a:pt x="5" y="45"/>
                </a:lnTo>
                <a:lnTo>
                  <a:pt x="7" y="47"/>
                </a:lnTo>
                <a:lnTo>
                  <a:pt x="9" y="48"/>
                </a:lnTo>
                <a:lnTo>
                  <a:pt x="12" y="50"/>
                </a:lnTo>
                <a:lnTo>
                  <a:pt x="15" y="50"/>
                </a:lnTo>
                <a:lnTo>
                  <a:pt x="19" y="50"/>
                </a:lnTo>
                <a:lnTo>
                  <a:pt x="21" y="48"/>
                </a:lnTo>
                <a:lnTo>
                  <a:pt x="24" y="47"/>
                </a:lnTo>
                <a:lnTo>
                  <a:pt x="26" y="45"/>
                </a:lnTo>
                <a:lnTo>
                  <a:pt x="27" y="43"/>
                </a:lnTo>
                <a:lnTo>
                  <a:pt x="29" y="41"/>
                </a:lnTo>
                <a:lnTo>
                  <a:pt x="30" y="38"/>
                </a:lnTo>
                <a:lnTo>
                  <a:pt x="30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171">
            <a:extLst>
              <a:ext uri="{FF2B5EF4-FFF2-40B4-BE49-F238E27FC236}">
                <a16:creationId xmlns:a16="http://schemas.microsoft.com/office/drawing/2014/main" id="{0DF76405-8DB6-4A46-8D53-AC531C80C93E}"/>
              </a:ext>
            </a:extLst>
          </p:cNvPr>
          <p:cNvSpPr>
            <a:spLocks/>
          </p:cNvSpPr>
          <p:nvPr/>
        </p:nvSpPr>
        <p:spPr bwMode="auto">
          <a:xfrm>
            <a:off x="8521867" y="3094499"/>
            <a:ext cx="76501" cy="39819"/>
          </a:xfrm>
          <a:custGeom>
            <a:avLst/>
            <a:gdLst>
              <a:gd name="T0" fmla="*/ 18 w 106"/>
              <a:gd name="T1" fmla="*/ 50 h 50"/>
              <a:gd name="T2" fmla="*/ 23 w 106"/>
              <a:gd name="T3" fmla="*/ 47 h 50"/>
              <a:gd name="T4" fmla="*/ 28 w 106"/>
              <a:gd name="T5" fmla="*/ 43 h 50"/>
              <a:gd name="T6" fmla="*/ 30 w 106"/>
              <a:gd name="T7" fmla="*/ 38 h 50"/>
              <a:gd name="T8" fmla="*/ 30 w 106"/>
              <a:gd name="T9" fmla="*/ 32 h 50"/>
              <a:gd name="T10" fmla="*/ 38 w 106"/>
              <a:gd name="T11" fmla="*/ 31 h 50"/>
              <a:gd name="T12" fmla="*/ 53 w 106"/>
              <a:gd name="T13" fmla="*/ 30 h 50"/>
              <a:gd name="T14" fmla="*/ 68 w 106"/>
              <a:gd name="T15" fmla="*/ 31 h 50"/>
              <a:gd name="T16" fmla="*/ 76 w 106"/>
              <a:gd name="T17" fmla="*/ 32 h 50"/>
              <a:gd name="T18" fmla="*/ 76 w 106"/>
              <a:gd name="T19" fmla="*/ 38 h 50"/>
              <a:gd name="T20" fmla="*/ 78 w 106"/>
              <a:gd name="T21" fmla="*/ 43 h 50"/>
              <a:gd name="T22" fmla="*/ 82 w 106"/>
              <a:gd name="T23" fmla="*/ 47 h 50"/>
              <a:gd name="T24" fmla="*/ 88 w 106"/>
              <a:gd name="T25" fmla="*/ 50 h 50"/>
              <a:gd name="T26" fmla="*/ 94 w 106"/>
              <a:gd name="T27" fmla="*/ 50 h 50"/>
              <a:gd name="T28" fmla="*/ 99 w 106"/>
              <a:gd name="T29" fmla="*/ 47 h 50"/>
              <a:gd name="T30" fmla="*/ 104 w 106"/>
              <a:gd name="T31" fmla="*/ 43 h 50"/>
              <a:gd name="T32" fmla="*/ 106 w 106"/>
              <a:gd name="T33" fmla="*/ 38 h 50"/>
              <a:gd name="T34" fmla="*/ 105 w 106"/>
              <a:gd name="T35" fmla="*/ 27 h 50"/>
              <a:gd name="T36" fmla="*/ 100 w 106"/>
              <a:gd name="T37" fmla="*/ 15 h 50"/>
              <a:gd name="T38" fmla="*/ 93 w 106"/>
              <a:gd name="T39" fmla="*/ 8 h 50"/>
              <a:gd name="T40" fmla="*/ 84 w 106"/>
              <a:gd name="T41" fmla="*/ 3 h 50"/>
              <a:gd name="T42" fmla="*/ 68 w 106"/>
              <a:gd name="T43" fmla="*/ 1 h 50"/>
              <a:gd name="T44" fmla="*/ 53 w 106"/>
              <a:gd name="T45" fmla="*/ 0 h 50"/>
              <a:gd name="T46" fmla="*/ 37 w 106"/>
              <a:gd name="T47" fmla="*/ 1 h 50"/>
              <a:gd name="T48" fmla="*/ 22 w 106"/>
              <a:gd name="T49" fmla="*/ 3 h 50"/>
              <a:gd name="T50" fmla="*/ 12 w 106"/>
              <a:gd name="T51" fmla="*/ 8 h 50"/>
              <a:gd name="T52" fmla="*/ 5 w 106"/>
              <a:gd name="T53" fmla="*/ 15 h 50"/>
              <a:gd name="T54" fmla="*/ 1 w 106"/>
              <a:gd name="T55" fmla="*/ 27 h 50"/>
              <a:gd name="T56" fmla="*/ 1 w 106"/>
              <a:gd name="T57" fmla="*/ 38 h 50"/>
              <a:gd name="T58" fmla="*/ 3 w 106"/>
              <a:gd name="T59" fmla="*/ 43 h 50"/>
              <a:gd name="T60" fmla="*/ 6 w 106"/>
              <a:gd name="T61" fmla="*/ 47 h 50"/>
              <a:gd name="T62" fmla="*/ 11 w 106"/>
              <a:gd name="T6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6" h="50">
                <a:moveTo>
                  <a:pt x="15" y="50"/>
                </a:moveTo>
                <a:lnTo>
                  <a:pt x="18" y="50"/>
                </a:lnTo>
                <a:lnTo>
                  <a:pt x="21" y="48"/>
                </a:lnTo>
                <a:lnTo>
                  <a:pt x="23" y="47"/>
                </a:lnTo>
                <a:lnTo>
                  <a:pt x="25" y="45"/>
                </a:lnTo>
                <a:lnTo>
                  <a:pt x="28" y="43"/>
                </a:lnTo>
                <a:lnTo>
                  <a:pt x="29" y="41"/>
                </a:lnTo>
                <a:lnTo>
                  <a:pt x="30" y="38"/>
                </a:lnTo>
                <a:lnTo>
                  <a:pt x="30" y="35"/>
                </a:lnTo>
                <a:lnTo>
                  <a:pt x="30" y="32"/>
                </a:lnTo>
                <a:lnTo>
                  <a:pt x="30" y="32"/>
                </a:lnTo>
                <a:lnTo>
                  <a:pt x="38" y="31"/>
                </a:lnTo>
                <a:lnTo>
                  <a:pt x="48" y="31"/>
                </a:lnTo>
                <a:lnTo>
                  <a:pt x="53" y="30"/>
                </a:lnTo>
                <a:lnTo>
                  <a:pt x="58" y="30"/>
                </a:lnTo>
                <a:lnTo>
                  <a:pt x="68" y="31"/>
                </a:lnTo>
                <a:lnTo>
                  <a:pt x="76" y="31"/>
                </a:lnTo>
                <a:lnTo>
                  <a:pt x="76" y="32"/>
                </a:lnTo>
                <a:lnTo>
                  <a:pt x="76" y="35"/>
                </a:lnTo>
                <a:lnTo>
                  <a:pt x="76" y="38"/>
                </a:lnTo>
                <a:lnTo>
                  <a:pt x="77" y="41"/>
                </a:lnTo>
                <a:lnTo>
                  <a:pt x="78" y="43"/>
                </a:lnTo>
                <a:lnTo>
                  <a:pt x="80" y="45"/>
                </a:lnTo>
                <a:lnTo>
                  <a:pt x="82" y="47"/>
                </a:lnTo>
                <a:lnTo>
                  <a:pt x="85" y="48"/>
                </a:lnTo>
                <a:lnTo>
                  <a:pt x="88" y="50"/>
                </a:lnTo>
                <a:lnTo>
                  <a:pt x="91" y="50"/>
                </a:lnTo>
                <a:lnTo>
                  <a:pt x="94" y="50"/>
                </a:lnTo>
                <a:lnTo>
                  <a:pt x="96" y="48"/>
                </a:lnTo>
                <a:lnTo>
                  <a:pt x="99" y="47"/>
                </a:lnTo>
                <a:lnTo>
                  <a:pt x="101" y="45"/>
                </a:lnTo>
                <a:lnTo>
                  <a:pt x="104" y="43"/>
                </a:lnTo>
                <a:lnTo>
                  <a:pt x="105" y="41"/>
                </a:lnTo>
                <a:lnTo>
                  <a:pt x="106" y="38"/>
                </a:lnTo>
                <a:lnTo>
                  <a:pt x="106" y="35"/>
                </a:lnTo>
                <a:lnTo>
                  <a:pt x="105" y="27"/>
                </a:lnTo>
                <a:lnTo>
                  <a:pt x="104" y="21"/>
                </a:lnTo>
                <a:lnTo>
                  <a:pt x="100" y="15"/>
                </a:lnTo>
                <a:lnTo>
                  <a:pt x="97" y="11"/>
                </a:lnTo>
                <a:lnTo>
                  <a:pt x="93" y="8"/>
                </a:lnTo>
                <a:lnTo>
                  <a:pt x="89" y="5"/>
                </a:lnTo>
                <a:lnTo>
                  <a:pt x="84" y="3"/>
                </a:lnTo>
                <a:lnTo>
                  <a:pt x="79" y="2"/>
                </a:lnTo>
                <a:lnTo>
                  <a:pt x="68" y="1"/>
                </a:lnTo>
                <a:lnTo>
                  <a:pt x="58" y="0"/>
                </a:lnTo>
                <a:lnTo>
                  <a:pt x="53" y="0"/>
                </a:lnTo>
                <a:lnTo>
                  <a:pt x="48" y="0"/>
                </a:lnTo>
                <a:lnTo>
                  <a:pt x="37" y="1"/>
                </a:lnTo>
                <a:lnTo>
                  <a:pt x="26" y="2"/>
                </a:lnTo>
                <a:lnTo>
                  <a:pt x="22" y="3"/>
                </a:lnTo>
                <a:lnTo>
                  <a:pt x="17" y="5"/>
                </a:lnTo>
                <a:lnTo>
                  <a:pt x="12" y="8"/>
                </a:lnTo>
                <a:lnTo>
                  <a:pt x="9" y="11"/>
                </a:lnTo>
                <a:lnTo>
                  <a:pt x="5" y="15"/>
                </a:lnTo>
                <a:lnTo>
                  <a:pt x="2" y="21"/>
                </a:lnTo>
                <a:lnTo>
                  <a:pt x="1" y="27"/>
                </a:lnTo>
                <a:lnTo>
                  <a:pt x="0" y="35"/>
                </a:lnTo>
                <a:lnTo>
                  <a:pt x="1" y="38"/>
                </a:lnTo>
                <a:lnTo>
                  <a:pt x="1" y="41"/>
                </a:lnTo>
                <a:lnTo>
                  <a:pt x="3" y="43"/>
                </a:lnTo>
                <a:lnTo>
                  <a:pt x="4" y="45"/>
                </a:lnTo>
                <a:lnTo>
                  <a:pt x="6" y="47"/>
                </a:lnTo>
                <a:lnTo>
                  <a:pt x="9" y="48"/>
                </a:lnTo>
                <a:lnTo>
                  <a:pt x="11" y="50"/>
                </a:lnTo>
                <a:lnTo>
                  <a:pt x="15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Oval 9">
            <a:extLst>
              <a:ext uri="{FF2B5EF4-FFF2-40B4-BE49-F238E27FC236}">
                <a16:creationId xmlns:a16="http://schemas.microsoft.com/office/drawing/2014/main" id="{E9B6DCD2-9D9C-4824-8540-517F1098E85B}"/>
              </a:ext>
            </a:extLst>
          </p:cNvPr>
          <p:cNvSpPr/>
          <p:nvPr/>
        </p:nvSpPr>
        <p:spPr>
          <a:xfrm>
            <a:off x="10124382" y="2201735"/>
            <a:ext cx="1740098" cy="199258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Freeform 169">
            <a:extLst>
              <a:ext uri="{FF2B5EF4-FFF2-40B4-BE49-F238E27FC236}">
                <a16:creationId xmlns:a16="http://schemas.microsoft.com/office/drawing/2014/main" id="{B6B1BC3E-F7CA-4B77-B346-7B09B683D111}"/>
              </a:ext>
            </a:extLst>
          </p:cNvPr>
          <p:cNvSpPr>
            <a:spLocks noEditPoints="1"/>
          </p:cNvSpPr>
          <p:nvPr/>
        </p:nvSpPr>
        <p:spPr bwMode="auto">
          <a:xfrm>
            <a:off x="10681471" y="2839657"/>
            <a:ext cx="625921" cy="716742"/>
          </a:xfrm>
          <a:custGeom>
            <a:avLst/>
            <a:gdLst>
              <a:gd name="T0" fmla="*/ 36 w 903"/>
              <a:gd name="T1" fmla="*/ 754 h 901"/>
              <a:gd name="T2" fmla="*/ 75 w 903"/>
              <a:gd name="T3" fmla="*/ 692 h 901"/>
              <a:gd name="T4" fmla="*/ 360 w 903"/>
              <a:gd name="T5" fmla="*/ 604 h 901"/>
              <a:gd name="T6" fmla="*/ 451 w 903"/>
              <a:gd name="T7" fmla="*/ 636 h 901"/>
              <a:gd name="T8" fmla="*/ 542 w 903"/>
              <a:gd name="T9" fmla="*/ 604 h 901"/>
              <a:gd name="T10" fmla="*/ 827 w 903"/>
              <a:gd name="T11" fmla="*/ 691 h 901"/>
              <a:gd name="T12" fmla="*/ 866 w 903"/>
              <a:gd name="T13" fmla="*/ 754 h 901"/>
              <a:gd name="T14" fmla="*/ 276 w 903"/>
              <a:gd name="T15" fmla="*/ 428 h 901"/>
              <a:gd name="T16" fmla="*/ 261 w 903"/>
              <a:gd name="T17" fmla="*/ 417 h 901"/>
              <a:gd name="T18" fmla="*/ 237 w 903"/>
              <a:gd name="T19" fmla="*/ 394 h 901"/>
              <a:gd name="T20" fmla="*/ 239 w 903"/>
              <a:gd name="T21" fmla="*/ 348 h 901"/>
              <a:gd name="T22" fmla="*/ 267 w 903"/>
              <a:gd name="T23" fmla="*/ 332 h 901"/>
              <a:gd name="T24" fmla="*/ 348 w 903"/>
              <a:gd name="T25" fmla="*/ 233 h 901"/>
              <a:gd name="T26" fmla="*/ 424 w 903"/>
              <a:gd name="T27" fmla="*/ 204 h 901"/>
              <a:gd name="T28" fmla="*/ 471 w 903"/>
              <a:gd name="T29" fmla="*/ 200 h 901"/>
              <a:gd name="T30" fmla="*/ 539 w 903"/>
              <a:gd name="T31" fmla="*/ 230 h 901"/>
              <a:gd name="T32" fmla="*/ 631 w 903"/>
              <a:gd name="T33" fmla="*/ 330 h 901"/>
              <a:gd name="T34" fmla="*/ 659 w 903"/>
              <a:gd name="T35" fmla="*/ 343 h 901"/>
              <a:gd name="T36" fmla="*/ 667 w 903"/>
              <a:gd name="T37" fmla="*/ 388 h 901"/>
              <a:gd name="T38" fmla="*/ 644 w 903"/>
              <a:gd name="T39" fmla="*/ 417 h 901"/>
              <a:gd name="T40" fmla="*/ 627 w 903"/>
              <a:gd name="T41" fmla="*/ 426 h 901"/>
              <a:gd name="T42" fmla="*/ 616 w 903"/>
              <a:gd name="T43" fmla="*/ 482 h 901"/>
              <a:gd name="T44" fmla="*/ 548 w 903"/>
              <a:gd name="T45" fmla="*/ 566 h 901"/>
              <a:gd name="T46" fmla="*/ 482 w 903"/>
              <a:gd name="T47" fmla="*/ 600 h 901"/>
              <a:gd name="T48" fmla="*/ 408 w 903"/>
              <a:gd name="T49" fmla="*/ 596 h 901"/>
              <a:gd name="T50" fmla="*/ 339 w 903"/>
              <a:gd name="T51" fmla="*/ 553 h 901"/>
              <a:gd name="T52" fmla="*/ 283 w 903"/>
              <a:gd name="T53" fmla="*/ 472 h 901"/>
              <a:gd name="T54" fmla="*/ 274 w 903"/>
              <a:gd name="T55" fmla="*/ 79 h 901"/>
              <a:gd name="T56" fmla="*/ 348 w 903"/>
              <a:gd name="T57" fmla="*/ 42 h 901"/>
              <a:gd name="T58" fmla="*/ 451 w 903"/>
              <a:gd name="T59" fmla="*/ 30 h 901"/>
              <a:gd name="T60" fmla="*/ 554 w 903"/>
              <a:gd name="T61" fmla="*/ 41 h 901"/>
              <a:gd name="T62" fmla="*/ 628 w 903"/>
              <a:gd name="T63" fmla="*/ 79 h 901"/>
              <a:gd name="T64" fmla="*/ 675 w 903"/>
              <a:gd name="T65" fmla="*/ 150 h 901"/>
              <a:gd name="T66" fmla="*/ 637 w 903"/>
              <a:gd name="T67" fmla="*/ 220 h 901"/>
              <a:gd name="T68" fmla="*/ 566 w 903"/>
              <a:gd name="T69" fmla="*/ 204 h 901"/>
              <a:gd name="T70" fmla="*/ 496 w 903"/>
              <a:gd name="T71" fmla="*/ 180 h 901"/>
              <a:gd name="T72" fmla="*/ 460 w 903"/>
              <a:gd name="T73" fmla="*/ 135 h 901"/>
              <a:gd name="T74" fmla="*/ 440 w 903"/>
              <a:gd name="T75" fmla="*/ 137 h 901"/>
              <a:gd name="T76" fmla="*/ 400 w 903"/>
              <a:gd name="T77" fmla="*/ 184 h 901"/>
              <a:gd name="T78" fmla="*/ 319 w 903"/>
              <a:gd name="T79" fmla="*/ 207 h 901"/>
              <a:gd name="T80" fmla="*/ 248 w 903"/>
              <a:gd name="T81" fmla="*/ 304 h 901"/>
              <a:gd name="T82" fmla="*/ 233 w 903"/>
              <a:gd name="T83" fmla="*/ 131 h 901"/>
              <a:gd name="T84" fmla="*/ 599 w 903"/>
              <a:gd name="T85" fmla="*/ 560 h 901"/>
              <a:gd name="T86" fmla="*/ 653 w 903"/>
              <a:gd name="T87" fmla="*/ 464 h 901"/>
              <a:gd name="T88" fmla="*/ 682 w 903"/>
              <a:gd name="T89" fmla="*/ 427 h 901"/>
              <a:gd name="T90" fmla="*/ 697 w 903"/>
              <a:gd name="T91" fmla="*/ 359 h 901"/>
              <a:gd name="T92" fmla="*/ 710 w 903"/>
              <a:gd name="T93" fmla="*/ 160 h 901"/>
              <a:gd name="T94" fmla="*/ 675 w 903"/>
              <a:gd name="T95" fmla="*/ 85 h 901"/>
              <a:gd name="T96" fmla="*/ 604 w 903"/>
              <a:gd name="T97" fmla="*/ 29 h 901"/>
              <a:gd name="T98" fmla="*/ 504 w 903"/>
              <a:gd name="T99" fmla="*/ 2 h 901"/>
              <a:gd name="T100" fmla="*/ 382 w 903"/>
              <a:gd name="T101" fmla="*/ 4 h 901"/>
              <a:gd name="T102" fmla="*/ 286 w 903"/>
              <a:gd name="T103" fmla="*/ 35 h 901"/>
              <a:gd name="T104" fmla="*/ 218 w 903"/>
              <a:gd name="T105" fmla="*/ 96 h 901"/>
              <a:gd name="T106" fmla="*/ 191 w 903"/>
              <a:gd name="T107" fmla="*/ 179 h 901"/>
              <a:gd name="T108" fmla="*/ 205 w 903"/>
              <a:gd name="T109" fmla="*/ 366 h 901"/>
              <a:gd name="T110" fmla="*/ 228 w 903"/>
              <a:gd name="T111" fmla="*/ 435 h 901"/>
              <a:gd name="T112" fmla="*/ 252 w 903"/>
              <a:gd name="T113" fmla="*/ 473 h 901"/>
              <a:gd name="T114" fmla="*/ 316 w 903"/>
              <a:gd name="T115" fmla="*/ 572 h 901"/>
              <a:gd name="T116" fmla="*/ 46 w 903"/>
              <a:gd name="T117" fmla="*/ 678 h 901"/>
              <a:gd name="T118" fmla="*/ 4 w 903"/>
              <a:gd name="T119" fmla="*/ 758 h 901"/>
              <a:gd name="T120" fmla="*/ 901 w 903"/>
              <a:gd name="T121" fmla="*/ 783 h 901"/>
              <a:gd name="T122" fmla="*/ 871 w 903"/>
              <a:gd name="T123" fmla="*/ 699 h 901"/>
              <a:gd name="T124" fmla="*/ 805 w 903"/>
              <a:gd name="T125" fmla="*/ 641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3" h="901">
                <a:moveTo>
                  <a:pt x="872" y="871"/>
                </a:moveTo>
                <a:lnTo>
                  <a:pt x="30" y="871"/>
                </a:lnTo>
                <a:lnTo>
                  <a:pt x="30" y="796"/>
                </a:lnTo>
                <a:lnTo>
                  <a:pt x="31" y="785"/>
                </a:lnTo>
                <a:lnTo>
                  <a:pt x="32" y="775"/>
                </a:lnTo>
                <a:lnTo>
                  <a:pt x="34" y="764"/>
                </a:lnTo>
                <a:lnTo>
                  <a:pt x="36" y="754"/>
                </a:lnTo>
                <a:lnTo>
                  <a:pt x="39" y="744"/>
                </a:lnTo>
                <a:lnTo>
                  <a:pt x="44" y="734"/>
                </a:lnTo>
                <a:lnTo>
                  <a:pt x="49" y="724"/>
                </a:lnTo>
                <a:lnTo>
                  <a:pt x="54" y="716"/>
                </a:lnTo>
                <a:lnTo>
                  <a:pt x="61" y="707"/>
                </a:lnTo>
                <a:lnTo>
                  <a:pt x="67" y="700"/>
                </a:lnTo>
                <a:lnTo>
                  <a:pt x="75" y="692"/>
                </a:lnTo>
                <a:lnTo>
                  <a:pt x="82" y="685"/>
                </a:lnTo>
                <a:lnTo>
                  <a:pt x="91" y="678"/>
                </a:lnTo>
                <a:lnTo>
                  <a:pt x="99" y="673"/>
                </a:lnTo>
                <a:lnTo>
                  <a:pt x="108" y="669"/>
                </a:lnTo>
                <a:lnTo>
                  <a:pt x="118" y="664"/>
                </a:lnTo>
                <a:lnTo>
                  <a:pt x="345" y="596"/>
                </a:lnTo>
                <a:lnTo>
                  <a:pt x="360" y="604"/>
                </a:lnTo>
                <a:lnTo>
                  <a:pt x="374" y="613"/>
                </a:lnTo>
                <a:lnTo>
                  <a:pt x="389" y="620"/>
                </a:lnTo>
                <a:lnTo>
                  <a:pt x="403" y="626"/>
                </a:lnTo>
                <a:lnTo>
                  <a:pt x="417" y="630"/>
                </a:lnTo>
                <a:lnTo>
                  <a:pt x="429" y="633"/>
                </a:lnTo>
                <a:lnTo>
                  <a:pt x="440" y="635"/>
                </a:lnTo>
                <a:lnTo>
                  <a:pt x="451" y="636"/>
                </a:lnTo>
                <a:lnTo>
                  <a:pt x="462" y="635"/>
                </a:lnTo>
                <a:lnTo>
                  <a:pt x="473" y="633"/>
                </a:lnTo>
                <a:lnTo>
                  <a:pt x="485" y="630"/>
                </a:lnTo>
                <a:lnTo>
                  <a:pt x="499" y="626"/>
                </a:lnTo>
                <a:lnTo>
                  <a:pt x="513" y="620"/>
                </a:lnTo>
                <a:lnTo>
                  <a:pt x="527" y="613"/>
                </a:lnTo>
                <a:lnTo>
                  <a:pt x="542" y="604"/>
                </a:lnTo>
                <a:lnTo>
                  <a:pt x="557" y="596"/>
                </a:lnTo>
                <a:lnTo>
                  <a:pt x="783" y="664"/>
                </a:lnTo>
                <a:lnTo>
                  <a:pt x="793" y="669"/>
                </a:lnTo>
                <a:lnTo>
                  <a:pt x="802" y="673"/>
                </a:lnTo>
                <a:lnTo>
                  <a:pt x="811" y="678"/>
                </a:lnTo>
                <a:lnTo>
                  <a:pt x="819" y="685"/>
                </a:lnTo>
                <a:lnTo>
                  <a:pt x="827" y="691"/>
                </a:lnTo>
                <a:lnTo>
                  <a:pt x="834" y="699"/>
                </a:lnTo>
                <a:lnTo>
                  <a:pt x="841" y="707"/>
                </a:lnTo>
                <a:lnTo>
                  <a:pt x="848" y="716"/>
                </a:lnTo>
                <a:lnTo>
                  <a:pt x="853" y="724"/>
                </a:lnTo>
                <a:lnTo>
                  <a:pt x="857" y="734"/>
                </a:lnTo>
                <a:lnTo>
                  <a:pt x="862" y="744"/>
                </a:lnTo>
                <a:lnTo>
                  <a:pt x="866" y="754"/>
                </a:lnTo>
                <a:lnTo>
                  <a:pt x="868" y="764"/>
                </a:lnTo>
                <a:lnTo>
                  <a:pt x="870" y="775"/>
                </a:lnTo>
                <a:lnTo>
                  <a:pt x="871" y="785"/>
                </a:lnTo>
                <a:lnTo>
                  <a:pt x="872" y="796"/>
                </a:lnTo>
                <a:lnTo>
                  <a:pt x="872" y="871"/>
                </a:lnTo>
                <a:close/>
                <a:moveTo>
                  <a:pt x="276" y="432"/>
                </a:moveTo>
                <a:lnTo>
                  <a:pt x="276" y="428"/>
                </a:lnTo>
                <a:lnTo>
                  <a:pt x="275" y="426"/>
                </a:lnTo>
                <a:lnTo>
                  <a:pt x="274" y="423"/>
                </a:lnTo>
                <a:lnTo>
                  <a:pt x="272" y="421"/>
                </a:lnTo>
                <a:lnTo>
                  <a:pt x="270" y="419"/>
                </a:lnTo>
                <a:lnTo>
                  <a:pt x="267" y="418"/>
                </a:lnTo>
                <a:lnTo>
                  <a:pt x="265" y="417"/>
                </a:lnTo>
                <a:lnTo>
                  <a:pt x="261" y="417"/>
                </a:lnTo>
                <a:lnTo>
                  <a:pt x="257" y="417"/>
                </a:lnTo>
                <a:lnTo>
                  <a:pt x="254" y="416"/>
                </a:lnTo>
                <a:lnTo>
                  <a:pt x="251" y="415"/>
                </a:lnTo>
                <a:lnTo>
                  <a:pt x="247" y="412"/>
                </a:lnTo>
                <a:lnTo>
                  <a:pt x="243" y="407"/>
                </a:lnTo>
                <a:lnTo>
                  <a:pt x="240" y="402"/>
                </a:lnTo>
                <a:lnTo>
                  <a:pt x="237" y="394"/>
                </a:lnTo>
                <a:lnTo>
                  <a:pt x="235" y="388"/>
                </a:lnTo>
                <a:lnTo>
                  <a:pt x="235" y="380"/>
                </a:lnTo>
                <a:lnTo>
                  <a:pt x="233" y="375"/>
                </a:lnTo>
                <a:lnTo>
                  <a:pt x="235" y="368"/>
                </a:lnTo>
                <a:lnTo>
                  <a:pt x="235" y="362"/>
                </a:lnTo>
                <a:lnTo>
                  <a:pt x="237" y="356"/>
                </a:lnTo>
                <a:lnTo>
                  <a:pt x="239" y="348"/>
                </a:lnTo>
                <a:lnTo>
                  <a:pt x="243" y="343"/>
                </a:lnTo>
                <a:lnTo>
                  <a:pt x="247" y="337"/>
                </a:lnTo>
                <a:lnTo>
                  <a:pt x="251" y="335"/>
                </a:lnTo>
                <a:lnTo>
                  <a:pt x="254" y="334"/>
                </a:lnTo>
                <a:lnTo>
                  <a:pt x="257" y="333"/>
                </a:lnTo>
                <a:lnTo>
                  <a:pt x="261" y="333"/>
                </a:lnTo>
                <a:lnTo>
                  <a:pt x="267" y="332"/>
                </a:lnTo>
                <a:lnTo>
                  <a:pt x="271" y="330"/>
                </a:lnTo>
                <a:lnTo>
                  <a:pt x="274" y="326"/>
                </a:lnTo>
                <a:lnTo>
                  <a:pt x="276" y="321"/>
                </a:lnTo>
                <a:lnTo>
                  <a:pt x="292" y="238"/>
                </a:lnTo>
                <a:lnTo>
                  <a:pt x="313" y="238"/>
                </a:lnTo>
                <a:lnTo>
                  <a:pt x="331" y="235"/>
                </a:lnTo>
                <a:lnTo>
                  <a:pt x="348" y="233"/>
                </a:lnTo>
                <a:lnTo>
                  <a:pt x="363" y="230"/>
                </a:lnTo>
                <a:lnTo>
                  <a:pt x="376" y="227"/>
                </a:lnTo>
                <a:lnTo>
                  <a:pt x="389" y="224"/>
                </a:lnTo>
                <a:lnTo>
                  <a:pt x="399" y="219"/>
                </a:lnTo>
                <a:lnTo>
                  <a:pt x="408" y="215"/>
                </a:lnTo>
                <a:lnTo>
                  <a:pt x="417" y="210"/>
                </a:lnTo>
                <a:lnTo>
                  <a:pt x="424" y="204"/>
                </a:lnTo>
                <a:lnTo>
                  <a:pt x="430" y="200"/>
                </a:lnTo>
                <a:lnTo>
                  <a:pt x="436" y="195"/>
                </a:lnTo>
                <a:lnTo>
                  <a:pt x="445" y="184"/>
                </a:lnTo>
                <a:lnTo>
                  <a:pt x="451" y="174"/>
                </a:lnTo>
                <a:lnTo>
                  <a:pt x="458" y="184"/>
                </a:lnTo>
                <a:lnTo>
                  <a:pt x="466" y="195"/>
                </a:lnTo>
                <a:lnTo>
                  <a:pt x="471" y="200"/>
                </a:lnTo>
                <a:lnTo>
                  <a:pt x="478" y="204"/>
                </a:lnTo>
                <a:lnTo>
                  <a:pt x="485" y="210"/>
                </a:lnTo>
                <a:lnTo>
                  <a:pt x="494" y="215"/>
                </a:lnTo>
                <a:lnTo>
                  <a:pt x="503" y="219"/>
                </a:lnTo>
                <a:lnTo>
                  <a:pt x="513" y="224"/>
                </a:lnTo>
                <a:lnTo>
                  <a:pt x="525" y="227"/>
                </a:lnTo>
                <a:lnTo>
                  <a:pt x="539" y="230"/>
                </a:lnTo>
                <a:lnTo>
                  <a:pt x="554" y="233"/>
                </a:lnTo>
                <a:lnTo>
                  <a:pt x="571" y="235"/>
                </a:lnTo>
                <a:lnTo>
                  <a:pt x="589" y="238"/>
                </a:lnTo>
                <a:lnTo>
                  <a:pt x="610" y="238"/>
                </a:lnTo>
                <a:lnTo>
                  <a:pt x="626" y="321"/>
                </a:lnTo>
                <a:lnTo>
                  <a:pt x="628" y="326"/>
                </a:lnTo>
                <a:lnTo>
                  <a:pt x="631" y="330"/>
                </a:lnTo>
                <a:lnTo>
                  <a:pt x="636" y="332"/>
                </a:lnTo>
                <a:lnTo>
                  <a:pt x="641" y="333"/>
                </a:lnTo>
                <a:lnTo>
                  <a:pt x="644" y="333"/>
                </a:lnTo>
                <a:lnTo>
                  <a:pt x="648" y="334"/>
                </a:lnTo>
                <a:lnTo>
                  <a:pt x="652" y="335"/>
                </a:lnTo>
                <a:lnTo>
                  <a:pt x="654" y="337"/>
                </a:lnTo>
                <a:lnTo>
                  <a:pt x="659" y="343"/>
                </a:lnTo>
                <a:lnTo>
                  <a:pt x="662" y="348"/>
                </a:lnTo>
                <a:lnTo>
                  <a:pt x="666" y="356"/>
                </a:lnTo>
                <a:lnTo>
                  <a:pt x="667" y="362"/>
                </a:lnTo>
                <a:lnTo>
                  <a:pt x="668" y="368"/>
                </a:lnTo>
                <a:lnTo>
                  <a:pt x="668" y="375"/>
                </a:lnTo>
                <a:lnTo>
                  <a:pt x="668" y="380"/>
                </a:lnTo>
                <a:lnTo>
                  <a:pt x="667" y="388"/>
                </a:lnTo>
                <a:lnTo>
                  <a:pt x="666" y="394"/>
                </a:lnTo>
                <a:lnTo>
                  <a:pt x="662" y="402"/>
                </a:lnTo>
                <a:lnTo>
                  <a:pt x="659" y="407"/>
                </a:lnTo>
                <a:lnTo>
                  <a:pt x="654" y="412"/>
                </a:lnTo>
                <a:lnTo>
                  <a:pt x="652" y="415"/>
                </a:lnTo>
                <a:lnTo>
                  <a:pt x="648" y="416"/>
                </a:lnTo>
                <a:lnTo>
                  <a:pt x="644" y="417"/>
                </a:lnTo>
                <a:lnTo>
                  <a:pt x="641" y="417"/>
                </a:lnTo>
                <a:lnTo>
                  <a:pt x="638" y="417"/>
                </a:lnTo>
                <a:lnTo>
                  <a:pt x="634" y="418"/>
                </a:lnTo>
                <a:lnTo>
                  <a:pt x="632" y="419"/>
                </a:lnTo>
                <a:lnTo>
                  <a:pt x="630" y="421"/>
                </a:lnTo>
                <a:lnTo>
                  <a:pt x="628" y="423"/>
                </a:lnTo>
                <a:lnTo>
                  <a:pt x="627" y="426"/>
                </a:lnTo>
                <a:lnTo>
                  <a:pt x="626" y="428"/>
                </a:lnTo>
                <a:lnTo>
                  <a:pt x="626" y="432"/>
                </a:lnTo>
                <a:lnTo>
                  <a:pt x="625" y="442"/>
                </a:lnTo>
                <a:lnTo>
                  <a:pt x="624" y="452"/>
                </a:lnTo>
                <a:lnTo>
                  <a:pt x="622" y="463"/>
                </a:lnTo>
                <a:lnTo>
                  <a:pt x="619" y="472"/>
                </a:lnTo>
                <a:lnTo>
                  <a:pt x="616" y="482"/>
                </a:lnTo>
                <a:lnTo>
                  <a:pt x="612" y="491"/>
                </a:lnTo>
                <a:lnTo>
                  <a:pt x="608" y="500"/>
                </a:lnTo>
                <a:lnTo>
                  <a:pt x="602" y="509"/>
                </a:lnTo>
                <a:lnTo>
                  <a:pt x="591" y="525"/>
                </a:lnTo>
                <a:lnTo>
                  <a:pt x="578" y="540"/>
                </a:lnTo>
                <a:lnTo>
                  <a:pt x="563" y="553"/>
                </a:lnTo>
                <a:lnTo>
                  <a:pt x="548" y="566"/>
                </a:lnTo>
                <a:lnTo>
                  <a:pt x="547" y="566"/>
                </a:lnTo>
                <a:lnTo>
                  <a:pt x="547" y="567"/>
                </a:lnTo>
                <a:lnTo>
                  <a:pt x="533" y="575"/>
                </a:lnTo>
                <a:lnTo>
                  <a:pt x="520" y="584"/>
                </a:lnTo>
                <a:lnTo>
                  <a:pt x="507" y="590"/>
                </a:lnTo>
                <a:lnTo>
                  <a:pt x="494" y="596"/>
                </a:lnTo>
                <a:lnTo>
                  <a:pt x="482" y="600"/>
                </a:lnTo>
                <a:lnTo>
                  <a:pt x="470" y="603"/>
                </a:lnTo>
                <a:lnTo>
                  <a:pt x="460" y="605"/>
                </a:lnTo>
                <a:lnTo>
                  <a:pt x="451" y="606"/>
                </a:lnTo>
                <a:lnTo>
                  <a:pt x="441" y="605"/>
                </a:lnTo>
                <a:lnTo>
                  <a:pt x="432" y="603"/>
                </a:lnTo>
                <a:lnTo>
                  <a:pt x="420" y="600"/>
                </a:lnTo>
                <a:lnTo>
                  <a:pt x="408" y="596"/>
                </a:lnTo>
                <a:lnTo>
                  <a:pt x="395" y="590"/>
                </a:lnTo>
                <a:lnTo>
                  <a:pt x="382" y="584"/>
                </a:lnTo>
                <a:lnTo>
                  <a:pt x="370" y="576"/>
                </a:lnTo>
                <a:lnTo>
                  <a:pt x="357" y="567"/>
                </a:lnTo>
                <a:lnTo>
                  <a:pt x="356" y="567"/>
                </a:lnTo>
                <a:lnTo>
                  <a:pt x="355" y="566"/>
                </a:lnTo>
                <a:lnTo>
                  <a:pt x="339" y="553"/>
                </a:lnTo>
                <a:lnTo>
                  <a:pt x="325" y="540"/>
                </a:lnTo>
                <a:lnTo>
                  <a:pt x="312" y="525"/>
                </a:lnTo>
                <a:lnTo>
                  <a:pt x="300" y="509"/>
                </a:lnTo>
                <a:lnTo>
                  <a:pt x="295" y="500"/>
                </a:lnTo>
                <a:lnTo>
                  <a:pt x="290" y="491"/>
                </a:lnTo>
                <a:lnTo>
                  <a:pt x="286" y="482"/>
                </a:lnTo>
                <a:lnTo>
                  <a:pt x="283" y="472"/>
                </a:lnTo>
                <a:lnTo>
                  <a:pt x="280" y="463"/>
                </a:lnTo>
                <a:lnTo>
                  <a:pt x="278" y="452"/>
                </a:lnTo>
                <a:lnTo>
                  <a:pt x="276" y="442"/>
                </a:lnTo>
                <a:lnTo>
                  <a:pt x="276" y="432"/>
                </a:lnTo>
                <a:close/>
                <a:moveTo>
                  <a:pt x="258" y="94"/>
                </a:moveTo>
                <a:lnTo>
                  <a:pt x="266" y="86"/>
                </a:lnTo>
                <a:lnTo>
                  <a:pt x="274" y="79"/>
                </a:lnTo>
                <a:lnTo>
                  <a:pt x="283" y="73"/>
                </a:lnTo>
                <a:lnTo>
                  <a:pt x="292" y="66"/>
                </a:lnTo>
                <a:lnTo>
                  <a:pt x="302" y="61"/>
                </a:lnTo>
                <a:lnTo>
                  <a:pt x="313" y="55"/>
                </a:lnTo>
                <a:lnTo>
                  <a:pt x="324" y="50"/>
                </a:lnTo>
                <a:lnTo>
                  <a:pt x="335" y="46"/>
                </a:lnTo>
                <a:lnTo>
                  <a:pt x="348" y="42"/>
                </a:lnTo>
                <a:lnTo>
                  <a:pt x="361" y="38"/>
                </a:lnTo>
                <a:lnTo>
                  <a:pt x="375" y="36"/>
                </a:lnTo>
                <a:lnTo>
                  <a:pt x="389" y="34"/>
                </a:lnTo>
                <a:lnTo>
                  <a:pt x="403" y="32"/>
                </a:lnTo>
                <a:lnTo>
                  <a:pt x="419" y="31"/>
                </a:lnTo>
                <a:lnTo>
                  <a:pt x="435" y="30"/>
                </a:lnTo>
                <a:lnTo>
                  <a:pt x="451" y="30"/>
                </a:lnTo>
                <a:lnTo>
                  <a:pt x="467" y="30"/>
                </a:lnTo>
                <a:lnTo>
                  <a:pt x="483" y="31"/>
                </a:lnTo>
                <a:lnTo>
                  <a:pt x="498" y="32"/>
                </a:lnTo>
                <a:lnTo>
                  <a:pt x="513" y="34"/>
                </a:lnTo>
                <a:lnTo>
                  <a:pt x="527" y="36"/>
                </a:lnTo>
                <a:lnTo>
                  <a:pt x="541" y="38"/>
                </a:lnTo>
                <a:lnTo>
                  <a:pt x="554" y="41"/>
                </a:lnTo>
                <a:lnTo>
                  <a:pt x="566" y="46"/>
                </a:lnTo>
                <a:lnTo>
                  <a:pt x="578" y="50"/>
                </a:lnTo>
                <a:lnTo>
                  <a:pt x="589" y="54"/>
                </a:lnTo>
                <a:lnTo>
                  <a:pt x="600" y="60"/>
                </a:lnTo>
                <a:lnTo>
                  <a:pt x="610" y="66"/>
                </a:lnTo>
                <a:lnTo>
                  <a:pt x="619" y="73"/>
                </a:lnTo>
                <a:lnTo>
                  <a:pt x="628" y="79"/>
                </a:lnTo>
                <a:lnTo>
                  <a:pt x="637" y="86"/>
                </a:lnTo>
                <a:lnTo>
                  <a:pt x="644" y="94"/>
                </a:lnTo>
                <a:lnTo>
                  <a:pt x="652" y="103"/>
                </a:lnTo>
                <a:lnTo>
                  <a:pt x="658" y="112"/>
                </a:lnTo>
                <a:lnTo>
                  <a:pt x="663" y="122"/>
                </a:lnTo>
                <a:lnTo>
                  <a:pt x="669" y="131"/>
                </a:lnTo>
                <a:lnTo>
                  <a:pt x="675" y="150"/>
                </a:lnTo>
                <a:lnTo>
                  <a:pt x="679" y="166"/>
                </a:lnTo>
                <a:lnTo>
                  <a:pt x="683" y="192"/>
                </a:lnTo>
                <a:lnTo>
                  <a:pt x="683" y="202"/>
                </a:lnTo>
                <a:lnTo>
                  <a:pt x="667" y="311"/>
                </a:lnTo>
                <a:lnTo>
                  <a:pt x="660" y="306"/>
                </a:lnTo>
                <a:lnTo>
                  <a:pt x="654" y="304"/>
                </a:lnTo>
                <a:lnTo>
                  <a:pt x="637" y="220"/>
                </a:lnTo>
                <a:lnTo>
                  <a:pt x="634" y="215"/>
                </a:lnTo>
                <a:lnTo>
                  <a:pt x="631" y="212"/>
                </a:lnTo>
                <a:lnTo>
                  <a:pt x="627" y="209"/>
                </a:lnTo>
                <a:lnTo>
                  <a:pt x="622" y="208"/>
                </a:lnTo>
                <a:lnTo>
                  <a:pt x="601" y="208"/>
                </a:lnTo>
                <a:lnTo>
                  <a:pt x="583" y="207"/>
                </a:lnTo>
                <a:lnTo>
                  <a:pt x="566" y="204"/>
                </a:lnTo>
                <a:lnTo>
                  <a:pt x="552" y="202"/>
                </a:lnTo>
                <a:lnTo>
                  <a:pt x="539" y="200"/>
                </a:lnTo>
                <a:lnTo>
                  <a:pt x="527" y="197"/>
                </a:lnTo>
                <a:lnTo>
                  <a:pt x="518" y="193"/>
                </a:lnTo>
                <a:lnTo>
                  <a:pt x="509" y="188"/>
                </a:lnTo>
                <a:lnTo>
                  <a:pt x="502" y="185"/>
                </a:lnTo>
                <a:lnTo>
                  <a:pt x="496" y="180"/>
                </a:lnTo>
                <a:lnTo>
                  <a:pt x="491" y="175"/>
                </a:lnTo>
                <a:lnTo>
                  <a:pt x="485" y="171"/>
                </a:lnTo>
                <a:lnTo>
                  <a:pt x="479" y="161"/>
                </a:lnTo>
                <a:lnTo>
                  <a:pt x="474" y="153"/>
                </a:lnTo>
                <a:lnTo>
                  <a:pt x="468" y="144"/>
                </a:lnTo>
                <a:lnTo>
                  <a:pt x="462" y="137"/>
                </a:lnTo>
                <a:lnTo>
                  <a:pt x="460" y="135"/>
                </a:lnTo>
                <a:lnTo>
                  <a:pt x="456" y="134"/>
                </a:lnTo>
                <a:lnTo>
                  <a:pt x="454" y="133"/>
                </a:lnTo>
                <a:lnTo>
                  <a:pt x="451" y="133"/>
                </a:lnTo>
                <a:lnTo>
                  <a:pt x="448" y="133"/>
                </a:lnTo>
                <a:lnTo>
                  <a:pt x="446" y="134"/>
                </a:lnTo>
                <a:lnTo>
                  <a:pt x="443" y="135"/>
                </a:lnTo>
                <a:lnTo>
                  <a:pt x="440" y="137"/>
                </a:lnTo>
                <a:lnTo>
                  <a:pt x="434" y="144"/>
                </a:lnTo>
                <a:lnTo>
                  <a:pt x="429" y="153"/>
                </a:lnTo>
                <a:lnTo>
                  <a:pt x="423" y="161"/>
                </a:lnTo>
                <a:lnTo>
                  <a:pt x="416" y="171"/>
                </a:lnTo>
                <a:lnTo>
                  <a:pt x="411" y="175"/>
                </a:lnTo>
                <a:lnTo>
                  <a:pt x="406" y="180"/>
                </a:lnTo>
                <a:lnTo>
                  <a:pt x="400" y="184"/>
                </a:lnTo>
                <a:lnTo>
                  <a:pt x="393" y="188"/>
                </a:lnTo>
                <a:lnTo>
                  <a:pt x="385" y="193"/>
                </a:lnTo>
                <a:lnTo>
                  <a:pt x="375" y="197"/>
                </a:lnTo>
                <a:lnTo>
                  <a:pt x="363" y="200"/>
                </a:lnTo>
                <a:lnTo>
                  <a:pt x="350" y="202"/>
                </a:lnTo>
                <a:lnTo>
                  <a:pt x="335" y="204"/>
                </a:lnTo>
                <a:lnTo>
                  <a:pt x="319" y="207"/>
                </a:lnTo>
                <a:lnTo>
                  <a:pt x="301" y="208"/>
                </a:lnTo>
                <a:lnTo>
                  <a:pt x="281" y="208"/>
                </a:lnTo>
                <a:lnTo>
                  <a:pt x="275" y="209"/>
                </a:lnTo>
                <a:lnTo>
                  <a:pt x="271" y="212"/>
                </a:lnTo>
                <a:lnTo>
                  <a:pt x="268" y="215"/>
                </a:lnTo>
                <a:lnTo>
                  <a:pt x="266" y="220"/>
                </a:lnTo>
                <a:lnTo>
                  <a:pt x="248" y="304"/>
                </a:lnTo>
                <a:lnTo>
                  <a:pt x="241" y="306"/>
                </a:lnTo>
                <a:lnTo>
                  <a:pt x="235" y="311"/>
                </a:lnTo>
                <a:lnTo>
                  <a:pt x="220" y="202"/>
                </a:lnTo>
                <a:lnTo>
                  <a:pt x="220" y="193"/>
                </a:lnTo>
                <a:lnTo>
                  <a:pt x="223" y="167"/>
                </a:lnTo>
                <a:lnTo>
                  <a:pt x="226" y="150"/>
                </a:lnTo>
                <a:lnTo>
                  <a:pt x="233" y="131"/>
                </a:lnTo>
                <a:lnTo>
                  <a:pt x="238" y="122"/>
                </a:lnTo>
                <a:lnTo>
                  <a:pt x="244" y="113"/>
                </a:lnTo>
                <a:lnTo>
                  <a:pt x="251" y="104"/>
                </a:lnTo>
                <a:lnTo>
                  <a:pt x="258" y="94"/>
                </a:lnTo>
                <a:close/>
                <a:moveTo>
                  <a:pt x="793" y="635"/>
                </a:moveTo>
                <a:lnTo>
                  <a:pt x="586" y="572"/>
                </a:lnTo>
                <a:lnTo>
                  <a:pt x="599" y="560"/>
                </a:lnTo>
                <a:lnTo>
                  <a:pt x="611" y="546"/>
                </a:lnTo>
                <a:lnTo>
                  <a:pt x="623" y="531"/>
                </a:lnTo>
                <a:lnTo>
                  <a:pt x="632" y="516"/>
                </a:lnTo>
                <a:lnTo>
                  <a:pt x="641" y="499"/>
                </a:lnTo>
                <a:lnTo>
                  <a:pt x="647" y="482"/>
                </a:lnTo>
                <a:lnTo>
                  <a:pt x="651" y="473"/>
                </a:lnTo>
                <a:lnTo>
                  <a:pt x="653" y="464"/>
                </a:lnTo>
                <a:lnTo>
                  <a:pt x="654" y="454"/>
                </a:lnTo>
                <a:lnTo>
                  <a:pt x="655" y="445"/>
                </a:lnTo>
                <a:lnTo>
                  <a:pt x="660" y="443"/>
                </a:lnTo>
                <a:lnTo>
                  <a:pt x="666" y="440"/>
                </a:lnTo>
                <a:lnTo>
                  <a:pt x="670" y="438"/>
                </a:lnTo>
                <a:lnTo>
                  <a:pt x="674" y="435"/>
                </a:lnTo>
                <a:lnTo>
                  <a:pt x="682" y="427"/>
                </a:lnTo>
                <a:lnTo>
                  <a:pt x="687" y="419"/>
                </a:lnTo>
                <a:lnTo>
                  <a:pt x="692" y="408"/>
                </a:lnTo>
                <a:lnTo>
                  <a:pt x="696" y="397"/>
                </a:lnTo>
                <a:lnTo>
                  <a:pt x="698" y="387"/>
                </a:lnTo>
                <a:lnTo>
                  <a:pt x="699" y="375"/>
                </a:lnTo>
                <a:lnTo>
                  <a:pt x="698" y="366"/>
                </a:lnTo>
                <a:lnTo>
                  <a:pt x="697" y="359"/>
                </a:lnTo>
                <a:lnTo>
                  <a:pt x="696" y="351"/>
                </a:lnTo>
                <a:lnTo>
                  <a:pt x="692" y="344"/>
                </a:lnTo>
                <a:lnTo>
                  <a:pt x="713" y="205"/>
                </a:lnTo>
                <a:lnTo>
                  <a:pt x="713" y="201"/>
                </a:lnTo>
                <a:lnTo>
                  <a:pt x="713" y="192"/>
                </a:lnTo>
                <a:lnTo>
                  <a:pt x="712" y="178"/>
                </a:lnTo>
                <a:lnTo>
                  <a:pt x="710" y="160"/>
                </a:lnTo>
                <a:lnTo>
                  <a:pt x="707" y="151"/>
                </a:lnTo>
                <a:lnTo>
                  <a:pt x="704" y="140"/>
                </a:lnTo>
                <a:lnTo>
                  <a:pt x="701" y="129"/>
                </a:lnTo>
                <a:lnTo>
                  <a:pt x="696" y="119"/>
                </a:lnTo>
                <a:lnTo>
                  <a:pt x="690" y="108"/>
                </a:lnTo>
                <a:lnTo>
                  <a:pt x="684" y="96"/>
                </a:lnTo>
                <a:lnTo>
                  <a:pt x="675" y="85"/>
                </a:lnTo>
                <a:lnTo>
                  <a:pt x="667" y="74"/>
                </a:lnTo>
                <a:lnTo>
                  <a:pt x="658" y="65"/>
                </a:lnTo>
                <a:lnTo>
                  <a:pt x="648" y="56"/>
                </a:lnTo>
                <a:lnTo>
                  <a:pt x="638" y="49"/>
                </a:lnTo>
                <a:lnTo>
                  <a:pt x="628" y="41"/>
                </a:lnTo>
                <a:lnTo>
                  <a:pt x="616" y="35"/>
                </a:lnTo>
                <a:lnTo>
                  <a:pt x="604" y="29"/>
                </a:lnTo>
                <a:lnTo>
                  <a:pt x="592" y="23"/>
                </a:lnTo>
                <a:lnTo>
                  <a:pt x="579" y="18"/>
                </a:lnTo>
                <a:lnTo>
                  <a:pt x="565" y="14"/>
                </a:lnTo>
                <a:lnTo>
                  <a:pt x="551" y="10"/>
                </a:lnTo>
                <a:lnTo>
                  <a:pt x="536" y="7"/>
                </a:lnTo>
                <a:lnTo>
                  <a:pt x="520" y="4"/>
                </a:lnTo>
                <a:lnTo>
                  <a:pt x="504" y="2"/>
                </a:lnTo>
                <a:lnTo>
                  <a:pt x="486" y="1"/>
                </a:lnTo>
                <a:lnTo>
                  <a:pt x="469" y="0"/>
                </a:lnTo>
                <a:lnTo>
                  <a:pt x="451" y="0"/>
                </a:lnTo>
                <a:lnTo>
                  <a:pt x="433" y="0"/>
                </a:lnTo>
                <a:lnTo>
                  <a:pt x="416" y="1"/>
                </a:lnTo>
                <a:lnTo>
                  <a:pt x="399" y="2"/>
                </a:lnTo>
                <a:lnTo>
                  <a:pt x="382" y="4"/>
                </a:lnTo>
                <a:lnTo>
                  <a:pt x="366" y="7"/>
                </a:lnTo>
                <a:lnTo>
                  <a:pt x="351" y="10"/>
                </a:lnTo>
                <a:lnTo>
                  <a:pt x="337" y="14"/>
                </a:lnTo>
                <a:lnTo>
                  <a:pt x="324" y="18"/>
                </a:lnTo>
                <a:lnTo>
                  <a:pt x="311" y="23"/>
                </a:lnTo>
                <a:lnTo>
                  <a:pt x="298" y="29"/>
                </a:lnTo>
                <a:lnTo>
                  <a:pt x="286" y="35"/>
                </a:lnTo>
                <a:lnTo>
                  <a:pt x="274" y="41"/>
                </a:lnTo>
                <a:lnTo>
                  <a:pt x="263" y="49"/>
                </a:lnTo>
                <a:lnTo>
                  <a:pt x="254" y="56"/>
                </a:lnTo>
                <a:lnTo>
                  <a:pt x="244" y="65"/>
                </a:lnTo>
                <a:lnTo>
                  <a:pt x="236" y="74"/>
                </a:lnTo>
                <a:lnTo>
                  <a:pt x="226" y="85"/>
                </a:lnTo>
                <a:lnTo>
                  <a:pt x="218" y="96"/>
                </a:lnTo>
                <a:lnTo>
                  <a:pt x="212" y="108"/>
                </a:lnTo>
                <a:lnTo>
                  <a:pt x="207" y="119"/>
                </a:lnTo>
                <a:lnTo>
                  <a:pt x="201" y="129"/>
                </a:lnTo>
                <a:lnTo>
                  <a:pt x="198" y="140"/>
                </a:lnTo>
                <a:lnTo>
                  <a:pt x="195" y="151"/>
                </a:lnTo>
                <a:lnTo>
                  <a:pt x="193" y="160"/>
                </a:lnTo>
                <a:lnTo>
                  <a:pt x="191" y="179"/>
                </a:lnTo>
                <a:lnTo>
                  <a:pt x="190" y="193"/>
                </a:lnTo>
                <a:lnTo>
                  <a:pt x="190" y="202"/>
                </a:lnTo>
                <a:lnTo>
                  <a:pt x="190" y="207"/>
                </a:lnTo>
                <a:lnTo>
                  <a:pt x="209" y="344"/>
                </a:lnTo>
                <a:lnTo>
                  <a:pt x="207" y="351"/>
                </a:lnTo>
                <a:lnTo>
                  <a:pt x="206" y="359"/>
                </a:lnTo>
                <a:lnTo>
                  <a:pt x="205" y="366"/>
                </a:lnTo>
                <a:lnTo>
                  <a:pt x="203" y="375"/>
                </a:lnTo>
                <a:lnTo>
                  <a:pt x="205" y="387"/>
                </a:lnTo>
                <a:lnTo>
                  <a:pt x="207" y="397"/>
                </a:lnTo>
                <a:lnTo>
                  <a:pt x="210" y="408"/>
                </a:lnTo>
                <a:lnTo>
                  <a:pt x="214" y="419"/>
                </a:lnTo>
                <a:lnTo>
                  <a:pt x="221" y="427"/>
                </a:lnTo>
                <a:lnTo>
                  <a:pt x="228" y="435"/>
                </a:lnTo>
                <a:lnTo>
                  <a:pt x="232" y="438"/>
                </a:lnTo>
                <a:lnTo>
                  <a:pt x="237" y="440"/>
                </a:lnTo>
                <a:lnTo>
                  <a:pt x="242" y="443"/>
                </a:lnTo>
                <a:lnTo>
                  <a:pt x="247" y="445"/>
                </a:lnTo>
                <a:lnTo>
                  <a:pt x="248" y="454"/>
                </a:lnTo>
                <a:lnTo>
                  <a:pt x="250" y="464"/>
                </a:lnTo>
                <a:lnTo>
                  <a:pt x="252" y="473"/>
                </a:lnTo>
                <a:lnTo>
                  <a:pt x="255" y="482"/>
                </a:lnTo>
                <a:lnTo>
                  <a:pt x="261" y="499"/>
                </a:lnTo>
                <a:lnTo>
                  <a:pt x="270" y="516"/>
                </a:lnTo>
                <a:lnTo>
                  <a:pt x="280" y="531"/>
                </a:lnTo>
                <a:lnTo>
                  <a:pt x="290" y="546"/>
                </a:lnTo>
                <a:lnTo>
                  <a:pt x="303" y="560"/>
                </a:lnTo>
                <a:lnTo>
                  <a:pt x="316" y="572"/>
                </a:lnTo>
                <a:lnTo>
                  <a:pt x="108" y="635"/>
                </a:lnTo>
                <a:lnTo>
                  <a:pt x="96" y="641"/>
                </a:lnTo>
                <a:lnTo>
                  <a:pt x="86" y="646"/>
                </a:lnTo>
                <a:lnTo>
                  <a:pt x="75" y="654"/>
                </a:lnTo>
                <a:lnTo>
                  <a:pt x="64" y="661"/>
                </a:lnTo>
                <a:lnTo>
                  <a:pt x="54" y="670"/>
                </a:lnTo>
                <a:lnTo>
                  <a:pt x="46" y="678"/>
                </a:lnTo>
                <a:lnTo>
                  <a:pt x="37" y="688"/>
                </a:lnTo>
                <a:lnTo>
                  <a:pt x="30" y="699"/>
                </a:lnTo>
                <a:lnTo>
                  <a:pt x="23" y="709"/>
                </a:lnTo>
                <a:lnTo>
                  <a:pt x="17" y="721"/>
                </a:lnTo>
                <a:lnTo>
                  <a:pt x="13" y="733"/>
                </a:lnTo>
                <a:lnTo>
                  <a:pt x="7" y="745"/>
                </a:lnTo>
                <a:lnTo>
                  <a:pt x="4" y="758"/>
                </a:lnTo>
                <a:lnTo>
                  <a:pt x="2" y="770"/>
                </a:lnTo>
                <a:lnTo>
                  <a:pt x="1" y="783"/>
                </a:lnTo>
                <a:lnTo>
                  <a:pt x="0" y="796"/>
                </a:lnTo>
                <a:lnTo>
                  <a:pt x="0" y="901"/>
                </a:lnTo>
                <a:lnTo>
                  <a:pt x="903" y="901"/>
                </a:lnTo>
                <a:lnTo>
                  <a:pt x="903" y="796"/>
                </a:lnTo>
                <a:lnTo>
                  <a:pt x="901" y="783"/>
                </a:lnTo>
                <a:lnTo>
                  <a:pt x="900" y="770"/>
                </a:lnTo>
                <a:lnTo>
                  <a:pt x="898" y="758"/>
                </a:lnTo>
                <a:lnTo>
                  <a:pt x="894" y="745"/>
                </a:lnTo>
                <a:lnTo>
                  <a:pt x="890" y="733"/>
                </a:lnTo>
                <a:lnTo>
                  <a:pt x="884" y="721"/>
                </a:lnTo>
                <a:lnTo>
                  <a:pt x="879" y="709"/>
                </a:lnTo>
                <a:lnTo>
                  <a:pt x="871" y="699"/>
                </a:lnTo>
                <a:lnTo>
                  <a:pt x="864" y="688"/>
                </a:lnTo>
                <a:lnTo>
                  <a:pt x="856" y="678"/>
                </a:lnTo>
                <a:lnTo>
                  <a:pt x="847" y="670"/>
                </a:lnTo>
                <a:lnTo>
                  <a:pt x="837" y="661"/>
                </a:lnTo>
                <a:lnTo>
                  <a:pt x="827" y="654"/>
                </a:lnTo>
                <a:lnTo>
                  <a:pt x="817" y="646"/>
                </a:lnTo>
                <a:lnTo>
                  <a:pt x="805" y="641"/>
                </a:lnTo>
                <a:lnTo>
                  <a:pt x="793" y="6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70">
            <a:extLst>
              <a:ext uri="{FF2B5EF4-FFF2-40B4-BE49-F238E27FC236}">
                <a16:creationId xmlns:a16="http://schemas.microsoft.com/office/drawing/2014/main" id="{5D515452-E39D-40DC-B83E-C2E37166120F}"/>
              </a:ext>
            </a:extLst>
          </p:cNvPr>
          <p:cNvSpPr>
            <a:spLocks/>
          </p:cNvSpPr>
          <p:nvPr/>
        </p:nvSpPr>
        <p:spPr bwMode="auto">
          <a:xfrm>
            <a:off x="10904021" y="3094499"/>
            <a:ext cx="73025" cy="39819"/>
          </a:xfrm>
          <a:custGeom>
            <a:avLst/>
            <a:gdLst>
              <a:gd name="T0" fmla="*/ 30 w 107"/>
              <a:gd name="T1" fmla="*/ 32 h 50"/>
              <a:gd name="T2" fmla="*/ 38 w 107"/>
              <a:gd name="T3" fmla="*/ 31 h 50"/>
              <a:gd name="T4" fmla="*/ 53 w 107"/>
              <a:gd name="T5" fmla="*/ 30 h 50"/>
              <a:gd name="T6" fmla="*/ 69 w 107"/>
              <a:gd name="T7" fmla="*/ 31 h 50"/>
              <a:gd name="T8" fmla="*/ 76 w 107"/>
              <a:gd name="T9" fmla="*/ 32 h 50"/>
              <a:gd name="T10" fmla="*/ 77 w 107"/>
              <a:gd name="T11" fmla="*/ 38 h 50"/>
              <a:gd name="T12" fmla="*/ 79 w 107"/>
              <a:gd name="T13" fmla="*/ 43 h 50"/>
              <a:gd name="T14" fmla="*/ 83 w 107"/>
              <a:gd name="T15" fmla="*/ 47 h 50"/>
              <a:gd name="T16" fmla="*/ 88 w 107"/>
              <a:gd name="T17" fmla="*/ 50 h 50"/>
              <a:gd name="T18" fmla="*/ 94 w 107"/>
              <a:gd name="T19" fmla="*/ 50 h 50"/>
              <a:gd name="T20" fmla="*/ 99 w 107"/>
              <a:gd name="T21" fmla="*/ 47 h 50"/>
              <a:gd name="T22" fmla="*/ 103 w 107"/>
              <a:gd name="T23" fmla="*/ 43 h 50"/>
              <a:gd name="T24" fmla="*/ 106 w 107"/>
              <a:gd name="T25" fmla="*/ 38 h 50"/>
              <a:gd name="T26" fmla="*/ 106 w 107"/>
              <a:gd name="T27" fmla="*/ 27 h 50"/>
              <a:gd name="T28" fmla="*/ 101 w 107"/>
              <a:gd name="T29" fmla="*/ 15 h 50"/>
              <a:gd name="T30" fmla="*/ 94 w 107"/>
              <a:gd name="T31" fmla="*/ 8 h 50"/>
              <a:gd name="T32" fmla="*/ 84 w 107"/>
              <a:gd name="T33" fmla="*/ 3 h 50"/>
              <a:gd name="T34" fmla="*/ 69 w 107"/>
              <a:gd name="T35" fmla="*/ 1 h 50"/>
              <a:gd name="T36" fmla="*/ 53 w 107"/>
              <a:gd name="T37" fmla="*/ 0 h 50"/>
              <a:gd name="T38" fmla="*/ 38 w 107"/>
              <a:gd name="T39" fmla="*/ 1 h 50"/>
              <a:gd name="T40" fmla="*/ 22 w 107"/>
              <a:gd name="T41" fmla="*/ 3 h 50"/>
              <a:gd name="T42" fmla="*/ 13 w 107"/>
              <a:gd name="T43" fmla="*/ 8 h 50"/>
              <a:gd name="T44" fmla="*/ 5 w 107"/>
              <a:gd name="T45" fmla="*/ 15 h 50"/>
              <a:gd name="T46" fmla="*/ 0 w 107"/>
              <a:gd name="T47" fmla="*/ 27 h 50"/>
              <a:gd name="T48" fmla="*/ 0 w 107"/>
              <a:gd name="T49" fmla="*/ 38 h 50"/>
              <a:gd name="T50" fmla="*/ 3 w 107"/>
              <a:gd name="T51" fmla="*/ 43 h 50"/>
              <a:gd name="T52" fmla="*/ 7 w 107"/>
              <a:gd name="T53" fmla="*/ 47 h 50"/>
              <a:gd name="T54" fmla="*/ 12 w 107"/>
              <a:gd name="T55" fmla="*/ 50 h 50"/>
              <a:gd name="T56" fmla="*/ 19 w 107"/>
              <a:gd name="T57" fmla="*/ 50 h 50"/>
              <a:gd name="T58" fmla="*/ 24 w 107"/>
              <a:gd name="T59" fmla="*/ 47 h 50"/>
              <a:gd name="T60" fmla="*/ 27 w 107"/>
              <a:gd name="T61" fmla="*/ 43 h 50"/>
              <a:gd name="T62" fmla="*/ 30 w 107"/>
              <a:gd name="T63" fmla="*/ 38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7" h="50">
                <a:moveTo>
                  <a:pt x="30" y="35"/>
                </a:moveTo>
                <a:lnTo>
                  <a:pt x="30" y="32"/>
                </a:lnTo>
                <a:lnTo>
                  <a:pt x="30" y="32"/>
                </a:lnTo>
                <a:lnTo>
                  <a:pt x="38" y="31"/>
                </a:lnTo>
                <a:lnTo>
                  <a:pt x="48" y="31"/>
                </a:lnTo>
                <a:lnTo>
                  <a:pt x="53" y="30"/>
                </a:lnTo>
                <a:lnTo>
                  <a:pt x="58" y="30"/>
                </a:lnTo>
                <a:lnTo>
                  <a:pt x="69" y="31"/>
                </a:lnTo>
                <a:lnTo>
                  <a:pt x="76" y="31"/>
                </a:lnTo>
                <a:lnTo>
                  <a:pt x="76" y="32"/>
                </a:lnTo>
                <a:lnTo>
                  <a:pt x="77" y="35"/>
                </a:lnTo>
                <a:lnTo>
                  <a:pt x="77" y="38"/>
                </a:lnTo>
                <a:lnTo>
                  <a:pt x="78" y="41"/>
                </a:lnTo>
                <a:lnTo>
                  <a:pt x="79" y="43"/>
                </a:lnTo>
                <a:lnTo>
                  <a:pt x="81" y="45"/>
                </a:lnTo>
                <a:lnTo>
                  <a:pt x="83" y="47"/>
                </a:lnTo>
                <a:lnTo>
                  <a:pt x="85" y="48"/>
                </a:lnTo>
                <a:lnTo>
                  <a:pt x="88" y="50"/>
                </a:lnTo>
                <a:lnTo>
                  <a:pt x="92" y="50"/>
                </a:lnTo>
                <a:lnTo>
                  <a:pt x="94" y="50"/>
                </a:lnTo>
                <a:lnTo>
                  <a:pt x="97" y="48"/>
                </a:lnTo>
                <a:lnTo>
                  <a:pt x="99" y="47"/>
                </a:lnTo>
                <a:lnTo>
                  <a:pt x="101" y="45"/>
                </a:lnTo>
                <a:lnTo>
                  <a:pt x="103" y="43"/>
                </a:lnTo>
                <a:lnTo>
                  <a:pt x="104" y="41"/>
                </a:lnTo>
                <a:lnTo>
                  <a:pt x="106" y="38"/>
                </a:lnTo>
                <a:lnTo>
                  <a:pt x="107" y="35"/>
                </a:lnTo>
                <a:lnTo>
                  <a:pt x="106" y="27"/>
                </a:lnTo>
                <a:lnTo>
                  <a:pt x="103" y="21"/>
                </a:lnTo>
                <a:lnTo>
                  <a:pt x="101" y="15"/>
                </a:lnTo>
                <a:lnTo>
                  <a:pt x="97" y="11"/>
                </a:lnTo>
                <a:lnTo>
                  <a:pt x="94" y="8"/>
                </a:lnTo>
                <a:lnTo>
                  <a:pt x="88" y="5"/>
                </a:lnTo>
                <a:lnTo>
                  <a:pt x="84" y="3"/>
                </a:lnTo>
                <a:lnTo>
                  <a:pt x="79" y="2"/>
                </a:lnTo>
                <a:lnTo>
                  <a:pt x="69" y="1"/>
                </a:lnTo>
                <a:lnTo>
                  <a:pt x="58" y="0"/>
                </a:lnTo>
                <a:lnTo>
                  <a:pt x="53" y="0"/>
                </a:lnTo>
                <a:lnTo>
                  <a:pt x="49" y="0"/>
                </a:lnTo>
                <a:lnTo>
                  <a:pt x="38" y="1"/>
                </a:lnTo>
                <a:lnTo>
                  <a:pt x="27" y="2"/>
                </a:lnTo>
                <a:lnTo>
                  <a:pt x="22" y="3"/>
                </a:lnTo>
                <a:lnTo>
                  <a:pt x="18" y="5"/>
                </a:lnTo>
                <a:lnTo>
                  <a:pt x="13" y="8"/>
                </a:lnTo>
                <a:lnTo>
                  <a:pt x="9" y="11"/>
                </a:lnTo>
                <a:lnTo>
                  <a:pt x="5" y="15"/>
                </a:lnTo>
                <a:lnTo>
                  <a:pt x="3" y="21"/>
                </a:lnTo>
                <a:lnTo>
                  <a:pt x="0" y="27"/>
                </a:lnTo>
                <a:lnTo>
                  <a:pt x="0" y="35"/>
                </a:lnTo>
                <a:lnTo>
                  <a:pt x="0" y="38"/>
                </a:lnTo>
                <a:lnTo>
                  <a:pt x="2" y="41"/>
                </a:lnTo>
                <a:lnTo>
                  <a:pt x="3" y="43"/>
                </a:lnTo>
                <a:lnTo>
                  <a:pt x="5" y="45"/>
                </a:lnTo>
                <a:lnTo>
                  <a:pt x="7" y="47"/>
                </a:lnTo>
                <a:lnTo>
                  <a:pt x="9" y="48"/>
                </a:lnTo>
                <a:lnTo>
                  <a:pt x="12" y="50"/>
                </a:lnTo>
                <a:lnTo>
                  <a:pt x="15" y="50"/>
                </a:lnTo>
                <a:lnTo>
                  <a:pt x="19" y="50"/>
                </a:lnTo>
                <a:lnTo>
                  <a:pt x="21" y="48"/>
                </a:lnTo>
                <a:lnTo>
                  <a:pt x="24" y="47"/>
                </a:lnTo>
                <a:lnTo>
                  <a:pt x="26" y="45"/>
                </a:lnTo>
                <a:lnTo>
                  <a:pt x="27" y="43"/>
                </a:lnTo>
                <a:lnTo>
                  <a:pt x="29" y="41"/>
                </a:lnTo>
                <a:lnTo>
                  <a:pt x="30" y="38"/>
                </a:lnTo>
                <a:lnTo>
                  <a:pt x="30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71">
            <a:extLst>
              <a:ext uri="{FF2B5EF4-FFF2-40B4-BE49-F238E27FC236}">
                <a16:creationId xmlns:a16="http://schemas.microsoft.com/office/drawing/2014/main" id="{A5EEA2C1-27A4-4104-8176-06EED79A8D23}"/>
              </a:ext>
            </a:extLst>
          </p:cNvPr>
          <p:cNvSpPr>
            <a:spLocks/>
          </p:cNvSpPr>
          <p:nvPr/>
        </p:nvSpPr>
        <p:spPr bwMode="auto">
          <a:xfrm>
            <a:off x="11008341" y="3094499"/>
            <a:ext cx="76501" cy="39819"/>
          </a:xfrm>
          <a:custGeom>
            <a:avLst/>
            <a:gdLst>
              <a:gd name="T0" fmla="*/ 18 w 106"/>
              <a:gd name="T1" fmla="*/ 50 h 50"/>
              <a:gd name="T2" fmla="*/ 23 w 106"/>
              <a:gd name="T3" fmla="*/ 47 h 50"/>
              <a:gd name="T4" fmla="*/ 28 w 106"/>
              <a:gd name="T5" fmla="*/ 43 h 50"/>
              <a:gd name="T6" fmla="*/ 30 w 106"/>
              <a:gd name="T7" fmla="*/ 38 h 50"/>
              <a:gd name="T8" fmla="*/ 30 w 106"/>
              <a:gd name="T9" fmla="*/ 32 h 50"/>
              <a:gd name="T10" fmla="*/ 38 w 106"/>
              <a:gd name="T11" fmla="*/ 31 h 50"/>
              <a:gd name="T12" fmla="*/ 53 w 106"/>
              <a:gd name="T13" fmla="*/ 30 h 50"/>
              <a:gd name="T14" fmla="*/ 68 w 106"/>
              <a:gd name="T15" fmla="*/ 31 h 50"/>
              <a:gd name="T16" fmla="*/ 76 w 106"/>
              <a:gd name="T17" fmla="*/ 32 h 50"/>
              <a:gd name="T18" fmla="*/ 76 w 106"/>
              <a:gd name="T19" fmla="*/ 38 h 50"/>
              <a:gd name="T20" fmla="*/ 78 w 106"/>
              <a:gd name="T21" fmla="*/ 43 h 50"/>
              <a:gd name="T22" fmla="*/ 82 w 106"/>
              <a:gd name="T23" fmla="*/ 47 h 50"/>
              <a:gd name="T24" fmla="*/ 88 w 106"/>
              <a:gd name="T25" fmla="*/ 50 h 50"/>
              <a:gd name="T26" fmla="*/ 94 w 106"/>
              <a:gd name="T27" fmla="*/ 50 h 50"/>
              <a:gd name="T28" fmla="*/ 99 w 106"/>
              <a:gd name="T29" fmla="*/ 47 h 50"/>
              <a:gd name="T30" fmla="*/ 104 w 106"/>
              <a:gd name="T31" fmla="*/ 43 h 50"/>
              <a:gd name="T32" fmla="*/ 106 w 106"/>
              <a:gd name="T33" fmla="*/ 38 h 50"/>
              <a:gd name="T34" fmla="*/ 105 w 106"/>
              <a:gd name="T35" fmla="*/ 27 h 50"/>
              <a:gd name="T36" fmla="*/ 100 w 106"/>
              <a:gd name="T37" fmla="*/ 15 h 50"/>
              <a:gd name="T38" fmla="*/ 93 w 106"/>
              <a:gd name="T39" fmla="*/ 8 h 50"/>
              <a:gd name="T40" fmla="*/ 84 w 106"/>
              <a:gd name="T41" fmla="*/ 3 h 50"/>
              <a:gd name="T42" fmla="*/ 68 w 106"/>
              <a:gd name="T43" fmla="*/ 1 h 50"/>
              <a:gd name="T44" fmla="*/ 53 w 106"/>
              <a:gd name="T45" fmla="*/ 0 h 50"/>
              <a:gd name="T46" fmla="*/ 37 w 106"/>
              <a:gd name="T47" fmla="*/ 1 h 50"/>
              <a:gd name="T48" fmla="*/ 22 w 106"/>
              <a:gd name="T49" fmla="*/ 3 h 50"/>
              <a:gd name="T50" fmla="*/ 12 w 106"/>
              <a:gd name="T51" fmla="*/ 8 h 50"/>
              <a:gd name="T52" fmla="*/ 5 w 106"/>
              <a:gd name="T53" fmla="*/ 15 h 50"/>
              <a:gd name="T54" fmla="*/ 1 w 106"/>
              <a:gd name="T55" fmla="*/ 27 h 50"/>
              <a:gd name="T56" fmla="*/ 1 w 106"/>
              <a:gd name="T57" fmla="*/ 38 h 50"/>
              <a:gd name="T58" fmla="*/ 3 w 106"/>
              <a:gd name="T59" fmla="*/ 43 h 50"/>
              <a:gd name="T60" fmla="*/ 6 w 106"/>
              <a:gd name="T61" fmla="*/ 47 h 50"/>
              <a:gd name="T62" fmla="*/ 11 w 106"/>
              <a:gd name="T63" fmla="*/ 5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6" h="50">
                <a:moveTo>
                  <a:pt x="15" y="50"/>
                </a:moveTo>
                <a:lnTo>
                  <a:pt x="18" y="50"/>
                </a:lnTo>
                <a:lnTo>
                  <a:pt x="21" y="48"/>
                </a:lnTo>
                <a:lnTo>
                  <a:pt x="23" y="47"/>
                </a:lnTo>
                <a:lnTo>
                  <a:pt x="25" y="45"/>
                </a:lnTo>
                <a:lnTo>
                  <a:pt x="28" y="43"/>
                </a:lnTo>
                <a:lnTo>
                  <a:pt x="29" y="41"/>
                </a:lnTo>
                <a:lnTo>
                  <a:pt x="30" y="38"/>
                </a:lnTo>
                <a:lnTo>
                  <a:pt x="30" y="35"/>
                </a:lnTo>
                <a:lnTo>
                  <a:pt x="30" y="32"/>
                </a:lnTo>
                <a:lnTo>
                  <a:pt x="30" y="32"/>
                </a:lnTo>
                <a:lnTo>
                  <a:pt x="38" y="31"/>
                </a:lnTo>
                <a:lnTo>
                  <a:pt x="48" y="31"/>
                </a:lnTo>
                <a:lnTo>
                  <a:pt x="53" y="30"/>
                </a:lnTo>
                <a:lnTo>
                  <a:pt x="58" y="30"/>
                </a:lnTo>
                <a:lnTo>
                  <a:pt x="68" y="31"/>
                </a:lnTo>
                <a:lnTo>
                  <a:pt x="76" y="31"/>
                </a:lnTo>
                <a:lnTo>
                  <a:pt x="76" y="32"/>
                </a:lnTo>
                <a:lnTo>
                  <a:pt x="76" y="35"/>
                </a:lnTo>
                <a:lnTo>
                  <a:pt x="76" y="38"/>
                </a:lnTo>
                <a:lnTo>
                  <a:pt x="77" y="41"/>
                </a:lnTo>
                <a:lnTo>
                  <a:pt x="78" y="43"/>
                </a:lnTo>
                <a:lnTo>
                  <a:pt x="80" y="45"/>
                </a:lnTo>
                <a:lnTo>
                  <a:pt x="82" y="47"/>
                </a:lnTo>
                <a:lnTo>
                  <a:pt x="85" y="48"/>
                </a:lnTo>
                <a:lnTo>
                  <a:pt x="88" y="50"/>
                </a:lnTo>
                <a:lnTo>
                  <a:pt x="91" y="50"/>
                </a:lnTo>
                <a:lnTo>
                  <a:pt x="94" y="50"/>
                </a:lnTo>
                <a:lnTo>
                  <a:pt x="96" y="48"/>
                </a:lnTo>
                <a:lnTo>
                  <a:pt x="99" y="47"/>
                </a:lnTo>
                <a:lnTo>
                  <a:pt x="101" y="45"/>
                </a:lnTo>
                <a:lnTo>
                  <a:pt x="104" y="43"/>
                </a:lnTo>
                <a:lnTo>
                  <a:pt x="105" y="41"/>
                </a:lnTo>
                <a:lnTo>
                  <a:pt x="106" y="38"/>
                </a:lnTo>
                <a:lnTo>
                  <a:pt x="106" y="35"/>
                </a:lnTo>
                <a:lnTo>
                  <a:pt x="105" y="27"/>
                </a:lnTo>
                <a:lnTo>
                  <a:pt x="104" y="21"/>
                </a:lnTo>
                <a:lnTo>
                  <a:pt x="100" y="15"/>
                </a:lnTo>
                <a:lnTo>
                  <a:pt x="97" y="11"/>
                </a:lnTo>
                <a:lnTo>
                  <a:pt x="93" y="8"/>
                </a:lnTo>
                <a:lnTo>
                  <a:pt x="89" y="5"/>
                </a:lnTo>
                <a:lnTo>
                  <a:pt x="84" y="3"/>
                </a:lnTo>
                <a:lnTo>
                  <a:pt x="79" y="2"/>
                </a:lnTo>
                <a:lnTo>
                  <a:pt x="68" y="1"/>
                </a:lnTo>
                <a:lnTo>
                  <a:pt x="58" y="0"/>
                </a:lnTo>
                <a:lnTo>
                  <a:pt x="53" y="0"/>
                </a:lnTo>
                <a:lnTo>
                  <a:pt x="48" y="0"/>
                </a:lnTo>
                <a:lnTo>
                  <a:pt x="37" y="1"/>
                </a:lnTo>
                <a:lnTo>
                  <a:pt x="26" y="2"/>
                </a:lnTo>
                <a:lnTo>
                  <a:pt x="22" y="3"/>
                </a:lnTo>
                <a:lnTo>
                  <a:pt x="17" y="5"/>
                </a:lnTo>
                <a:lnTo>
                  <a:pt x="12" y="8"/>
                </a:lnTo>
                <a:lnTo>
                  <a:pt x="9" y="11"/>
                </a:lnTo>
                <a:lnTo>
                  <a:pt x="5" y="15"/>
                </a:lnTo>
                <a:lnTo>
                  <a:pt x="2" y="21"/>
                </a:lnTo>
                <a:lnTo>
                  <a:pt x="1" y="27"/>
                </a:lnTo>
                <a:lnTo>
                  <a:pt x="0" y="35"/>
                </a:lnTo>
                <a:lnTo>
                  <a:pt x="1" y="38"/>
                </a:lnTo>
                <a:lnTo>
                  <a:pt x="1" y="41"/>
                </a:lnTo>
                <a:lnTo>
                  <a:pt x="3" y="43"/>
                </a:lnTo>
                <a:lnTo>
                  <a:pt x="4" y="45"/>
                </a:lnTo>
                <a:lnTo>
                  <a:pt x="6" y="47"/>
                </a:lnTo>
                <a:lnTo>
                  <a:pt x="9" y="48"/>
                </a:lnTo>
                <a:lnTo>
                  <a:pt x="11" y="50"/>
                </a:lnTo>
                <a:lnTo>
                  <a:pt x="15" y="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피드백 및 반영사항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777557" y="1005003"/>
            <a:ext cx="3683020" cy="37502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Before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5926536" y="1002591"/>
            <a:ext cx="3820669" cy="37500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After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416528" y="3722915"/>
            <a:ext cx="1279710" cy="58816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UI/UX</a:t>
            </a:r>
          </a:p>
          <a:p>
            <a:pPr algn="ctr"/>
            <a:r>
              <a:rPr lang="en-US" b="1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Feedback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499946" y="1972479"/>
            <a:ext cx="1112871" cy="58816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Function Feedback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</a:extLst>
          </p:cNvPr>
          <p:cNvCxnSpPr>
            <a:cxnSpLocks/>
          </p:cNvCxnSpPr>
          <p:nvPr/>
        </p:nvCxnSpPr>
        <p:spPr>
          <a:xfrm>
            <a:off x="1609325" y="3211502"/>
            <a:ext cx="875471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</a:extLst>
          </p:cNvPr>
          <p:cNvCxnSpPr>
            <a:cxnSpLocks/>
          </p:cNvCxnSpPr>
          <p:nvPr/>
        </p:nvCxnSpPr>
        <p:spPr>
          <a:xfrm>
            <a:off x="5637093" y="1328139"/>
            <a:ext cx="0" cy="51077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777557" y="3377143"/>
            <a:ext cx="3683020" cy="5847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Navigation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개발 편의성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5926536" y="3338097"/>
            <a:ext cx="3683020" cy="9541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Navigation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통일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현재 화면 상태 표시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유저 편의성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6B882C-C6CF-47C8-BEA5-5C01308BD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95" y="1507691"/>
            <a:ext cx="2682064" cy="134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]외부api xml server side 처리">
            <a:extLst>
              <a:ext uri="{FF2B5EF4-FFF2-40B4-BE49-F238E27FC236}">
                <a16:creationId xmlns:a16="http://schemas.microsoft.com/office/drawing/2014/main" id="{00284A6D-664D-46CE-9623-4BEB55EEA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149" y="1473061"/>
            <a:ext cx="1574385" cy="14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lutter 1.22.1 releases: easy and fast to build beautiful mobile apps">
            <a:extLst>
              <a:ext uri="{FF2B5EF4-FFF2-40B4-BE49-F238E27FC236}">
                <a16:creationId xmlns:a16="http://schemas.microsoft.com/office/drawing/2014/main" id="{77F85B0F-A610-4E60-A441-87BF76EC5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460" y="1606711"/>
            <a:ext cx="2779255" cy="13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rt - 언어 시작하기( 연산자, final, const, static )">
            <a:extLst>
              <a:ext uri="{FF2B5EF4-FFF2-40B4-BE49-F238E27FC236}">
                <a16:creationId xmlns:a16="http://schemas.microsoft.com/office/drawing/2014/main" id="{FE67CBD8-6AF6-4F58-A8E7-62F787068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523" y="146972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8">
            <a:extLst>
              <a:ext uri="{FF2B5EF4-FFF2-40B4-BE49-F238E27FC236}">
                <a16:creationId xmlns:a16="http://schemas.microsoft.com/office/drawing/2014/main" id="{D1E89322-8CCB-482E-BDD5-65C26E285E64}"/>
              </a:ext>
            </a:extLst>
          </p:cNvPr>
          <p:cNvCxnSpPr>
            <a:cxnSpLocks/>
          </p:cNvCxnSpPr>
          <p:nvPr/>
        </p:nvCxnSpPr>
        <p:spPr>
          <a:xfrm>
            <a:off x="1609324" y="4869973"/>
            <a:ext cx="875471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26">
            <a:extLst>
              <a:ext uri="{FF2B5EF4-FFF2-40B4-BE49-F238E27FC236}">
                <a16:creationId xmlns:a16="http://schemas.microsoft.com/office/drawing/2014/main" id="{6A76FED7-36E2-401F-8FF2-D64AD1627091}"/>
              </a:ext>
            </a:extLst>
          </p:cNvPr>
          <p:cNvSpPr/>
          <p:nvPr/>
        </p:nvSpPr>
        <p:spPr>
          <a:xfrm rot="16200000">
            <a:off x="416526" y="5501946"/>
            <a:ext cx="1279710" cy="58816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Design</a:t>
            </a:r>
          </a:p>
          <a:p>
            <a:pPr algn="ctr"/>
            <a:r>
              <a:rPr lang="en-US" b="1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Feedback</a:t>
            </a:r>
          </a:p>
        </p:txBody>
      </p:sp>
      <p:sp>
        <p:nvSpPr>
          <p:cNvPr id="35" name="Rectangle 40">
            <a:extLst>
              <a:ext uri="{FF2B5EF4-FFF2-40B4-BE49-F238E27FC236}">
                <a16:creationId xmlns:a16="http://schemas.microsoft.com/office/drawing/2014/main" id="{171F37B7-F4DD-4DD0-9DC8-AD9F858B3393}"/>
              </a:ext>
            </a:extLst>
          </p:cNvPr>
          <p:cNvSpPr/>
          <p:nvPr/>
        </p:nvSpPr>
        <p:spPr>
          <a:xfrm>
            <a:off x="1701639" y="5155355"/>
            <a:ext cx="3683020" cy="9541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타일에 그림자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통일감 ↓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아이콘 둥글기 차이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36" name="Rectangle 40">
            <a:extLst>
              <a:ext uri="{FF2B5EF4-FFF2-40B4-BE49-F238E27FC236}">
                <a16:creationId xmlns:a16="http://schemas.microsoft.com/office/drawing/2014/main" id="{BC42EC8D-B362-4214-94A7-F7ECABF5E6BF}"/>
              </a:ext>
            </a:extLst>
          </p:cNvPr>
          <p:cNvSpPr/>
          <p:nvPr/>
        </p:nvSpPr>
        <p:spPr>
          <a:xfrm>
            <a:off x="6055608" y="5155355"/>
            <a:ext cx="3683020" cy="9541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그림자 삭제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통일감 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아이콘 둥글기 통일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1001</TotalTime>
  <Words>214</Words>
  <Application>Microsoft Office PowerPoint</Application>
  <PresentationFormat>와이드스크린</PresentationFormat>
  <Paragraphs>84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THE외계인설명서</vt:lpstr>
      <vt:lpstr>Calibri</vt:lpstr>
      <vt:lpstr>Segoe UI Light</vt:lpstr>
      <vt:lpstr>Arial</vt:lpstr>
      <vt:lpstr>Calibri Light</vt:lpstr>
      <vt:lpstr>Office Theme</vt:lpstr>
      <vt:lpstr> Time-management tool for Android &amp; iOS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함석민(학생-소프트웨어전공)</cp:lastModifiedBy>
  <cp:revision>93</cp:revision>
  <dcterms:created xsi:type="dcterms:W3CDTF">2018-08-10T07:18:12Z</dcterms:created>
  <dcterms:modified xsi:type="dcterms:W3CDTF">2021-04-01T05:58:31Z</dcterms:modified>
</cp:coreProperties>
</file>