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38BC2-B358-468E-8BD9-DEADAA018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DF839D-D467-4EF5-A0E5-9409EF711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AE22D7-98C8-4B2F-A5A9-34FCD181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400CE8-55B5-44FA-8778-340D352D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3D43C2-8EA8-47A8-9CEA-D21C46DE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60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BB6D8-9487-42F7-B5E8-DEE28051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D04508-10C1-4D59-8366-06FF8A15F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049EFF-C19A-48E2-8470-4DF3DFC8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D55780-1833-4B0C-AA57-1A6EFC85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C32D6A-531C-48F5-8EC8-8160FBC0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67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40E4F6-6FD8-46EE-8B8A-1BE2C8573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233C4D-9956-4442-A65B-0CEC526CA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87ACBB-CC87-4D21-AD6C-647190E5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5015B7-0003-4EF8-A39A-89393236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F3DCE6-FEB6-4E21-AA4E-9AC988E2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0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BE2AD-3043-429E-B34C-A341C7D0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D5231F-E1E3-4B84-8E97-285A131E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848E6E-29AC-4427-9923-57531CCE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FC7F1-3F63-42DA-8590-42E2E2F8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06405E-92D9-47FA-90E3-52D13121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13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6ADA1-7A44-4C9D-9DBB-7D839A90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3AA127-517D-42CD-80C5-60ACD0F0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891BCE-7CD3-4F0E-8E6E-8A22FA30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A0B7D8-2152-4A9B-AD2F-0025D36B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23AA8F-F033-4B77-9DE8-A79CE161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6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4AD7A-173B-461A-8E79-54543840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591F69-BC4D-48B5-87CD-CD19668F0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0CA40C-49F1-4A4B-B59B-FDC763601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C259E4-CAA8-49F1-87F2-2F642F83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3178D4-B1AF-4107-8933-CD051E3E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043B34-72D2-422C-997D-EDF80C29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22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A0AFB-1E8D-46E1-B21F-63F488E9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FEDD3F-6FDB-42DF-8AB3-6A4B5F66E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545EB4-1BC3-47BE-A0DA-3EDA37AC8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EF2FF-F879-4AA9-8920-7BB22CAA5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54E2DDC-7723-4830-B28B-3072AB175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8829EC-8222-4FDD-A7E0-BFF89D86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5DE1A1-BE75-4E37-A4C4-3659AC17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F6A77C-8ABB-4573-92D0-7864B12E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68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DDB39-4961-4563-99DC-6EA41165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67DF95-A319-4558-A037-D456926B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631FF7-18DC-400A-956E-F42CD793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3AD087-CECB-4E3E-BE62-0281B3CC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5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804D0B-F0EB-4816-8F83-4C32DAC1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835DCA-3C30-4D30-ACFE-C6A0B5B4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371984-9111-4EF9-84F9-67794107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2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6919E-9360-41B7-A90C-5B71A7A6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381AEC-6092-44D4-958D-5C9EB6112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EE83E8-0E25-4985-9EB3-B06B1E28F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FA9F2D-8135-462B-89CD-F295A4E4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5921AB-C3D1-42D5-9C19-B7E67E32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72F9C6-5CCD-4AFF-85C7-DFABCD8B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5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91088-4AAC-4DF7-AFC5-5495B198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F0C211-F93E-423A-80D6-6F7400C3B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21EBDD-BA26-47D2-B86E-7EAC7101B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A9F848-7469-4DBD-B26C-0BCBADF6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FABD27-D47D-4E42-B04C-DC3FD73C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BF2BAA-CC76-4CF4-AF4D-23CA4296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41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CA1C7-2DB4-45A2-A060-690E2D02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FD5354-8C54-4AC1-B565-92F6E57D7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1BB297-B868-4036-A541-3B9E6A5BE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4A3A5F-E1D0-492B-8E7F-7EBD4E2C3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4FBC40-E048-430D-A4CA-A8AB06980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067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7502B-E8A1-46EF-BD8D-07EE8DA9E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2132"/>
            <a:ext cx="9144000" cy="1579563"/>
          </a:xfrm>
        </p:spPr>
        <p:txBody>
          <a:bodyPr/>
          <a:lstStyle/>
          <a:p>
            <a:r>
              <a:rPr lang="en-US" dirty="0" err="1" smtClean="0">
                <a:latin typeface="Arial Black" panose="020B0A04020102020204" pitchFamily="34" charset="0"/>
              </a:rPr>
              <a:t>Connectify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42752B-3EFE-4266-A5E1-303EFAF35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9238"/>
            <a:ext cx="9144000" cy="1655762"/>
          </a:xfrm>
        </p:spPr>
        <p:txBody>
          <a:bodyPr/>
          <a:lstStyle/>
          <a:p>
            <a:r>
              <a:rPr lang="ru-RU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Сервис для поиска единомышленников</a:t>
            </a:r>
          </a:p>
        </p:txBody>
      </p:sp>
    </p:spTree>
    <p:extLst>
      <p:ext uri="{BB962C8B-B14F-4D97-AF65-F5344CB8AC3E}">
        <p14:creationId xmlns:p14="http://schemas.microsoft.com/office/powerpoint/2010/main" val="322409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34186E-7C7A-4BC6-A55D-23A37888628B}"/>
              </a:ext>
            </a:extLst>
          </p:cNvPr>
          <p:cNvSpPr/>
          <p:nvPr/>
        </p:nvSpPr>
        <p:spPr>
          <a:xfrm>
            <a:off x="4250267" y="601133"/>
            <a:ext cx="3657600" cy="889000"/>
          </a:xfrm>
          <a:prstGeom prst="rect">
            <a:avLst/>
          </a:prstGeom>
          <a:solidFill>
            <a:schemeClr val="bg1">
              <a:lumMod val="50000"/>
              <a:lumOff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A48BF-CE26-4B33-A149-D93BC176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ahnschrift Light Condensed" panose="020B0502040204020203" pitchFamily="34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5B95B1-8362-4341-9956-DBEEAE6E4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Главная страница с поиском интересов других людей</a:t>
            </a:r>
          </a:p>
          <a:p>
            <a:r>
              <a:rPr lang="ru-RU" dirty="0">
                <a:latin typeface="Bahnschrift SemiBold" panose="020B0502040204020203" pitchFamily="34" charset="0"/>
              </a:rPr>
              <a:t>Возможность просмотра профиля других людей</a:t>
            </a:r>
          </a:p>
          <a:p>
            <a:r>
              <a:rPr lang="ru-RU" dirty="0">
                <a:latin typeface="Bahnschrift SemiBold" panose="020B0502040204020203" pitchFamily="34" charset="0"/>
              </a:rPr>
              <a:t>Добавление интересов в свой профиль</a:t>
            </a:r>
          </a:p>
        </p:txBody>
      </p:sp>
    </p:spTree>
    <p:extLst>
      <p:ext uri="{BB962C8B-B14F-4D97-AF65-F5344CB8AC3E}">
        <p14:creationId xmlns:p14="http://schemas.microsoft.com/office/powerpoint/2010/main" val="317705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72A50F5-BF78-4B4D-B000-A32B39D13049}"/>
              </a:ext>
            </a:extLst>
          </p:cNvPr>
          <p:cNvSpPr/>
          <p:nvPr/>
        </p:nvSpPr>
        <p:spPr>
          <a:xfrm>
            <a:off x="2167466" y="583406"/>
            <a:ext cx="8017933" cy="889000"/>
          </a:xfrm>
          <a:prstGeom prst="rect">
            <a:avLst/>
          </a:prstGeom>
          <a:solidFill>
            <a:schemeClr val="bg1">
              <a:lumMod val="50000"/>
              <a:lumOff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D4F4C-AD7C-4E65-8C7B-3A41AB5D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632" y="365124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Bahnschrift Light SemiCondensed" panose="020B0502040204020203" pitchFamily="34" charset="0"/>
              </a:rPr>
              <a:t>Современный понятный дизайн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395" y="1825625"/>
            <a:ext cx="83352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404" y="1141961"/>
            <a:ext cx="85695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3CB2323-D2FF-4F11-9CE1-1F2FC4511AFE}"/>
              </a:ext>
            </a:extLst>
          </p:cNvPr>
          <p:cNvSpPr/>
          <p:nvPr/>
        </p:nvSpPr>
        <p:spPr>
          <a:xfrm>
            <a:off x="2438399" y="583406"/>
            <a:ext cx="7298267" cy="889000"/>
          </a:xfrm>
          <a:prstGeom prst="rect">
            <a:avLst/>
          </a:prstGeom>
          <a:solidFill>
            <a:schemeClr val="bg1">
              <a:lumMod val="50000"/>
              <a:lumOff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0CFA3-B10A-4CB2-9744-BD894E74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Использованные 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21509-41D5-4774-8EDF-8EBFFC83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6" y="2265891"/>
            <a:ext cx="10278534" cy="3296709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E2E2E5"/>
                </a:solidFill>
                <a:effectLst/>
                <a:latin typeface="Google Sans Text"/>
              </a:rPr>
              <a:t>Flask</a:t>
            </a:r>
            <a:r>
              <a:rPr lang="ru-RU" sz="2000" b="1" i="0" dirty="0">
                <a:solidFill>
                  <a:srgbClr val="E2E2E5"/>
                </a:solidFill>
                <a:effectLst/>
                <a:latin typeface="Google Sans Text"/>
              </a:rPr>
              <a:t> - </a:t>
            </a:r>
            <a:r>
              <a:rPr lang="ru-RU" sz="2000" b="0" i="0" dirty="0">
                <a:solidFill>
                  <a:srgbClr val="E2E2E5"/>
                </a:solidFill>
                <a:effectLst/>
                <a:latin typeface="Google Sans Text"/>
              </a:rPr>
              <a:t>Фреймворк для веб-разработки на Python</a:t>
            </a:r>
          </a:p>
          <a:p>
            <a:r>
              <a:rPr lang="en-US" sz="2000" b="1" i="0" dirty="0" err="1">
                <a:solidFill>
                  <a:srgbClr val="E2E2E5"/>
                </a:solidFill>
                <a:effectLst/>
                <a:latin typeface="Google Sans Text"/>
              </a:rPr>
              <a:t>SQLAlchemy</a:t>
            </a:r>
            <a:r>
              <a:rPr lang="ru-RU" sz="2000" dirty="0">
                <a:solidFill>
                  <a:srgbClr val="E2E2E5"/>
                </a:solidFill>
                <a:latin typeface="Google Sans Text"/>
              </a:rPr>
              <a:t> - </a:t>
            </a:r>
            <a:r>
              <a:rPr lang="ru-RU" sz="2000" b="0" i="0" dirty="0">
                <a:solidFill>
                  <a:srgbClr val="E2E2E5"/>
                </a:solidFill>
                <a:effectLst/>
                <a:latin typeface="Google Sans Text"/>
              </a:rPr>
              <a:t>Библиотека Python для работы с базами данных</a:t>
            </a:r>
            <a:endParaRPr lang="ru-RU" sz="2000" dirty="0">
              <a:solidFill>
                <a:srgbClr val="E2E2E5"/>
              </a:solidFill>
              <a:latin typeface="Google Sans Text"/>
            </a:endParaRPr>
          </a:p>
          <a:p>
            <a:r>
              <a:rPr lang="en-US" sz="2000" b="1" i="0" dirty="0">
                <a:solidFill>
                  <a:srgbClr val="E2E2E5"/>
                </a:solidFill>
                <a:effectLst/>
                <a:latin typeface="Google Sans Text"/>
              </a:rPr>
              <a:t>Flask-Login</a:t>
            </a:r>
            <a:r>
              <a:rPr lang="ru-RU" sz="2000" b="1" i="0" dirty="0">
                <a:solidFill>
                  <a:srgbClr val="E2E2E5"/>
                </a:solidFill>
                <a:effectLst/>
                <a:latin typeface="Google Sans Text"/>
              </a:rPr>
              <a:t> - </a:t>
            </a:r>
            <a:r>
              <a:rPr lang="ru-RU" sz="2000" b="0" i="0" dirty="0">
                <a:solidFill>
                  <a:srgbClr val="E2E2E5"/>
                </a:solidFill>
                <a:effectLst/>
                <a:latin typeface="Google Sans Text"/>
              </a:rPr>
              <a:t>Расширение </a:t>
            </a:r>
            <a:r>
              <a:rPr lang="ru-RU" sz="2000" b="0" i="0" dirty="0" err="1">
                <a:solidFill>
                  <a:srgbClr val="E2E2E5"/>
                </a:solidFill>
                <a:effectLst/>
                <a:latin typeface="Google Sans Text"/>
              </a:rPr>
              <a:t>Flask</a:t>
            </a:r>
            <a:r>
              <a:rPr lang="ru-RU" sz="2000" b="0" i="0" dirty="0">
                <a:solidFill>
                  <a:srgbClr val="E2E2E5"/>
                </a:solidFill>
                <a:effectLst/>
                <a:latin typeface="Google Sans Text"/>
              </a:rPr>
              <a:t> для управления аутентификацией пользователей</a:t>
            </a:r>
          </a:p>
          <a:p>
            <a:r>
              <a:rPr lang="en-US" sz="2000" b="1" dirty="0">
                <a:solidFill>
                  <a:srgbClr val="E2E2E5"/>
                </a:solidFill>
                <a:latin typeface="Google Sans Text"/>
              </a:rPr>
              <a:t>Bootstrap</a:t>
            </a:r>
            <a:r>
              <a:rPr lang="ru-RU" sz="2000" dirty="0">
                <a:solidFill>
                  <a:srgbClr val="E2E2E5"/>
                </a:solidFill>
                <a:latin typeface="Google Sans Text"/>
              </a:rPr>
              <a:t> - Предоставляет готовые стили для элементов веб-страницы, такие как кнопки, формы и сетки</a:t>
            </a:r>
          </a:p>
          <a:p>
            <a:r>
              <a:rPr lang="en-US" sz="2000" b="1" dirty="0" err="1">
                <a:solidFill>
                  <a:srgbClr val="E2E2E5"/>
                </a:solidFill>
                <a:latin typeface="Google Sans Text"/>
              </a:rPr>
              <a:t>Gensim</a:t>
            </a:r>
            <a:r>
              <a:rPr lang="en-US" sz="2000" dirty="0">
                <a:solidFill>
                  <a:srgbClr val="E2E2E5"/>
                </a:solidFill>
                <a:latin typeface="Google Sans Text"/>
              </a:rPr>
              <a:t> – </a:t>
            </a:r>
            <a:r>
              <a:rPr lang="ru-RU" sz="2000" dirty="0">
                <a:solidFill>
                  <a:srgbClr val="E2E2E5"/>
                </a:solidFill>
                <a:latin typeface="Google Sans Text"/>
              </a:rPr>
              <a:t>библиотека </a:t>
            </a:r>
            <a:r>
              <a:rPr lang="ru-RU" sz="2000" dirty="0" smtClean="0">
                <a:solidFill>
                  <a:srgbClr val="E2E2E5"/>
                </a:solidFill>
                <a:latin typeface="Google Sans Text"/>
              </a:rPr>
              <a:t>для поиска по сходству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2F684-B0C2-4863-A0D6-AC03C518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28CB6-ADB4-4D26-81B7-05153CC87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Light" panose="020B0502040204020203" pitchFamily="34" charset="0"/>
              </a:rPr>
              <a:t>Нам удалось реализовать практически всё задуманное</a:t>
            </a:r>
          </a:p>
          <a:p>
            <a:pPr marL="0" indent="0">
              <a:buNone/>
            </a:pPr>
            <a:r>
              <a:rPr lang="ru-RU" sz="2400" dirty="0">
                <a:latin typeface="Bahnschrift Light" panose="020B0502040204020203" pitchFamily="34" charset="0"/>
              </a:rPr>
              <a:t/>
            </a:r>
            <a:br>
              <a:rPr lang="ru-RU" sz="2400" dirty="0">
                <a:latin typeface="Bahnschrift Light" panose="020B0502040204020203" pitchFamily="34" charset="0"/>
              </a:rPr>
            </a:br>
            <a:r>
              <a:rPr lang="ru-RU" sz="2400" dirty="0" err="1">
                <a:latin typeface="Bahnschrift Light" panose="020B0502040204020203" pitchFamily="34" charset="0"/>
              </a:rPr>
              <a:t>Connectify</a:t>
            </a:r>
            <a:r>
              <a:rPr lang="ru-RU" sz="2400" dirty="0">
                <a:latin typeface="Bahnschrift Light" panose="020B0502040204020203" pitchFamily="34" charset="0"/>
              </a:rPr>
              <a:t> - это не просто платформа, это динамичное сообщество, созданное для объединения людей по интересам и совместного развития. Мы предлагаем удобные инструменты для поиска единомышленников, обмена опытом и достижения целей. </a:t>
            </a:r>
            <a:r>
              <a:rPr lang="ru-RU" sz="2400" dirty="0" err="1">
                <a:latin typeface="Bahnschrift Light" panose="020B0502040204020203" pitchFamily="34" charset="0"/>
              </a:rPr>
              <a:t>Connectify</a:t>
            </a:r>
            <a:r>
              <a:rPr lang="ru-RU" sz="2400" dirty="0">
                <a:latin typeface="Bahnschrift Light" panose="020B0502040204020203" pitchFamily="34" charset="0"/>
              </a:rPr>
              <a:t> - это место, где рождаются идеи, завязываются дружеские и профессиональные связи, и каждый может найти вдохновение для реализации своего потенциала.</a:t>
            </a:r>
          </a:p>
        </p:txBody>
      </p:sp>
    </p:spTree>
    <p:extLst>
      <p:ext uri="{BB962C8B-B14F-4D97-AF65-F5344CB8AC3E}">
        <p14:creationId xmlns:p14="http://schemas.microsoft.com/office/powerpoint/2010/main" val="21515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90FFC-BCC9-4A3F-ACA9-164489A4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Спасибо за </a:t>
            </a:r>
            <a:r>
              <a:rPr lang="ru-RU" dirty="0" smtClean="0">
                <a:latin typeface="Bahnschrift Light" panose="020B0502040204020203" pitchFamily="34" charset="0"/>
              </a:rPr>
              <a:t>внимание!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032890-1971-4F30-86C8-799AEE631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34" y="1690688"/>
            <a:ext cx="4157133" cy="415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42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Bahnschrift Light</vt:lpstr>
      <vt:lpstr>Bahnschrift Light Condensed</vt:lpstr>
      <vt:lpstr>Bahnschrift Light SemiCondensed</vt:lpstr>
      <vt:lpstr>Bahnschrift SemiBold</vt:lpstr>
      <vt:lpstr>Calibri</vt:lpstr>
      <vt:lpstr>Calibri Light</vt:lpstr>
      <vt:lpstr>Google Sans Text</vt:lpstr>
      <vt:lpstr>Тема Office</vt:lpstr>
      <vt:lpstr>Connectify</vt:lpstr>
      <vt:lpstr>Содержание</vt:lpstr>
      <vt:lpstr>Современный понятный дизайн</vt:lpstr>
      <vt:lpstr>Презентация PowerPoint</vt:lpstr>
      <vt:lpstr>Использованные материалы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Наш проект “Connectify”</dc:title>
  <dc:creator>Тимофей Захаров</dc:creator>
  <cp:lastModifiedBy>CAD-15</cp:lastModifiedBy>
  <cp:revision>6</cp:revision>
  <dcterms:created xsi:type="dcterms:W3CDTF">2024-04-25T21:41:47Z</dcterms:created>
  <dcterms:modified xsi:type="dcterms:W3CDTF">2024-04-26T15:05:49Z</dcterms:modified>
</cp:coreProperties>
</file>