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4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9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3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6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1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2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4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706990" y="33160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92792" y="2454533"/>
            <a:ext cx="2323250" cy="1622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324652" y="3001473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020621" y="2671676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CLASS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98864" y="2437071"/>
            <a:ext cx="2323250" cy="1540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956072" y="2927740"/>
            <a:ext cx="2343955" cy="46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Box 48"/>
          <p:cNvSpPr txBox="1"/>
          <p:nvPr/>
        </p:nvSpPr>
        <p:spPr>
          <a:xfrm>
            <a:off x="7658208" y="252904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ENUM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5642998" y="3630373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TextBox 69"/>
          <p:cNvSpPr txBox="1"/>
          <p:nvPr/>
        </p:nvSpPr>
        <p:spPr>
          <a:xfrm>
            <a:off x="7203081" y="2976670"/>
            <a:ext cx="295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  <a:p>
            <a:r>
              <a:rPr lang="en-US" sz="1400" dirty="0"/>
              <a:t>B</a:t>
            </a:r>
          </a:p>
          <a:p>
            <a:r>
              <a:rPr lang="en-US" sz="1400" dirty="0"/>
              <a:t>C</a:t>
            </a:r>
          </a:p>
          <a:p>
            <a:r>
              <a:rPr lang="en-US" sz="1400" dirty="0"/>
              <a:t>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22386" y="3069283"/>
            <a:ext cx="2012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myAttribute</a:t>
            </a:r>
            <a:r>
              <a:rPr lang="en-US" sz="1400" dirty="0"/>
              <a:t>() :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47915" y="-50020"/>
            <a:ext cx="66279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UML SYNTAX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3303" y="3684690"/>
            <a:ext cx="123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myReference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3292792" y="4759497"/>
            <a:ext cx="2323250" cy="1092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324652" y="5306437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3703611" y="4976639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CLASS_CHILD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22386" y="5374247"/>
            <a:ext cx="197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myAttribute</a:t>
            </a:r>
            <a:r>
              <a:rPr lang="en-US" sz="1400" dirty="0"/>
              <a:t>() : number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4342615" y="4101537"/>
            <a:ext cx="255464" cy="2202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dk1"/>
              </a:solidFill>
            </a:endParaRPr>
          </a:p>
        </p:txBody>
      </p:sp>
      <p:cxnSp>
        <p:nvCxnSpPr>
          <p:cNvPr id="65" name="Straight Connector 64"/>
          <p:cNvCxnSpPr>
            <a:endCxn id="54" idx="0"/>
          </p:cNvCxnSpPr>
          <p:nvPr/>
        </p:nvCxnSpPr>
        <p:spPr>
          <a:xfrm>
            <a:off x="4454417" y="4314295"/>
            <a:ext cx="0" cy="4452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6695870" y="25148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631878" y="2829140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TextBox 67"/>
          <p:cNvSpPr txBox="1"/>
          <p:nvPr/>
        </p:nvSpPr>
        <p:spPr>
          <a:xfrm>
            <a:off x="5782183" y="2883457"/>
            <a:ext cx="123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myReference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964652" y="2432956"/>
            <a:ext cx="95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&lt;abstract&gt;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0158" y="1570902"/>
            <a:ext cx="445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</a:t>
            </a:r>
            <a:r>
              <a:rPr lang="en-US" sz="2400" dirty="0">
                <a:solidFill>
                  <a:srgbClr val="FF0000"/>
                </a:solidFill>
              </a:rPr>
              <a:t> need to display class  methods</a:t>
            </a:r>
          </a:p>
        </p:txBody>
      </p:sp>
    </p:spTree>
    <p:extLst>
      <p:ext uri="{BB962C8B-B14F-4D97-AF65-F5344CB8AC3E}">
        <p14:creationId xmlns:p14="http://schemas.microsoft.com/office/powerpoint/2010/main" val="33703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904752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EXERCICE 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4752" y="127755"/>
            <a:ext cx="3578060" cy="378565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MenuItem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 smtClean="0"/>
              <a:t>-Name</a:t>
            </a:r>
            <a:r>
              <a:rPr lang="en-US" dirty="0"/>
              <a:t>: string ;</a:t>
            </a:r>
          </a:p>
          <a:p>
            <a:r>
              <a:rPr lang="en-US" dirty="0" smtClean="0"/>
              <a:t>-Description</a:t>
            </a:r>
            <a:r>
              <a:rPr lang="en-US" dirty="0"/>
              <a:t>: string ;</a:t>
            </a:r>
          </a:p>
          <a:p>
            <a:r>
              <a:rPr lang="en-US" dirty="0" smtClean="0"/>
              <a:t>-Price</a:t>
            </a:r>
            <a:r>
              <a:rPr lang="en-US" dirty="0"/>
              <a:t>: string;</a:t>
            </a:r>
          </a:p>
          <a:p>
            <a:endParaRPr lang="en-US" dirty="0" smtClean="0"/>
          </a:p>
          <a:p>
            <a:r>
              <a:rPr lang="en-US" dirty="0"/>
              <a:t> </a:t>
            </a:r>
            <a:r>
              <a:rPr lang="en-US" sz="1600" dirty="0" err="1"/>
              <a:t>getName</a:t>
            </a:r>
            <a:r>
              <a:rPr lang="en-US" sz="1600" dirty="0"/>
              <a:t>(): string{</a:t>
            </a:r>
          </a:p>
          <a:p>
            <a:r>
              <a:rPr lang="en-US" sz="1600" dirty="0"/>
              <a:t>        return this.name;</a:t>
            </a:r>
          </a:p>
          <a:p>
            <a:r>
              <a:rPr lang="en-US" sz="1600" dirty="0"/>
              <a:t>    }</a:t>
            </a:r>
          </a:p>
          <a:p>
            <a:r>
              <a:rPr lang="en-US" sz="1600" dirty="0"/>
              <a:t>    </a:t>
            </a:r>
            <a:r>
              <a:rPr lang="en-US" sz="1600" dirty="0" err="1"/>
              <a:t>getDescription</a:t>
            </a:r>
            <a:r>
              <a:rPr lang="en-US" sz="1600" dirty="0"/>
              <a:t>(): string{</a:t>
            </a:r>
          </a:p>
          <a:p>
            <a:r>
              <a:rPr lang="en-US" sz="1600" dirty="0"/>
              <a:t>        return </a:t>
            </a:r>
            <a:r>
              <a:rPr lang="en-US" sz="1600" dirty="0" err="1"/>
              <a:t>this.description</a:t>
            </a:r>
            <a:r>
              <a:rPr lang="en-US" sz="1600" dirty="0"/>
              <a:t>;</a:t>
            </a:r>
          </a:p>
          <a:p>
            <a:r>
              <a:rPr lang="en-US" sz="1600" dirty="0"/>
              <a:t>    }</a:t>
            </a:r>
          </a:p>
          <a:p>
            <a:r>
              <a:rPr lang="en-US" sz="1600" dirty="0"/>
              <a:t>    </a:t>
            </a:r>
            <a:r>
              <a:rPr lang="en-US" sz="1600" dirty="0" err="1"/>
              <a:t>setPrice</a:t>
            </a:r>
            <a:r>
              <a:rPr lang="en-US" sz="1600" dirty="0"/>
              <a:t>(</a:t>
            </a:r>
            <a:r>
              <a:rPr lang="en-US" sz="1600" dirty="0" err="1"/>
              <a:t>newPrice:number</a:t>
            </a:r>
            <a:r>
              <a:rPr lang="en-US" sz="1600" dirty="0"/>
              <a:t>): void {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9991" y="390203"/>
            <a:ext cx="2311646" cy="17739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Customers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CustomID</a:t>
            </a:r>
            <a:r>
              <a:rPr lang="en-US" dirty="0" smtClean="0"/>
              <a:t>: string;</a:t>
            </a:r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CustomName</a:t>
            </a:r>
            <a:r>
              <a:rPr lang="en-US" dirty="0" smtClean="0"/>
              <a:t>: </a:t>
            </a:r>
            <a:r>
              <a:rPr lang="en-US" dirty="0"/>
              <a:t>string ;</a:t>
            </a:r>
          </a:p>
          <a:p>
            <a:r>
              <a:rPr lang="en-US" dirty="0" smtClean="0"/>
              <a:t>-Orders: </a:t>
            </a:r>
            <a:r>
              <a:rPr lang="en-US" dirty="0"/>
              <a:t>O</a:t>
            </a:r>
            <a:r>
              <a:rPr lang="en-US" dirty="0" smtClean="0"/>
              <a:t>rder</a:t>
            </a:r>
            <a:r>
              <a:rPr lang="en-US" dirty="0" smtClean="0">
                <a:solidFill>
                  <a:schemeClr val="bg1"/>
                </a:solidFill>
              </a:rPr>
              <a:t>[];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47808" y="2660777"/>
            <a:ext cx="329532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Order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 smtClean="0"/>
              <a:t>-Item: </a:t>
            </a:r>
            <a:r>
              <a:rPr lang="en-US" dirty="0" err="1" smtClean="0"/>
              <a:t>MenuItem</a:t>
            </a:r>
            <a:r>
              <a:rPr lang="en-US" dirty="0" smtClean="0"/>
              <a:t>[];</a:t>
            </a:r>
            <a:endParaRPr lang="en-US" dirty="0"/>
          </a:p>
          <a:p>
            <a:r>
              <a:rPr lang="en-US" dirty="0" smtClean="0"/>
              <a:t>-total : number;</a:t>
            </a:r>
            <a:endParaRPr lang="en-US" dirty="0"/>
          </a:p>
          <a:p>
            <a:r>
              <a:rPr lang="en-US" dirty="0" smtClean="0"/>
              <a:t>-customer: Customer</a:t>
            </a:r>
            <a:r>
              <a:rPr lang="en-US" dirty="0" smtClean="0">
                <a:solidFill>
                  <a:schemeClr val="bg1"/>
                </a:solidFill>
              </a:rPr>
              <a:t>[];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/>
          </a:p>
          <a:p>
            <a:r>
              <a:rPr lang="en-US" dirty="0"/>
              <a:t>  </a:t>
            </a:r>
            <a:r>
              <a:rPr lang="en-US" dirty="0" err="1"/>
              <a:t>GetItem</a:t>
            </a:r>
            <a:r>
              <a:rPr lang="en-US" dirty="0"/>
              <a:t>():</a:t>
            </a:r>
            <a:r>
              <a:rPr lang="en-US" dirty="0" err="1"/>
              <a:t>Menuitem</a:t>
            </a:r>
            <a:r>
              <a:rPr lang="en-US" dirty="0"/>
              <a:t>[] {</a:t>
            </a:r>
          </a:p>
          <a:p>
            <a:r>
              <a:rPr lang="en-US" dirty="0"/>
              <a:t>        return </a:t>
            </a:r>
            <a:r>
              <a:rPr lang="en-US" dirty="0" err="1"/>
              <a:t>this.Item</a:t>
            </a:r>
            <a:r>
              <a:rPr lang="en-US" dirty="0" smtClean="0"/>
              <a:t>;}</a:t>
            </a:r>
            <a:endParaRPr lang="en-US" dirty="0"/>
          </a:p>
          <a:p>
            <a:r>
              <a:rPr lang="en-US" dirty="0"/>
              <a:t>    </a:t>
            </a:r>
            <a:r>
              <a:rPr lang="en-US" dirty="0" err="1"/>
              <a:t>GetTotal</a:t>
            </a:r>
            <a:r>
              <a:rPr lang="en-US" dirty="0"/>
              <a:t>():number {</a:t>
            </a:r>
          </a:p>
          <a:p>
            <a:r>
              <a:rPr lang="en-US" dirty="0"/>
              <a:t>        return </a:t>
            </a:r>
            <a:r>
              <a:rPr lang="en-US" dirty="0" err="1"/>
              <a:t>this.Total</a:t>
            </a:r>
            <a:r>
              <a:rPr lang="en-US" dirty="0" smtClean="0"/>
              <a:t>; </a:t>
            </a:r>
            <a:r>
              <a:rPr lang="en-US" dirty="0"/>
              <a:t>}</a:t>
            </a:r>
          </a:p>
          <a:p>
            <a:r>
              <a:rPr lang="en-US" dirty="0"/>
              <a:t>    </a:t>
            </a:r>
            <a:r>
              <a:rPr lang="en-US" dirty="0" err="1"/>
              <a:t>GetCustomerName</a:t>
            </a:r>
            <a:r>
              <a:rPr lang="en-US" dirty="0"/>
              <a:t>():string {</a:t>
            </a:r>
          </a:p>
          <a:p>
            <a:r>
              <a:rPr lang="en-US" dirty="0"/>
              <a:t>        return </a:t>
            </a:r>
            <a:r>
              <a:rPr lang="en-US" dirty="0" err="1"/>
              <a:t>this.CustomerName</a:t>
            </a:r>
            <a:r>
              <a:rPr lang="en-US" dirty="0" smtClean="0"/>
              <a:t>; </a:t>
            </a:r>
            <a:r>
              <a:rPr lang="en-US" dirty="0"/>
              <a:t>}</a:t>
            </a:r>
          </a:p>
          <a:p>
            <a:r>
              <a:rPr lang="en-US" dirty="0"/>
              <a:t>    </a:t>
            </a:r>
            <a:r>
              <a:rPr lang="en-US" dirty="0" err="1"/>
              <a:t>SetItem</a:t>
            </a:r>
            <a:r>
              <a:rPr lang="en-US" dirty="0"/>
              <a:t>(</a:t>
            </a:r>
            <a:r>
              <a:rPr lang="en-US" dirty="0" err="1"/>
              <a:t>Item:Menuitem</a:t>
            </a:r>
            <a:r>
              <a:rPr lang="en-US" dirty="0"/>
              <a:t>[]) {</a:t>
            </a:r>
          </a:p>
          <a:p>
            <a:r>
              <a:rPr lang="en-US" dirty="0"/>
              <a:t>        </a:t>
            </a:r>
            <a:r>
              <a:rPr lang="en-US" dirty="0" err="1"/>
              <a:t>this.Item</a:t>
            </a:r>
            <a:r>
              <a:rPr lang="en-US" dirty="0"/>
              <a:t> = Item</a:t>
            </a:r>
            <a:r>
              <a:rPr lang="en-US" dirty="0" smtClean="0"/>
              <a:t>; 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62545" y="4341091"/>
            <a:ext cx="343823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Restaurant</a:t>
            </a:r>
            <a:endParaRPr lang="en-US" dirty="0"/>
          </a:p>
          <a:p>
            <a:r>
              <a:rPr lang="en-US" dirty="0" err="1" smtClean="0"/>
              <a:t>menuLst</a:t>
            </a:r>
            <a:r>
              <a:rPr lang="en-US" dirty="0"/>
              <a:t>: </a:t>
            </a:r>
            <a:r>
              <a:rPr lang="en-US" dirty="0" err="1"/>
              <a:t>Menuitem</a:t>
            </a:r>
            <a:r>
              <a:rPr lang="en-US" dirty="0"/>
              <a:t>;</a:t>
            </a:r>
          </a:p>
          <a:p>
            <a:r>
              <a:rPr lang="en-US" dirty="0"/>
              <a:t> </a:t>
            </a:r>
            <a:r>
              <a:rPr lang="en-US" dirty="0" err="1" smtClean="0"/>
              <a:t>orderLiest</a:t>
            </a:r>
            <a:r>
              <a:rPr lang="en-US" dirty="0"/>
              <a:t>: </a:t>
            </a:r>
            <a:r>
              <a:rPr lang="en-US" dirty="0" smtClean="0"/>
              <a:t>Order</a:t>
            </a:r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dirty="0" err="1"/>
              <a:t>printMenu</a:t>
            </a:r>
            <a:r>
              <a:rPr lang="en-US" dirty="0"/>
              <a:t>(){</a:t>
            </a:r>
          </a:p>
          <a:p>
            <a:r>
              <a:rPr lang="en-US" dirty="0"/>
              <a:t>        console.log(</a:t>
            </a:r>
            <a:r>
              <a:rPr lang="en-US" dirty="0" err="1"/>
              <a:t>this.menuLst</a:t>
            </a:r>
            <a:r>
              <a:rPr lang="en-US" dirty="0"/>
              <a:t>);</a:t>
            </a:r>
          </a:p>
          <a:p>
            <a:r>
              <a:rPr lang="en-US" dirty="0"/>
              <a:t>    </a:t>
            </a:r>
            <a:r>
              <a:rPr lang="en-US" dirty="0" smtClean="0"/>
              <a:t>}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55618" y="5449070"/>
            <a:ext cx="3445163" cy="27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947808" y="4331855"/>
            <a:ext cx="3295320" cy="9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04752" y="1729768"/>
            <a:ext cx="359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38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904752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EXERCICE 2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7055" y="807889"/>
            <a:ext cx="10067636" cy="3015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09965" y="969203"/>
            <a:ext cx="87098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+-----------------+          +----------------+          +-------------+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|   </a:t>
            </a:r>
            <a:r>
              <a:rPr lang="en-US" dirty="0" err="1">
                <a:solidFill>
                  <a:schemeClr val="bg1"/>
                </a:solidFill>
              </a:rPr>
              <a:t>MenuItem</a:t>
            </a:r>
            <a:r>
              <a:rPr lang="en-US" dirty="0">
                <a:solidFill>
                  <a:schemeClr val="bg1"/>
                </a:solidFill>
              </a:rPr>
              <a:t>      |          |   Customer     |          |    Order    |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+-----------------+          +----------------+          +-------------+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| - name: String  |          | - ID: String   |          | - items: </a:t>
            </a:r>
            <a:r>
              <a:rPr lang="en-US" dirty="0" err="1">
                <a:solidFill>
                  <a:schemeClr val="bg1"/>
                </a:solidFill>
              </a:rPr>
              <a:t>MenuItem</a:t>
            </a:r>
            <a:r>
              <a:rPr lang="en-US" dirty="0">
                <a:solidFill>
                  <a:schemeClr val="bg1"/>
                </a:solidFill>
              </a:rPr>
              <a:t>[] |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| - description: String |    | - name: String |          | - total: float |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| - price: float  |          | - orders: Order[] |       | - customer: Customer |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+-----------------+          +----------------+          +-------------+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                           |                |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                           | +</a:t>
            </a:r>
            <a:r>
              <a:rPr lang="en-US" dirty="0" err="1">
                <a:solidFill>
                  <a:schemeClr val="bg1"/>
                </a:solidFill>
              </a:rPr>
              <a:t>placeOrder</a:t>
            </a:r>
            <a:r>
              <a:rPr lang="en-US" dirty="0">
                <a:solidFill>
                  <a:schemeClr val="bg1"/>
                </a:solidFill>
              </a:rPr>
              <a:t>(items: </a:t>
            </a:r>
            <a:r>
              <a:rPr lang="en-US" dirty="0" err="1">
                <a:solidFill>
                  <a:schemeClr val="bg1"/>
                </a:solidFill>
              </a:rPr>
              <a:t>MenuItem</a:t>
            </a:r>
            <a:r>
              <a:rPr lang="en-US" dirty="0">
                <a:solidFill>
                  <a:schemeClr val="bg1"/>
                </a:solidFill>
              </a:rPr>
              <a:t>[]): void |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                           | +</a:t>
            </a:r>
            <a:r>
              <a:rPr lang="en-US" dirty="0" err="1">
                <a:solidFill>
                  <a:schemeClr val="bg1"/>
                </a:solidFill>
              </a:rPr>
              <a:t>getOrders</a:t>
            </a:r>
            <a:r>
              <a:rPr lang="en-US" dirty="0">
                <a:solidFill>
                  <a:schemeClr val="bg1"/>
                </a:solidFill>
              </a:rPr>
              <a:t>(): Order[] |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                           +----------------+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8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343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CHORN.CHOAN</cp:lastModifiedBy>
  <cp:revision>19</cp:revision>
  <dcterms:created xsi:type="dcterms:W3CDTF">2021-11-12T16:13:28Z</dcterms:created>
  <dcterms:modified xsi:type="dcterms:W3CDTF">2024-04-10T08:57:54Z</dcterms:modified>
</cp:coreProperties>
</file>