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7" r:id="rId4"/>
    <p:sldId id="261" r:id="rId5"/>
    <p:sldId id="260" r:id="rId6"/>
    <p:sldId id="259" r:id="rId7"/>
    <p:sldId id="267" r:id="rId8"/>
    <p:sldId id="268" r:id="rId9"/>
    <p:sldId id="26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5AC3-9063-E411-9733-60270F120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0DB5B-3C13-479A-058A-D8869F7D0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D397-CA3F-1B06-679E-F5905879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8B69-1427-1ED6-FCA7-129AF257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1A62-AE5B-E162-0E60-E1F277D1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6803-5C5D-C18A-7435-80871B9B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570B-C020-4E6B-C36B-9CCB4C85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72AA-A16A-1D73-EFC3-A75F1C2D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68B8-6681-708F-5D81-332CE595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F485-A9D4-9997-5866-72F6B463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3708C-8B86-DA50-4D34-24BFC1E8A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B274A-C88F-CC53-382A-65F9ECD02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9ED2-1CDD-29BA-E037-D74BD675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C49B-FB48-75A0-00A8-9C126A61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951D-8701-7826-33A5-879024BA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A269-3FC2-3FE3-1617-69B58EBB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CD0C-6F2B-4F67-64E1-BF577313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3543-72A9-2C4B-67C2-FA3AE099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E61E-1A3E-5324-E735-A76BB399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D25D-8000-F3DF-63AF-DD64B53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777D-0D13-1516-9A72-9574E714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69D0B-C6C7-B0BF-752A-EE94A192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A64-4C7D-F404-923D-01BAE1B5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DDCA-57DA-FBFF-8045-68B61664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4BEC-079B-4BE5-E848-3DE1FDA7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9075-198B-C892-23CB-B5EEE19D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6B19-F168-AD0B-EFBE-5166307C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99870-AB6B-382A-6D93-F5E1D9A49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0D70F-1227-2FF5-BCCD-9495390F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DF80-C3C2-6043-6F9B-B36004E9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77DCA-A2F8-A60E-83C0-9194CBE4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B495-5ADF-97B7-8052-2A6768C7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8983-3BD5-FF71-CCED-1D1E8FF7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EEEC1-9AD0-5ABC-6EA9-2EB88502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10CDE-DBAD-B22F-D85A-189C24061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CFB77-8989-D0C4-DA2C-2852825DC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6FD5B-5637-A471-03D4-D6869ACC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202CE-29DD-959D-9A13-1B8408CC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1E4AF-17CD-7483-F828-871AFE31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7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1ADC-9EC2-0EC4-187E-6CD213E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56D90-425B-40FD-BB77-A876643A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13C80-C86D-F513-65AD-42F46A13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26F1F-0BE2-0D22-3D87-924739B4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BB792-ED55-9B4F-268D-DB296342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C33F4-A7A5-656F-D86E-02B55E66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0DADC-5DD8-0411-6ED0-2FE9165E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6AD9-BC9B-D31A-43BA-731A746B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95E0-08A8-3636-3C8E-929DB556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D1FB7-0D73-BF4C-D246-955572B3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49D72-1E39-C38F-29DC-67A52935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B964B-366F-0761-B8BB-8C08DCC8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1280-A15A-8295-FE27-A959E5B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3D7C-B7C3-6610-8257-F2A65EB1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DE1A7-FC5D-E96E-380D-8E1D9CD9E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BB6BB-25EE-4948-FD5A-F6948B7F2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F6050-F62C-9A86-B73B-3219C49A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547B2-62E6-9C91-E2BE-B42FF5B5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BF4C4-686C-1BEB-710B-782E110E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6FC50-8C69-7BFA-B95B-ADB4B290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68B1E-180A-24D0-4185-39D9B394F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D3C8-4CD6-5977-B7E2-F434D8311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0766-92DE-40CA-B6D0-9A089557BD9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1707-1561-A42B-296B-7F69A84C9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1E9CF-925F-B879-BE3F-C57524A2D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33EE3-3575-40CF-8820-BEC8AA21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rdinating Conjunctions Made Simple with FANBOYS!">
            <a:extLst>
              <a:ext uri="{FF2B5EF4-FFF2-40B4-BE49-F238E27FC236}">
                <a16:creationId xmlns:a16="http://schemas.microsoft.com/office/drawing/2014/main" id="{49D48FDE-B331-E4ED-E5DB-8C88C52EC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2" b="40548"/>
          <a:stretch/>
        </p:blipFill>
        <p:spPr bwMode="auto">
          <a:xfrm>
            <a:off x="301679" y="646771"/>
            <a:ext cx="11588642" cy="621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9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ealth Hero:Amazon.com:Appstore for Android">
            <a:extLst>
              <a:ext uri="{FF2B5EF4-FFF2-40B4-BE49-F238E27FC236}">
                <a16:creationId xmlns:a16="http://schemas.microsoft.com/office/drawing/2014/main" id="{C1BC6CE3-5695-FD9B-591C-AFD6A7A0D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 t="7034" r="18293" b="8205"/>
          <a:stretch/>
        </p:blipFill>
        <p:spPr bwMode="auto">
          <a:xfrm>
            <a:off x="959005" y="2096428"/>
            <a:ext cx="6021659" cy="403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B521BF59-5AB4-C707-8EC7-193390FBA085}"/>
              </a:ext>
            </a:extLst>
          </p:cNvPr>
          <p:cNvSpPr/>
          <p:nvPr/>
        </p:nvSpPr>
        <p:spPr>
          <a:xfrm>
            <a:off x="7716644" y="691375"/>
            <a:ext cx="3724507" cy="2163337"/>
          </a:xfrm>
          <a:prstGeom prst="cloudCallout">
            <a:avLst>
              <a:gd name="adj1" fmla="val -76522"/>
              <a:gd name="adj2" fmla="val 449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It is your turn to give examples.</a:t>
            </a:r>
          </a:p>
        </p:txBody>
      </p:sp>
    </p:spTree>
    <p:extLst>
      <p:ext uri="{BB962C8B-B14F-4D97-AF65-F5344CB8AC3E}">
        <p14:creationId xmlns:p14="http://schemas.microsoft.com/office/powerpoint/2010/main" val="325708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The Ultimate Iron Man Quiz | Beano.com">
            <a:extLst>
              <a:ext uri="{FF2B5EF4-FFF2-40B4-BE49-F238E27FC236}">
                <a16:creationId xmlns:a16="http://schemas.microsoft.com/office/drawing/2014/main" id="{DC3196E9-8DAF-5E7A-3C2E-27D80E44C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766907" cy="718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7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Heroes Images - Free Download on Freepik">
            <a:extLst>
              <a:ext uri="{FF2B5EF4-FFF2-40B4-BE49-F238E27FC236}">
                <a16:creationId xmlns:a16="http://schemas.microsoft.com/office/drawing/2014/main" id="{FCA7529E-7116-1979-8B49-A7E4432D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22569"/>
            <a:ext cx="12693515" cy="81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rdinating Conjunctions Made Simple with FANBOYS!">
            <a:extLst>
              <a:ext uri="{FF2B5EF4-FFF2-40B4-BE49-F238E27FC236}">
                <a16:creationId xmlns:a16="http://schemas.microsoft.com/office/drawing/2014/main" id="{49D48FDE-B331-E4ED-E5DB-8C88C52EC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07220"/>
            <a:ext cx="12192000" cy="111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rdinating conjuctions">
            <a:extLst>
              <a:ext uri="{FF2B5EF4-FFF2-40B4-BE49-F238E27FC236}">
                <a16:creationId xmlns:a16="http://schemas.microsoft.com/office/drawing/2014/main" id="{34EBC3E8-A38F-05E9-F440-0690E81D3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9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n on Marvel Comics">
            <a:extLst>
              <a:ext uri="{FF2B5EF4-FFF2-40B4-BE49-F238E27FC236}">
                <a16:creationId xmlns:a16="http://schemas.microsoft.com/office/drawing/2014/main" id="{EF322F9A-5DE1-AD33-CC9D-5E7C38F87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2"/>
          <a:stretch/>
        </p:blipFill>
        <p:spPr bwMode="auto">
          <a:xfrm>
            <a:off x="1690803" y="2537694"/>
            <a:ext cx="4405197" cy="348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5EEE38CE-B2C1-2BB7-FEFB-9B72423CADB8}"/>
              </a:ext>
            </a:extLst>
          </p:cNvPr>
          <p:cNvSpPr/>
          <p:nvPr/>
        </p:nvSpPr>
        <p:spPr>
          <a:xfrm>
            <a:off x="5218771" y="836342"/>
            <a:ext cx="5282426" cy="1951464"/>
          </a:xfrm>
          <a:prstGeom prst="cloudCallout">
            <a:avLst>
              <a:gd name="adj1" fmla="val -51654"/>
              <a:gd name="adj2" fmla="val 6707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What do you know about FANBOYS?</a:t>
            </a:r>
          </a:p>
        </p:txBody>
      </p:sp>
    </p:spTree>
    <p:extLst>
      <p:ext uri="{BB962C8B-B14F-4D97-AF65-F5344CB8AC3E}">
        <p14:creationId xmlns:p14="http://schemas.microsoft.com/office/powerpoint/2010/main" val="172668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ordinating conjunction">
            <a:extLst>
              <a:ext uri="{FF2B5EF4-FFF2-40B4-BE49-F238E27FC236}">
                <a16:creationId xmlns:a16="http://schemas.microsoft.com/office/drawing/2014/main" id="{42AC37A5-3FE4-447D-E7EA-D95991EF6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D4386E-8CD7-B6BF-C977-90799B9CD42B}"/>
              </a:ext>
            </a:extLst>
          </p:cNvPr>
          <p:cNvSpPr txBox="1"/>
          <p:nvPr/>
        </p:nvSpPr>
        <p:spPr>
          <a:xfrm>
            <a:off x="4029075" y="2676525"/>
            <a:ext cx="7553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 want to pass the exam, </a:t>
            </a:r>
            <a:r>
              <a:rPr lang="en-US" sz="2400" b="1" dirty="0">
                <a:solidFill>
                  <a:srgbClr val="7030A0"/>
                </a:solidFill>
              </a:rPr>
              <a:t>and</a:t>
            </a:r>
            <a:r>
              <a:rPr lang="en-US" sz="2400" b="1" dirty="0"/>
              <a:t> I want to get high score.</a:t>
            </a:r>
          </a:p>
        </p:txBody>
      </p:sp>
    </p:spTree>
    <p:extLst>
      <p:ext uri="{BB962C8B-B14F-4D97-AF65-F5344CB8AC3E}">
        <p14:creationId xmlns:p14="http://schemas.microsoft.com/office/powerpoint/2010/main" val="411706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ordinating conjunction">
            <a:extLst>
              <a:ext uri="{FF2B5EF4-FFF2-40B4-BE49-F238E27FC236}">
                <a16:creationId xmlns:a16="http://schemas.microsoft.com/office/drawing/2014/main" id="{111C6459-A7EC-6258-11EA-EA341859D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63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1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6EBE-98F3-3D49-64C7-F1E0487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28448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/>
              <a:t>Question 1: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Which of the following sentences is a compound sentence?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B689-41EE-BAA1-DFD1-22E5682B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3657600"/>
            <a:ext cx="11211560" cy="251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6600"/>
                </a:solidFill>
              </a:rPr>
              <a:t>1. I went to the store, but I didn't buy anything.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6600"/>
                </a:solidFill>
              </a:rPr>
              <a:t>2. The dog barked, and the cat ran away.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6600"/>
                </a:solidFill>
              </a:rPr>
              <a:t>3. The children played in the park.</a:t>
            </a:r>
          </a:p>
        </p:txBody>
      </p:sp>
    </p:spTree>
    <p:extLst>
      <p:ext uri="{BB962C8B-B14F-4D97-AF65-F5344CB8AC3E}">
        <p14:creationId xmlns:p14="http://schemas.microsoft.com/office/powerpoint/2010/main" val="147896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6EBE-98F3-3D49-64C7-F1E0487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27838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/>
              <a:t>Question 2: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Which of the following sentences is not a compound sentence?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B689-41EE-BAA1-DFD1-22E5682B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0960"/>
            <a:ext cx="10937240" cy="23060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9900"/>
                </a:solidFill>
              </a:rPr>
              <a:t>1. I went to the store, and I bought some groceries.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9900"/>
                </a:solidFill>
              </a:rPr>
              <a:t>2. The cat ran away, but the dog stayed.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9900"/>
                </a:solidFill>
              </a:rPr>
              <a:t>3. The children played in the park and had a lot of fun.</a:t>
            </a:r>
          </a:p>
        </p:txBody>
      </p:sp>
    </p:spTree>
    <p:extLst>
      <p:ext uri="{BB962C8B-B14F-4D97-AF65-F5344CB8AC3E}">
        <p14:creationId xmlns:p14="http://schemas.microsoft.com/office/powerpoint/2010/main" val="296414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6EBE-98F3-3D49-64C7-F1E0487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360"/>
            <a:ext cx="10515600" cy="3403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/>
              <a:t>Question 3:</a:t>
            </a:r>
            <a:br>
              <a:rPr lang="en-US" dirty="0"/>
            </a:br>
            <a:r>
              <a:rPr lang="en-US" dirty="0"/>
              <a:t>Rewrite the following sentence as a compound sentence:</a:t>
            </a:r>
            <a:br>
              <a:rPr lang="en-US" dirty="0"/>
            </a:br>
            <a:r>
              <a:rPr lang="en-US" b="1" dirty="0"/>
              <a:t>The dog barked. The cat ran away.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B689-41EE-BAA1-DFD1-22E5682B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160" y="4206240"/>
            <a:ext cx="9819640" cy="197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33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3300"/>
                </a:solidFill>
              </a:rPr>
              <a:t>The rewritten sentence is: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3300"/>
                </a:solidFill>
              </a:rPr>
              <a:t>The dog barked, and the cat ran away.</a:t>
            </a:r>
          </a:p>
        </p:txBody>
      </p:sp>
    </p:spTree>
    <p:extLst>
      <p:ext uri="{BB962C8B-B14F-4D97-AF65-F5344CB8AC3E}">
        <p14:creationId xmlns:p14="http://schemas.microsoft.com/office/powerpoint/2010/main" val="20300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180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1:  Which of the following sentences is a compound sentence? </vt:lpstr>
      <vt:lpstr>Question 2:  Which of the following sentences is not a compound sentence? </vt:lpstr>
      <vt:lpstr>Question 3: Rewrite the following sentence as a compound sentence: The dog barked. The cat ran away.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Sovanchansreyleap KHENG</dc:creator>
  <cp:lastModifiedBy>Sovanchansreyleap KHENG</cp:lastModifiedBy>
  <cp:revision>5</cp:revision>
  <dcterms:created xsi:type="dcterms:W3CDTF">2023-08-02T06:56:08Z</dcterms:created>
  <dcterms:modified xsi:type="dcterms:W3CDTF">2023-08-23T09:59:09Z</dcterms:modified>
</cp:coreProperties>
</file>