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0" r:id="rId2"/>
    <p:sldId id="268" r:id="rId3"/>
    <p:sldId id="280" r:id="rId4"/>
    <p:sldId id="291" r:id="rId5"/>
    <p:sldId id="293" r:id="rId6"/>
    <p:sldId id="284" r:id="rId7"/>
    <p:sldId id="282" r:id="rId8"/>
    <p:sldId id="283" r:id="rId9"/>
    <p:sldId id="285" r:id="rId10"/>
    <p:sldId id="286" r:id="rId11"/>
    <p:sldId id="289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95" r:id="rId21"/>
    <p:sldId id="256" r:id="rId22"/>
    <p:sldId id="292" r:id="rId23"/>
    <p:sldId id="294" r:id="rId24"/>
    <p:sldId id="260" r:id="rId25"/>
    <p:sldId id="258" r:id="rId26"/>
    <p:sldId id="259" r:id="rId27"/>
    <p:sldId id="261" r:id="rId28"/>
    <p:sldId id="262" r:id="rId29"/>
    <p:sldId id="266" r:id="rId30"/>
    <p:sldId id="265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CFF33"/>
    <a:srgbClr val="00339A"/>
    <a:srgbClr val="FF6600"/>
    <a:srgbClr val="63A537"/>
    <a:srgbClr val="FFC000"/>
    <a:srgbClr val="F0917B"/>
    <a:srgbClr val="CCFF99"/>
    <a:srgbClr val="FBE2D0"/>
    <a:srgbClr val="0E5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7" autoAdjust="0"/>
    <p:restoredTop sz="94343" autoAdjust="0"/>
  </p:normalViewPr>
  <p:slideViewPr>
    <p:cSldViewPr snapToGrid="0" showGuides="1">
      <p:cViewPr varScale="1">
        <p:scale>
          <a:sx n="69" d="100"/>
          <a:sy n="69" d="100"/>
        </p:scale>
        <p:origin x="618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2EC80-DAF3-42FB-BA61-0A086CA2796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DA3B6-BCDE-43AD-A3A7-566D6D50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6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F403-94A3-4FE6-9A1D-F63422C77FA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C3E9-D4C6-4C48-B642-57023077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5036" y="3529833"/>
            <a:ext cx="3141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2"/>
                </a:solidFill>
                <a:latin typeface="+mj-lt"/>
                <a:ea typeface="Verdana" panose="020B0604030504040204" pitchFamily="34" charset="0"/>
              </a:rPr>
              <a:t>       </a:t>
            </a:r>
            <a:r>
              <a:rPr lang="en-US" sz="2800" dirty="0">
                <a:solidFill>
                  <a:schemeClr val="accent4"/>
                </a:solidFill>
                <a:latin typeface="+mj-lt"/>
                <a:ea typeface="Verdana" panose="020B0604030504040204" pitchFamily="34" charset="0"/>
              </a:rPr>
              <a:t>Mumbers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  Kun Vorleak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  Srey Lieb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  Payang Sannok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  Choan Chorn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  Chhun Senghak</a:t>
            </a:r>
          </a:p>
        </p:txBody>
      </p:sp>
      <p:sp>
        <p:nvSpPr>
          <p:cNvPr id="31" name="Freeform 30"/>
          <p:cNvSpPr/>
          <p:nvPr/>
        </p:nvSpPr>
        <p:spPr>
          <a:xfrm rot="3027440">
            <a:off x="9176411" y="364705"/>
            <a:ext cx="39348" cy="47382"/>
          </a:xfrm>
          <a:custGeom>
            <a:avLst/>
            <a:gdLst>
              <a:gd name="connsiteX0" fmla="*/ 0 w 39348"/>
              <a:gd name="connsiteY0" fmla="*/ 0 h 47382"/>
              <a:gd name="connsiteX1" fmla="*/ 39348 w 39348"/>
              <a:gd name="connsiteY1" fmla="*/ 0 h 47382"/>
              <a:gd name="connsiteX2" fmla="*/ 230 w 39348"/>
              <a:gd name="connsiteY2" fmla="*/ 47382 h 47382"/>
              <a:gd name="connsiteX3" fmla="*/ 0 w 39348"/>
              <a:gd name="connsiteY3" fmla="*/ 0 h 4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48" h="47382">
                <a:moveTo>
                  <a:pt x="0" y="0"/>
                </a:moveTo>
                <a:lnTo>
                  <a:pt x="39348" y="0"/>
                </a:lnTo>
                <a:lnTo>
                  <a:pt x="230" y="47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6680" y="379668"/>
            <a:ext cx="177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GROUP </a:t>
            </a:r>
            <a:r>
              <a:rPr lang="en-US" sz="4000" b="1" dirty="0">
                <a:solidFill>
                  <a:schemeClr val="accent4"/>
                </a:solidFill>
              </a:rPr>
              <a:t>4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42312" y="1289130"/>
            <a:ext cx="69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PRESENTATION ABOUT </a:t>
            </a:r>
            <a:r>
              <a:rPr lang="en-US" sz="5400" b="1" dirty="0">
                <a:solidFill>
                  <a:schemeClr val="accent4"/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3608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1948" y="228286"/>
            <a:ext cx="1134151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FUTURE PROSPECTS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765748" y="2466106"/>
            <a:ext cx="10967661" cy="858982"/>
          </a:xfrm>
          <a:prstGeom prst="rightArrow">
            <a:avLst>
              <a:gd name="adj1" fmla="val 59677"/>
              <a:gd name="adj2" fmla="val 87097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1147070" y="1918854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675214" y="1943742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203358" y="1943742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1243" y="3922771"/>
            <a:ext cx="2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High Customer satisfaction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8728282" y="1918854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06" y="2134451"/>
            <a:ext cx="1522292" cy="152229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12" y="2173191"/>
            <a:ext cx="1435090" cy="143509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72197" y="3920600"/>
            <a:ext cx="1614205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Quality project delivery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50" y="2270170"/>
            <a:ext cx="1296873" cy="129687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407637" y="3922771"/>
            <a:ext cx="16142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Listen to customer support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69" y="2265223"/>
            <a:ext cx="1256989" cy="1256989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8636454" y="3847452"/>
            <a:ext cx="2206418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ransparent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5644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1693" y="1849732"/>
            <a:ext cx="51521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1. Backend And API Developer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2. Quality Assurance Engineer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3. Mobile Team Lead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4. Sales Consultant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5. Senior UX/UI Designer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710" y="264427"/>
            <a:ext cx="115627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JOB OPPORTUNITIES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19" y="2068191"/>
            <a:ext cx="2721615" cy="27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dingate Technology Co , Lt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6" y="1356710"/>
            <a:ext cx="10840041" cy="39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Information About Compnay</a:t>
            </a:r>
          </a:p>
        </p:txBody>
      </p:sp>
      <p:sp>
        <p:nvSpPr>
          <p:cNvPr id="3" name="Flowchart: Connector 2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24775" y="2078293"/>
            <a:ext cx="2247254" cy="2200759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Comapny Detail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3996813" y="2611271"/>
            <a:ext cx="927962" cy="3310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7159842" y="2733885"/>
            <a:ext cx="1033326" cy="3310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</p:cNvCxnSpPr>
          <p:nvPr/>
        </p:nvCxnSpPr>
        <p:spPr>
          <a:xfrm>
            <a:off x="6048402" y="4279052"/>
            <a:ext cx="0" cy="79041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8420" y="2380438"/>
            <a:ext cx="33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contact@codingate.com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18902" y="2342139"/>
            <a:ext cx="3433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Street P07, Chip Mong lan, Phum Proka, Sangkat Prey Sar, Phnom Penh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7213" y="5669668"/>
            <a:ext cx="2402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(+855) 092 75 00 99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069 75 00 99</a:t>
            </a:r>
          </a:p>
        </p:txBody>
      </p:sp>
      <p:pic>
        <p:nvPicPr>
          <p:cNvPr id="21" name="Picture 20" descr="A blue and white square with a white envelope&#10;&#10;Description automatically generated">
            <a:extLst>
              <a:ext uri="{FF2B5EF4-FFF2-40B4-BE49-F238E27FC236}">
                <a16:creationId xmlns:a16="http://schemas.microsoft.com/office/drawing/2014/main" id="{791886B4-E40A-2FAC-0A60-A4134034B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84" y="1589892"/>
            <a:ext cx="794911" cy="794911"/>
          </a:xfrm>
          <a:prstGeom prst="rect">
            <a:avLst/>
          </a:prstGeom>
        </p:spPr>
      </p:pic>
      <p:pic>
        <p:nvPicPr>
          <p:cNvPr id="26" name="Picture 25" descr="A green and white phone logo&#10;&#10;Description automatically generated">
            <a:extLst>
              <a:ext uri="{FF2B5EF4-FFF2-40B4-BE49-F238E27FC236}">
                <a16:creationId xmlns:a16="http://schemas.microsoft.com/office/drawing/2014/main" id="{772FF785-27A9-9678-A07F-BDF36E071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01" y="5069466"/>
            <a:ext cx="600202" cy="600202"/>
          </a:xfrm>
          <a:prstGeom prst="rect">
            <a:avLst/>
          </a:prstGeom>
        </p:spPr>
      </p:pic>
      <p:pic>
        <p:nvPicPr>
          <p:cNvPr id="28" name="Picture 27" descr="A blue and black pin in a circle&#10;&#10;Description automatically generated">
            <a:extLst>
              <a:ext uri="{FF2B5EF4-FFF2-40B4-BE49-F238E27FC236}">
                <a16:creationId xmlns:a16="http://schemas.microsoft.com/office/drawing/2014/main" id="{CB3D4463-D340-95D1-259F-5960BBAD14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85" y="1734107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Sector Of Activity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6600" y="1810538"/>
            <a:ext cx="4322277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Software  development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Mobile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E8D55-E356-1827-93A1-A0D0B0F2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13" y="2221892"/>
            <a:ext cx="2293480" cy="22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2314260" y="2103653"/>
            <a:ext cx="3323772" cy="3276604"/>
          </a:xfrm>
          <a:prstGeom prst="flowChartConnector">
            <a:avLst/>
          </a:prstGeom>
          <a:noFill/>
          <a:ln w="50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479860" y="2103653"/>
            <a:ext cx="3323772" cy="3276604"/>
          </a:xfrm>
          <a:prstGeom prst="flowChartConnector">
            <a:avLst/>
          </a:prstGeom>
          <a:solidFill>
            <a:schemeClr val="accent2"/>
          </a:solidFill>
          <a:ln w="508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9138462">
            <a:off x="2602334" y="2716850"/>
            <a:ext cx="6973472" cy="19714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6704149" y="2357656"/>
            <a:ext cx="2856367" cy="276902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2573234" y="2357656"/>
            <a:ext cx="2818720" cy="276902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06458" y="3230565"/>
            <a:ext cx="113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MISSION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80125" y="3230565"/>
            <a:ext cx="96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2055" y="3680319"/>
            <a:ext cx="283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 reliable, relevant and affordable technological solutions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4149" y="3674883"/>
            <a:ext cx="283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Quality, reasonable price, transparency, respect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91" y="2596459"/>
            <a:ext cx="515107" cy="5151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8" y="2577420"/>
            <a:ext cx="547720" cy="5477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Mission and Value</a:t>
            </a:r>
          </a:p>
        </p:txBody>
      </p:sp>
    </p:spTree>
    <p:extLst>
      <p:ext uri="{BB962C8B-B14F-4D97-AF65-F5344CB8AC3E}">
        <p14:creationId xmlns:p14="http://schemas.microsoft.com/office/powerpoint/2010/main" val="38852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/>
          <p:cNvSpPr/>
          <p:nvPr/>
        </p:nvSpPr>
        <p:spPr>
          <a:xfrm>
            <a:off x="4775200" y="2177142"/>
            <a:ext cx="2931885" cy="2830287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7" idx="1"/>
          </p:cNvCxnSpPr>
          <p:nvPr/>
        </p:nvCxnSpPr>
        <p:spPr>
          <a:xfrm flipH="1" flipV="1">
            <a:off x="4615543" y="2046515"/>
            <a:ext cx="589022" cy="5451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918857" y="3592285"/>
            <a:ext cx="856343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615542" y="4592945"/>
            <a:ext cx="589026" cy="54511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287365" y="2111827"/>
            <a:ext cx="504085" cy="47980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707085" y="3585025"/>
            <a:ext cx="856343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87365" y="4578423"/>
            <a:ext cx="419720" cy="55963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3657599" y="1248229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2910114" y="3120568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3657598" y="4992907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8614228" y="3120567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7707084" y="1255485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7707085" y="4992906"/>
            <a:ext cx="957943" cy="92891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49" y="3265260"/>
            <a:ext cx="654050" cy="65405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99" y="1318871"/>
            <a:ext cx="802140" cy="80214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7927" y="1255485"/>
            <a:ext cx="3269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ERP Development and Implementation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8950" y="3043864"/>
            <a:ext cx="2598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Web application development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0480" y="5027825"/>
            <a:ext cx="3077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Mobile application development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36" y="5067184"/>
            <a:ext cx="794880" cy="79488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697747" y="1255485"/>
            <a:ext cx="209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Professional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Web design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72169" y="3167350"/>
            <a:ext cx="1763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Digital Marketing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65024" y="5039457"/>
            <a:ext cx="3180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Search Engine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Optimization(SEO)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55" y="1394346"/>
            <a:ext cx="633800" cy="633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477" y="3323867"/>
            <a:ext cx="595443" cy="59544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55" y="5138056"/>
            <a:ext cx="633800" cy="6338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204565" y="3207564"/>
            <a:ext cx="2186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SERVICE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240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1998398" y="1270181"/>
            <a:ext cx="4229721" cy="2496456"/>
          </a:xfrm>
          <a:prstGeom prst="hexagon">
            <a:avLst>
              <a:gd name="adj" fmla="val 33943"/>
              <a:gd name="vf" fmla="val 115470"/>
            </a:avLst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998397" y="3773896"/>
            <a:ext cx="4229721" cy="2496456"/>
          </a:xfrm>
          <a:prstGeom prst="hexagon">
            <a:avLst>
              <a:gd name="adj" fmla="val 33943"/>
              <a:gd name="vf" fmla="val 115470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6228118" y="3759377"/>
            <a:ext cx="4229721" cy="2496456"/>
          </a:xfrm>
          <a:prstGeom prst="hexagon">
            <a:avLst>
              <a:gd name="adj" fmla="val 33943"/>
              <a:gd name="vf" fmla="val 115470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6228118" y="1262922"/>
            <a:ext cx="4229721" cy="2496456"/>
          </a:xfrm>
          <a:prstGeom prst="hexagon">
            <a:avLst>
              <a:gd name="adj" fmla="val 33943"/>
              <a:gd name="vf" fmla="val 115470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920343" y="2511149"/>
            <a:ext cx="2670628" cy="25253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3828" y="3144693"/>
            <a:ext cx="168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Target Market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2597" y="1972540"/>
            <a:ext cx="1891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Business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Company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4179" y="4745995"/>
            <a:ext cx="1891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Bank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5639" y="1972540"/>
            <a:ext cx="253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Charitable Organizations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0065" y="4715218"/>
            <a:ext cx="1707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Target Market</a:t>
            </a:r>
          </a:p>
        </p:txBody>
      </p:sp>
    </p:spTree>
    <p:extLst>
      <p:ext uri="{BB962C8B-B14F-4D97-AF65-F5344CB8AC3E}">
        <p14:creationId xmlns:p14="http://schemas.microsoft.com/office/powerpoint/2010/main" val="41927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Competition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76" y="2165318"/>
            <a:ext cx="2527363" cy="2527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007742-7E3C-D564-EE67-9DDDC526AFF5}"/>
              </a:ext>
            </a:extLst>
          </p:cNvPr>
          <p:cNvSpPr txBox="1"/>
          <p:nvPr/>
        </p:nvSpPr>
        <p:spPr>
          <a:xfrm>
            <a:off x="2531963" y="2413336"/>
            <a:ext cx="398571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Camsolution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Blue </a:t>
            </a:r>
            <a:r>
              <a:rPr lang="en-US" sz="2800" dirty="0" smtClean="0">
                <a:solidFill>
                  <a:schemeClr val="bg1"/>
                </a:solidFill>
              </a:rPr>
              <a:t>Technology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Z1flexbox Solution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Future Prospect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87927" y="2701636"/>
            <a:ext cx="11457709" cy="858982"/>
          </a:xfrm>
          <a:prstGeom prst="rightArrow">
            <a:avLst>
              <a:gd name="adj1" fmla="val 59677"/>
              <a:gd name="adj2" fmla="val 87097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385455" y="2154381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5105398" y="2154380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8825341" y="2154379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2372586"/>
            <a:ext cx="1517076" cy="1517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20" y="2372586"/>
            <a:ext cx="1517076" cy="1517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79" y="2478380"/>
            <a:ext cx="1305487" cy="1305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65122" y="4336941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Focus on customer needs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5284" y="4336941"/>
            <a:ext cx="4224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Help Your Business Grow Through Technology.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5264" y="4336941"/>
            <a:ext cx="3195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Make Customers Trust The Company</a:t>
            </a:r>
          </a:p>
        </p:txBody>
      </p:sp>
    </p:spTree>
    <p:extLst>
      <p:ext uri="{BB962C8B-B14F-4D97-AF65-F5344CB8AC3E}">
        <p14:creationId xmlns:p14="http://schemas.microsoft.com/office/powerpoint/2010/main" val="3807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7143" y="693127"/>
            <a:ext cx="2778561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5664" y="2253695"/>
            <a:ext cx="662397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Information About Compnay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206" y="3530164"/>
            <a:ext cx="654643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Sector of activity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2428290" y="2142907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01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2428290" y="3419376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206" y="4806633"/>
            <a:ext cx="654643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Why do you interest ?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428290" y="4695845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249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9F159-6D47-E9E6-FE82-D6E241FE5933}"/>
              </a:ext>
            </a:extLst>
          </p:cNvPr>
          <p:cNvSpPr txBox="1"/>
          <p:nvPr/>
        </p:nvSpPr>
        <p:spPr>
          <a:xfrm>
            <a:off x="1251693" y="1849732"/>
            <a:ext cx="51521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</a:rPr>
              <a:t>1. Banckend And API Developer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</a:rPr>
              <a:t>2. Quality Assurance Engineer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</a:rPr>
              <a:t>3. Mobile Team Lead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</a:rPr>
              <a:t>4. Sales Consultant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</a:rPr>
              <a:t>5. Senior UX/UI Designer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4996C-B7B1-7369-D1DE-265615C566B5}"/>
              </a:ext>
            </a:extLst>
          </p:cNvPr>
          <p:cNvSpPr txBox="1"/>
          <p:nvPr/>
        </p:nvSpPr>
        <p:spPr>
          <a:xfrm>
            <a:off x="365760" y="323477"/>
            <a:ext cx="1153450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JOB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69F93-DF05-F83C-3BF1-FE8A672DE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43" y="1694748"/>
            <a:ext cx="3910953" cy="39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9715" y="633069"/>
            <a:ext cx="7665616" cy="92333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Z1</a:t>
            </a:r>
            <a:r>
              <a:rPr lang="en-US" sz="5400" b="1" dirty="0">
                <a:solidFill>
                  <a:schemeClr val="accent6"/>
                </a:solidFill>
              </a:rPr>
              <a:t> </a:t>
            </a:r>
            <a:r>
              <a:rPr lang="en-US" sz="5400" b="1" dirty="0">
                <a:solidFill>
                  <a:srgbClr val="00B050"/>
                </a:solidFill>
              </a:rPr>
              <a:t>FLEXIBLE</a:t>
            </a:r>
            <a:r>
              <a:rPr lang="en-US" sz="5400" b="1" dirty="0">
                <a:solidFill>
                  <a:schemeClr val="accent6"/>
                </a:solidFill>
              </a:rPr>
              <a:t> </a:t>
            </a:r>
            <a:r>
              <a:rPr lang="en-US" sz="5400" b="1" dirty="0"/>
              <a:t>SOLUTION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92" y="155639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Information About Compnay</a:t>
            </a:r>
          </a:p>
        </p:txBody>
      </p:sp>
      <p:sp>
        <p:nvSpPr>
          <p:cNvPr id="3" name="Flowchart: Connector 2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24775" y="1856351"/>
            <a:ext cx="2247254" cy="2200759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Comapny Detail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3855390" y="2956731"/>
            <a:ext cx="106938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72029" y="2925734"/>
            <a:ext cx="114687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</p:cNvCxnSpPr>
          <p:nvPr/>
        </p:nvCxnSpPr>
        <p:spPr>
          <a:xfrm>
            <a:off x="6048402" y="4057110"/>
            <a:ext cx="0" cy="79041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46789" y="3126659"/>
            <a:ext cx="360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info@z!flexbelsolution.com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1414" y="3169351"/>
            <a:ext cx="3084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Street 349, Phum 3 , Sangkat Beung Kak 1, Khan Toul Kork, Phnom Penh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9697" y="5693375"/>
            <a:ext cx="299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(+855) 015 350 015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82" y="2619442"/>
            <a:ext cx="479001" cy="479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21" y="4998669"/>
            <a:ext cx="543561" cy="5435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17" y="2637076"/>
            <a:ext cx="482243" cy="4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  </a:t>
            </a:r>
            <a:r>
              <a:rPr lang="en-US" sz="3600" b="1" dirty="0">
                <a:solidFill>
                  <a:srgbClr val="002060"/>
                </a:solidFill>
              </a:rPr>
              <a:t>Sector Of Activity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46BAEDB-E2B2-D63A-DE77-828363817333}"/>
              </a:ext>
            </a:extLst>
          </p:cNvPr>
          <p:cNvSpPr/>
          <p:nvPr/>
        </p:nvSpPr>
        <p:spPr>
          <a:xfrm>
            <a:off x="5050634" y="2893331"/>
            <a:ext cx="2308109" cy="228966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4465B863-ABEE-DC59-375E-2D182A510D1D}"/>
              </a:ext>
            </a:extLst>
          </p:cNvPr>
          <p:cNvSpPr/>
          <p:nvPr/>
        </p:nvSpPr>
        <p:spPr>
          <a:xfrm>
            <a:off x="3857369" y="1748322"/>
            <a:ext cx="4694634" cy="656809"/>
          </a:xfrm>
          <a:prstGeom prst="roundRect">
            <a:avLst>
              <a:gd name="adj" fmla="val 14643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Software  Development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93AB1A5-9442-9AD8-6C49-DC0C41E104CF}"/>
              </a:ext>
            </a:extLst>
          </p:cNvPr>
          <p:cNvSpPr/>
          <p:nvPr/>
        </p:nvSpPr>
        <p:spPr>
          <a:xfrm>
            <a:off x="573384" y="3671724"/>
            <a:ext cx="3704662" cy="656809"/>
          </a:xfrm>
          <a:prstGeom prst="roundRect">
            <a:avLst>
              <a:gd name="adj" fmla="val 14643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Quality assurance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08D63DAC-13B6-9D3C-6EB9-8183FE9E3B2F}"/>
              </a:ext>
            </a:extLst>
          </p:cNvPr>
          <p:cNvSpPr/>
          <p:nvPr/>
        </p:nvSpPr>
        <p:spPr>
          <a:xfrm>
            <a:off x="8127941" y="3709757"/>
            <a:ext cx="3396343" cy="656809"/>
          </a:xfrm>
          <a:prstGeom prst="roundRect">
            <a:avLst>
              <a:gd name="adj" fmla="val 14643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Customer support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F0C1C-41FF-A3FD-D542-A5FEE2D1C44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281436" y="4038162"/>
            <a:ext cx="76919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1437A3-1210-2E37-70D3-2A2297871E0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358743" y="4038162"/>
            <a:ext cx="76919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484EB7-C353-3573-53F7-A1448A47018B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6204686" y="2405131"/>
            <a:ext cx="3" cy="4882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0DCD35F-D852-1E6C-4F94-018425BED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54" y="3197593"/>
            <a:ext cx="1605069" cy="16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39534" y="3429000"/>
            <a:ext cx="2633675" cy="16357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748" y="240352"/>
            <a:ext cx="1153450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MISSION and VERSION</a:t>
            </a:r>
          </a:p>
        </p:txBody>
      </p:sp>
      <p:sp>
        <p:nvSpPr>
          <p:cNvPr id="3" name="Flowchart: Connector 2"/>
          <p:cNvSpPr/>
          <p:nvPr/>
        </p:nvSpPr>
        <p:spPr>
          <a:xfrm>
            <a:off x="2696696" y="2187704"/>
            <a:ext cx="1803763" cy="181573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40612" y="3429000"/>
            <a:ext cx="2633676" cy="16357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80" y="2561175"/>
            <a:ext cx="1068793" cy="1068793"/>
          </a:xfrm>
          <a:prstGeom prst="rect">
            <a:avLst/>
          </a:prstGeom>
        </p:spPr>
      </p:pic>
      <p:sp>
        <p:nvSpPr>
          <p:cNvPr id="12" name="Flowchart: Connector 11"/>
          <p:cNvSpPr/>
          <p:nvPr/>
        </p:nvSpPr>
        <p:spPr>
          <a:xfrm>
            <a:off x="7517798" y="2184390"/>
            <a:ext cx="1803763" cy="181573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96696" y="4028416"/>
            <a:ext cx="1803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70321" y="4028416"/>
            <a:ext cx="175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VERSION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75"/>
          <a:stretch/>
        </p:blipFill>
        <p:spPr>
          <a:xfrm>
            <a:off x="7794346" y="2557861"/>
            <a:ext cx="1290994" cy="10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773" y="216826"/>
            <a:ext cx="114955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216" y="3305231"/>
            <a:ext cx="204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Web Design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5106660" y="2403948"/>
            <a:ext cx="2268965" cy="2264229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657599" y="1248229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2910114" y="3120568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657599" y="4997251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8614228" y="3120529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7844221" y="1318871"/>
            <a:ext cx="957943" cy="928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7844221" y="4935878"/>
            <a:ext cx="957943" cy="92891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49" y="3265260"/>
            <a:ext cx="654050" cy="6540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99" y="1318871"/>
            <a:ext cx="802140" cy="8021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46810" y="1449461"/>
            <a:ext cx="141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DevOps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09190" y="5210939"/>
            <a:ext cx="196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Mobile App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37" y="5071528"/>
            <a:ext cx="794880" cy="79488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736848" y="1543799"/>
            <a:ext cx="209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UX/UI design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70571" y="3316648"/>
            <a:ext cx="273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Web application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18916" y="5176763"/>
            <a:ext cx="102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QA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33" y="1419593"/>
            <a:ext cx="745073" cy="74507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323" y="3239123"/>
            <a:ext cx="706248" cy="7062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49" y="5027797"/>
            <a:ext cx="745073" cy="74507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283754" y="3182119"/>
            <a:ext cx="194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SERVICE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890191" y="3581011"/>
            <a:ext cx="1238603" cy="1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6"/>
          </p:cNvCxnSpPr>
          <p:nvPr/>
        </p:nvCxnSpPr>
        <p:spPr>
          <a:xfrm flipV="1">
            <a:off x="7375625" y="3536062"/>
            <a:ext cx="1238603" cy="1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1"/>
            <a:endCxn id="21" idx="5"/>
          </p:cNvCxnSpPr>
          <p:nvPr/>
        </p:nvCxnSpPr>
        <p:spPr>
          <a:xfrm flipH="1" flipV="1">
            <a:off x="4475254" y="2041106"/>
            <a:ext cx="963688" cy="694431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7014067" y="2111748"/>
            <a:ext cx="941166" cy="62378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3"/>
            <a:endCxn id="23" idx="7"/>
          </p:cNvCxnSpPr>
          <p:nvPr/>
        </p:nvCxnSpPr>
        <p:spPr>
          <a:xfrm flipH="1">
            <a:off x="4475254" y="4336588"/>
            <a:ext cx="963688" cy="79669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" idx="5"/>
          </p:cNvCxnSpPr>
          <p:nvPr/>
        </p:nvCxnSpPr>
        <p:spPr>
          <a:xfrm>
            <a:off x="7043343" y="4336588"/>
            <a:ext cx="911890" cy="79669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46" y="275423"/>
            <a:ext cx="1159981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MARKET TARGET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6592" y="3339848"/>
            <a:ext cx="3370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Business Company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59" y="2658446"/>
            <a:ext cx="1947580" cy="19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285494"/>
            <a:ext cx="1154756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COMPETITION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76" y="2081195"/>
            <a:ext cx="3308953" cy="3308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7946" y="2829340"/>
            <a:ext cx="42572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 </a:t>
            </a:r>
            <a:r>
              <a:rPr lang="en-US" sz="2800" dirty="0" smtClean="0">
                <a:solidFill>
                  <a:schemeClr val="bg1"/>
                </a:solidFill>
              </a:rPr>
              <a:t>Mango byte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947" y="3680652"/>
            <a:ext cx="38782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2.  Condigate Company</a:t>
            </a:r>
          </a:p>
        </p:txBody>
      </p:sp>
    </p:spTree>
    <p:extLst>
      <p:ext uri="{BB962C8B-B14F-4D97-AF65-F5344CB8AC3E}">
        <p14:creationId xmlns:p14="http://schemas.microsoft.com/office/powerpoint/2010/main" val="939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908" y="228363"/>
            <a:ext cx="112601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FUTURE PROSPECTS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35727" y="2625633"/>
            <a:ext cx="2264228" cy="2063933"/>
          </a:xfrm>
          <a:prstGeom prst="roundRect">
            <a:avLst>
              <a:gd name="adj" fmla="val 97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991395" y="3442061"/>
            <a:ext cx="418012" cy="431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00847" y="2625633"/>
            <a:ext cx="2264228" cy="2063933"/>
          </a:xfrm>
          <a:prstGeom prst="roundRect">
            <a:avLst>
              <a:gd name="adj" fmla="val 97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856515" y="3442061"/>
            <a:ext cx="418012" cy="431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65967" y="2625633"/>
            <a:ext cx="2264228" cy="2063933"/>
          </a:xfrm>
          <a:prstGeom prst="roundRect">
            <a:avLst>
              <a:gd name="adj" fmla="val 97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721635" y="3442061"/>
            <a:ext cx="418012" cy="431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231087" y="2625633"/>
            <a:ext cx="2264228" cy="2063933"/>
          </a:xfrm>
          <a:prstGeom prst="roundRect">
            <a:avLst>
              <a:gd name="adj" fmla="val 97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100547" y="2085157"/>
            <a:ext cx="1334588" cy="108095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3965667" y="2085156"/>
            <a:ext cx="1334588" cy="108095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6830787" y="2085155"/>
            <a:ext cx="1334588" cy="108095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9695907" y="2085154"/>
            <a:ext cx="1334588" cy="108095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6685" y="3429000"/>
            <a:ext cx="220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on 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5617" y="3213556"/>
            <a:ext cx="2174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Work creatively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2626" y="3180638"/>
            <a:ext cx="2323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Make customers trust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64494" y="3127982"/>
            <a:ext cx="2597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Build long-term relationships with customers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41" y="2166948"/>
            <a:ext cx="851603" cy="85160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27" y="2145026"/>
            <a:ext cx="961208" cy="9612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79" y="2222628"/>
            <a:ext cx="806004" cy="80600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06" y="1971258"/>
            <a:ext cx="1308743" cy="13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" y="323477"/>
            <a:ext cx="1153450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JOB OPPORTUNITIES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347" y="1206357"/>
            <a:ext cx="7440596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1.	Junior UX/UI Designer</a:t>
            </a:r>
          </a:p>
          <a:p>
            <a:pPr marL="4572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2.	Junior Android Developer</a:t>
            </a:r>
          </a:p>
          <a:p>
            <a:pPr marL="4572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3.	Junior IOS Developer</a:t>
            </a:r>
          </a:p>
          <a:p>
            <a:pPr marL="4572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4.	Junior DevOps Engineer</a:t>
            </a:r>
          </a:p>
          <a:p>
            <a:pPr marL="4572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5.	Python Developer </a:t>
            </a:r>
          </a:p>
          <a:p>
            <a:pPr marL="4572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6.	Frontend Developer</a:t>
            </a:r>
          </a:p>
          <a:p>
            <a:pPr marL="4572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7.	DevOps Engineer</a:t>
            </a:r>
          </a:p>
          <a:p>
            <a:pPr marL="457200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8.	Junior Mobile Android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76" y="1780733"/>
            <a:ext cx="3605158" cy="36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g| CamSolution"/>
          <p:cNvSpPr>
            <a:spLocks noChangeAspect="1" noChangeArrowheads="1"/>
          </p:cNvSpPr>
          <p:nvPr/>
        </p:nvSpPr>
        <p:spPr bwMode="auto">
          <a:xfrm>
            <a:off x="155575" y="-144463"/>
            <a:ext cx="2117362" cy="211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62611" y="566738"/>
            <a:ext cx="7253586" cy="5531380"/>
            <a:chOff x="2153012" y="610281"/>
            <a:chExt cx="8718188" cy="55313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2153012" y="610281"/>
              <a:ext cx="7403195" cy="39617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72937" y="4572001"/>
              <a:ext cx="85982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002060"/>
                  </a:solidFill>
                </a:rPr>
                <a:t>Camsolution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3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03" y="1395878"/>
            <a:ext cx="4518623" cy="4518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7415" y="2152515"/>
            <a:ext cx="10326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 </a:t>
            </a:r>
            <a:r>
              <a:rPr lang="en-US" sz="2800" dirty="0" smtClean="0">
                <a:solidFill>
                  <a:schemeClr val="bg1"/>
                </a:solidFill>
              </a:rPr>
              <a:t>All the  </a:t>
            </a:r>
            <a:r>
              <a:rPr lang="en-US" sz="2800" dirty="0">
                <a:solidFill>
                  <a:schemeClr val="bg1"/>
                </a:solidFill>
              </a:rPr>
              <a:t>Company work on web development 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Mobile application ....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415" y="3282086"/>
            <a:ext cx="10326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2.  We want to know the process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of this compnay and learn form company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about how to </a:t>
            </a:r>
            <a:r>
              <a:rPr lang="en-US" sz="2800" dirty="0" smtClean="0">
                <a:solidFill>
                  <a:schemeClr val="bg1"/>
                </a:solidFill>
              </a:rPr>
              <a:t>work.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 </a:t>
            </a:r>
            <a:r>
              <a:rPr lang="en-US" sz="3600" b="1" dirty="0">
                <a:solidFill>
                  <a:srgbClr val="002060"/>
                </a:solidFill>
              </a:rPr>
              <a:t>Why do you interest </a:t>
            </a:r>
            <a:r>
              <a:rPr lang="en-US" sz="3600" b="1" dirty="0" smtClean="0">
                <a:solidFill>
                  <a:srgbClr val="002060"/>
                </a:solidFill>
              </a:rPr>
              <a:t>of 3 company?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003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90" y="356419"/>
            <a:ext cx="6073264" cy="60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84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Information About Compnay</a:t>
            </a:r>
          </a:p>
        </p:txBody>
      </p:sp>
      <p:sp>
        <p:nvSpPr>
          <p:cNvPr id="3" name="Flowchart: Connector 2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24775" y="1856351"/>
            <a:ext cx="2247254" cy="2200759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Comapny Detail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3855390" y="2956731"/>
            <a:ext cx="106938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72029" y="2925734"/>
            <a:ext cx="114687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</p:cNvCxnSpPr>
          <p:nvPr/>
        </p:nvCxnSpPr>
        <p:spPr>
          <a:xfrm>
            <a:off x="6048402" y="4057110"/>
            <a:ext cx="0" cy="79041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3447" y="3223148"/>
            <a:ext cx="42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customercare@camsolution.biz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95656" y="3298155"/>
            <a:ext cx="308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street 269, Borey Pipop Thmey Cambodian Redcross(st 271), Sangkat Teuk Laak, Khan Toulkok, Phnom Phenh, Cambodia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2373" y="5669977"/>
            <a:ext cx="2247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+(855) 011 326 231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015 227 782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96" y="2606393"/>
            <a:ext cx="700672" cy="700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33" y="4964084"/>
            <a:ext cx="589333" cy="58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66" y="2629122"/>
            <a:ext cx="655215" cy="6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  </a:t>
            </a:r>
            <a:r>
              <a:rPr lang="en-US" sz="3600" b="1" dirty="0">
                <a:solidFill>
                  <a:srgbClr val="002060"/>
                </a:solidFill>
              </a:rPr>
              <a:t>Sector Of Activity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3336" y="1963259"/>
            <a:ext cx="418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Software 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3336" y="2597020"/>
            <a:ext cx="498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2. Graphic Design And Ux Design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3336" y="3230781"/>
            <a:ext cx="367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Quality Assurance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3336" y="3864542"/>
            <a:ext cx="367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 Customer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0A76C-FCD7-5006-DBB9-FB075871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13" y="2221892"/>
            <a:ext cx="2293480" cy="22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7702" y="246906"/>
            <a:ext cx="1137100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MISSION and VALUE</a:t>
            </a:r>
          </a:p>
        </p:txBody>
      </p:sp>
      <p:sp>
        <p:nvSpPr>
          <p:cNvPr id="3" name="Flowchart: Connector 2"/>
          <p:cNvSpPr/>
          <p:nvPr/>
        </p:nvSpPr>
        <p:spPr>
          <a:xfrm>
            <a:off x="4111997" y="3149905"/>
            <a:ext cx="1163927" cy="11232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59" y="3315636"/>
            <a:ext cx="791802" cy="7918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23673" y="2582891"/>
            <a:ext cx="154057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6600"/>
                </a:solidFill>
              </a:rPr>
              <a:t>MISSION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4933" y="2582891"/>
            <a:ext cx="149210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6600"/>
                </a:solidFill>
              </a:rPr>
              <a:t>VALUE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999021" y="3149905"/>
            <a:ext cx="1163927" cy="11232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75" y="3316941"/>
            <a:ext cx="789191" cy="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030" y="326008"/>
            <a:ext cx="11351855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SERVICES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965" y="1443841"/>
            <a:ext cx="6132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1.  ERP Development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2.  Web Development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3.  Mobile Development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4.  Web Design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5.  Digital Marketing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6.  SEO (Search Engine Optimization)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81" y="2008286"/>
            <a:ext cx="2605454" cy="26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7871" y="334657"/>
            <a:ext cx="1135625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MARKET TARGET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04" y="2453907"/>
            <a:ext cx="2709842" cy="27098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4726" y="2826476"/>
            <a:ext cx="326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Business Company</a:t>
            </a:r>
          </a:p>
        </p:txBody>
      </p:sp>
    </p:spTree>
    <p:extLst>
      <p:ext uri="{BB962C8B-B14F-4D97-AF65-F5344CB8AC3E}">
        <p14:creationId xmlns:p14="http://schemas.microsoft.com/office/powerpoint/2010/main" val="29130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2452" y="338117"/>
            <a:ext cx="113415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COMPETITION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04" y="1851262"/>
            <a:ext cx="3155475" cy="3155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62239" y="2446743"/>
            <a:ext cx="4977440" cy="19645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Codingate Company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Blue Technology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Khmer coder</a:t>
            </a:r>
          </a:p>
        </p:txBody>
      </p:sp>
    </p:spTree>
    <p:extLst>
      <p:ext uri="{BB962C8B-B14F-4D97-AF65-F5344CB8AC3E}">
        <p14:creationId xmlns:p14="http://schemas.microsoft.com/office/powerpoint/2010/main" val="20132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523</Words>
  <Application>Microsoft Office PowerPoint</Application>
  <PresentationFormat>Widescreen</PresentationFormat>
  <Paragraphs>152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DaunPenh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VORLEAK.KUN</dc:creator>
  <cp:lastModifiedBy>CHORN.CHOAN</cp:lastModifiedBy>
  <cp:revision>131</cp:revision>
  <dcterms:created xsi:type="dcterms:W3CDTF">2023-07-29T12:17:00Z</dcterms:created>
  <dcterms:modified xsi:type="dcterms:W3CDTF">2023-08-11T03:30:08Z</dcterms:modified>
</cp:coreProperties>
</file>