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04800" cy="304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2EA7-A7BC-4EF7-85A3-45BB954D64B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2E842-B835-4380-B631-E9FF5095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merging Technology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270762" y="0"/>
            <a:ext cx="192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</a:rPr>
              <a:t>GROUP 1</a:t>
            </a:r>
            <a:endParaRPr lang="en-US" sz="36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887" y="209864"/>
            <a:ext cx="8254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1. Artificial Intelligence (AI) and Machine Learning (ML)</a:t>
            </a:r>
            <a:endParaRPr lang="en-US" sz="2400" b="1" i="0" dirty="0">
              <a:solidFill>
                <a:schemeClr val="accent6">
                  <a:lumMod val="50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2050" name="Picture 2" descr="How Machine Learning and Artificial Intelligence Will Impac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8125"/>
            <a:ext cx="4748043" cy="29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377126" y="3487821"/>
            <a:ext cx="1279162" cy="29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60" y="2135890"/>
            <a:ext cx="6103547" cy="32092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4624" y="9397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Artificial intelligence </a:t>
            </a:r>
            <a:r>
              <a:rPr lang="en-US" dirty="0">
                <a:latin typeface="arial" panose="020B0604020202020204" pitchFamily="34" charset="0"/>
              </a:rPr>
              <a:t>is the intelligence of machines or software, as opposed to the intelligence of human beings or animals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844" y="569625"/>
            <a:ext cx="2983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2</a:t>
            </a:r>
            <a:r>
              <a:rPr lang="en-US" sz="32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. Datafication</a:t>
            </a:r>
            <a:endParaRPr lang="en-US" sz="3200" b="1" i="0" dirty="0">
              <a:solidFill>
                <a:schemeClr val="accent6">
                  <a:lumMod val="50000"/>
                </a:schemeClr>
              </a:solidFill>
              <a:effectLst/>
              <a:latin typeface="-apple-system"/>
            </a:endParaRPr>
          </a:p>
        </p:txBody>
      </p:sp>
      <p:pic>
        <p:nvPicPr>
          <p:cNvPr id="3074" name="Picture 2" descr="What is datafication and why it is the future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99" y="2126950"/>
            <a:ext cx="5790840" cy="289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8147" y="2126950"/>
            <a:ext cx="46784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Datafication</a:t>
            </a:r>
            <a:r>
              <a:rPr lang="en-US" sz="2800" dirty="0">
                <a:latin typeface="arial" panose="020B0604020202020204" pitchFamily="34" charset="0"/>
              </a:rPr>
              <a:t> is a technological trend turning many aspects of our life into data which is subsequently transferred into information realised as a new form of </a:t>
            </a:r>
            <a:r>
              <a:rPr lang="en-US" sz="2800" dirty="0" smtClean="0">
                <a:latin typeface="arial" panose="020B0604020202020204" pitchFamily="34" charset="0"/>
              </a:rPr>
              <a:t>value.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68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5475" y="156361"/>
            <a:ext cx="4986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3</a:t>
            </a:r>
            <a:r>
              <a:rPr lang="en-US" sz="2800" b="1" i="0" dirty="0" smtClean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. Internet of Things (IoT)</a:t>
            </a:r>
            <a:endParaRPr lang="en-US" sz="2800" b="1" i="0" dirty="0">
              <a:solidFill>
                <a:schemeClr val="accent6">
                  <a:lumMod val="50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0068" y="1939302"/>
            <a:ext cx="45375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The internet of things, </a:t>
            </a:r>
            <a:r>
              <a:rPr lang="en-US" sz="2400" dirty="0">
                <a:latin typeface="Arial" panose="020B0604020202020204" pitchFamily="34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IoT, </a:t>
            </a:r>
            <a:r>
              <a:rPr lang="en-US" sz="2400" dirty="0">
                <a:latin typeface="Arial" panose="020B0604020202020204" pitchFamily="34" charset="0"/>
              </a:rPr>
              <a:t>is a system of interrelated computing devices, mechanical and digital machines, objects, animals or people that are provided with unique </a:t>
            </a:r>
            <a:r>
              <a:rPr lang="en-US" sz="2400" dirty="0" smtClean="0">
                <a:latin typeface="Arial" panose="020B0604020202020204" pitchFamily="34" charset="0"/>
              </a:rPr>
              <a:t>identifiers </a:t>
            </a:r>
            <a:r>
              <a:rPr lang="en-US" sz="2400" dirty="0">
                <a:latin typeface="Arial" panose="020B0604020202020204" pitchFamily="34" charset="0"/>
              </a:rPr>
              <a:t>and the ability to transfer data over a network without requiring human-to-human or human-to-computer interaction.</a:t>
            </a:r>
            <a:endParaRPr lang="en-US" sz="2400" dirty="0"/>
          </a:p>
        </p:txBody>
      </p:sp>
      <p:pic>
        <p:nvPicPr>
          <p:cNvPr id="2050" name="Picture 2" descr="Designing for the Internet of Things (IoT) :: UXmat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607" y="2059823"/>
            <a:ext cx="6984990" cy="333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5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8942" y="280468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>
                <a:solidFill>
                  <a:srgbClr val="15171A"/>
                </a:solidFill>
                <a:latin typeface="-apple-system"/>
              </a:rPr>
              <a:t>4</a:t>
            </a:r>
            <a:r>
              <a:rPr lang="en-US" sz="2400" b="1" i="0" dirty="0" smtClean="0">
                <a:solidFill>
                  <a:srgbClr val="15171A"/>
                </a:solidFill>
                <a:effectLst/>
                <a:latin typeface="-apple-system"/>
              </a:rPr>
              <a:t>. Cybersecurity</a:t>
            </a:r>
            <a:endParaRPr lang="en-US" sz="2400" b="1" i="0" dirty="0">
              <a:solidFill>
                <a:srgbClr val="15171A"/>
              </a:solidFill>
              <a:effectLst/>
              <a:latin typeface="-apple-system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942" y="1573273"/>
            <a:ext cx="6066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oogle Sans"/>
              </a:rPr>
              <a:t>Cybersecurity 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is </a:t>
            </a:r>
            <a:r>
              <a:rPr lang="en-US" sz="2000" dirty="0">
                <a:solidFill>
                  <a:srgbClr val="040C28"/>
                </a:solidFill>
                <a:latin typeface="Google Sans"/>
              </a:rPr>
              <a:t>the practice of protecting systems, networks, and programs from digital attacks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.</a:t>
            </a:r>
            <a:endParaRPr lang="en-US" sz="2000" dirty="0"/>
          </a:p>
        </p:txBody>
      </p:sp>
      <p:pic>
        <p:nvPicPr>
          <p:cNvPr id="1026" name="Picture 2" descr="Cybersecurity career paths | Marquette C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27" y="3316924"/>
            <a:ext cx="4885064" cy="281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security by Design for Embedded Dev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347" y="873527"/>
            <a:ext cx="4302054" cy="281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141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KOEMSRAN.PHON</dc:creator>
  <cp:lastModifiedBy>KOEMSRAN.PHON</cp:lastModifiedBy>
  <cp:revision>9</cp:revision>
  <dcterms:created xsi:type="dcterms:W3CDTF">2023-07-25T02:21:38Z</dcterms:created>
  <dcterms:modified xsi:type="dcterms:W3CDTF">2023-07-25T05:48:16Z</dcterms:modified>
</cp:coreProperties>
</file>