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2" r:id="rId5"/>
    <p:sldId id="263" r:id="rId6"/>
    <p:sldId id="261" r:id="rId7"/>
    <p:sldId id="258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E5002-3B01-4F22-B67F-7403B05BAF13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89BA6-316E-49D3-9525-41E3B6175F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86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89BA6-316E-49D3-9525-41E3B6175F0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65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204979-3AEC-4FE8-744C-3709A3429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973088-5788-46B5-2B8C-32EA681CB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5A0890-FBDF-6A42-DFA8-1937760C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3CFFF8-66FD-5EA6-1BCE-C9696B7F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982A2-C9C3-76E8-4E4D-79E1B520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03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13190-29DB-0D43-D9AD-FFD533AC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CEC345-213F-0F68-0C54-8A7E5CDF3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83E19A-393A-5E51-12BA-FF6D0F500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4DE562-CE24-98A7-2C06-47913639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4D6D93-D2E1-9050-487E-90D3B080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90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15B3878-30A8-D740-05CE-0009DE7BC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583952-A6E6-660C-642E-1312AF2E5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0D430E-3C8B-5DD4-6139-104DB270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6948ED-EFE4-F7C6-5EE1-037F2F97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4AFC40-3126-527B-824A-3092C9D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52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CD26E-F78D-7687-3EFF-111C5D54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AEB5C0-F688-67AD-ADEA-E6A0E3412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39AD5D-C6E3-9E40-168B-83CD9F3B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BFDC51-556C-CC26-3C24-6FC27714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04338D-A3EE-0EDB-5271-9BC6E469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04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DED79-5EBC-7CD3-A87E-709F6B4B8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98773B-B60B-85AF-A9A4-FD968EF12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5256F3-871C-78EC-6471-31B5B8EC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C948CB-0F7B-CFBB-9DA7-1B7FA28A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A06CD8-AE17-6A15-7942-66206180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98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12190-6F7C-E123-C906-E4F671C7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BE88C1-B16D-C5C8-1738-1E9DE2554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647AAF-3F3B-A428-F569-C866BA42F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15B627-5757-A8E5-A41E-AB435F0B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BAE777-B6A8-529F-E48E-04EE6105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019213-B667-127A-B6E9-13D15015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26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1C08A-0281-701C-3192-1F1EB381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862C39-5605-C82A-3C5B-924384BC1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10EED9-D1D0-4F1B-D655-8118417FB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E52F92-468C-65C7-ACA2-BEC9BD504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332AF8-65C7-EA50-70E2-D9FC1D09F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DEB0633-8A9A-AD66-7421-213BAFED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306464B-CC10-41AB-0A95-61506A10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B59FB2C-F7F2-E79A-01AE-2701E75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22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61758-326D-5D48-6FE8-48EE4E47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59988A-00F5-E341-F222-09E30513C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7EEF73-357D-1D5C-72F1-FD96DA40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A5C045-8CB7-8A6A-A8A9-970155C9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01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1D6104-50F0-C49F-E766-D15F5704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9193C7-2C3F-317E-8E79-FF604FA55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758A91-1C7B-16A6-BE95-9D527104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00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CC2EB-CCF2-6B0D-7AA9-1A17512C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019F5A-C6F2-A4D6-AD5A-B93CD9F7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B3CF48-91AF-1288-ADD9-DC324C3AB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BC80B4-54BB-DC49-D383-06662F5D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11D412-6DC4-5979-0EE2-2AFCA333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DF65C0-ED41-AA96-6E77-B40982D4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02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A4C142-C2E3-BBDE-7835-46E0B24E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F49110-EE7A-B9C0-B89D-0A9B6C996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A23207-DB97-54AF-DB1B-5C96DE65C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A8546A-A8B2-D461-6C6C-94A10C41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2D7690-B1C2-82C8-8EA4-C01FA465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7D415B-45F0-C346-1AA7-08617E1D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30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6F10B1C-149A-C1D7-F464-AAA3BA65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16E49C-DFDB-880F-7D15-AEE565AD6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19E13C-6D5F-B6D8-1811-EE24867D7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1431E-04F8-4670-ADCE-96A7445FFCF3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3BFE81-EE80-1C7A-3E7C-65F362C84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4FB642-100D-4D52-BE2B-E1BE4F2DC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94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4DE57E-D8F4-600D-997F-6C548A15D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Personal book</a:t>
            </a:r>
          </a:p>
        </p:txBody>
      </p:sp>
    </p:spTree>
    <p:extLst>
      <p:ext uri="{BB962C8B-B14F-4D97-AF65-F5344CB8AC3E}">
        <p14:creationId xmlns:p14="http://schemas.microsoft.com/office/powerpoint/2010/main" val="156290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75A60-F8C0-1A94-5F67-3058EF46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Expecting elements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6D6270-3651-325F-7E54-5579CEEBD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personal book</a:t>
            </a:r>
          </a:p>
          <a:p>
            <a:r>
              <a:rPr lang="en-US" dirty="0"/>
              <a:t>The template of your personal book project</a:t>
            </a:r>
          </a:p>
        </p:txBody>
      </p:sp>
    </p:spTree>
    <p:extLst>
      <p:ext uri="{BB962C8B-B14F-4D97-AF65-F5344CB8AC3E}">
        <p14:creationId xmlns:p14="http://schemas.microsoft.com/office/powerpoint/2010/main" val="85510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CE95868-70B0-073B-9190-7A3D4D74005D}"/>
              </a:ext>
            </a:extLst>
          </p:cNvPr>
          <p:cNvSpPr/>
          <p:nvPr/>
        </p:nvSpPr>
        <p:spPr>
          <a:xfrm>
            <a:off x="8446010" y="2093555"/>
            <a:ext cx="2907792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811491-0B0E-E0FA-1C54-1A15474B9456}"/>
              </a:ext>
            </a:extLst>
          </p:cNvPr>
          <p:cNvSpPr/>
          <p:nvPr/>
        </p:nvSpPr>
        <p:spPr>
          <a:xfrm>
            <a:off x="838200" y="2139517"/>
            <a:ext cx="2907792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7490041-B8B9-C309-BCDE-CB9124F59E56}"/>
              </a:ext>
            </a:extLst>
          </p:cNvPr>
          <p:cNvSpPr txBox="1"/>
          <p:nvPr/>
        </p:nvSpPr>
        <p:spPr>
          <a:xfrm>
            <a:off x="838200" y="6254317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Page 1 -  </a:t>
            </a:r>
            <a:r>
              <a:rPr lang="en-US" dirty="0"/>
              <a:t>Cover page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638238-3C06-EC4D-BF59-6D961853453D}"/>
              </a:ext>
            </a:extLst>
          </p:cNvPr>
          <p:cNvSpPr txBox="1"/>
          <p:nvPr/>
        </p:nvSpPr>
        <p:spPr>
          <a:xfrm>
            <a:off x="8446010" y="6208355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Page 2</a:t>
            </a:r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95A7928-5F74-5776-8D5A-FC8CCE8D5275}"/>
              </a:ext>
            </a:extLst>
          </p:cNvPr>
          <p:cNvSpPr txBox="1"/>
          <p:nvPr/>
        </p:nvSpPr>
        <p:spPr>
          <a:xfrm>
            <a:off x="1351063" y="3873752"/>
            <a:ext cx="1882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TITLE OF YOUR BOOK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1028C0B-BA4D-3830-00C2-27CF25BA6CA2}"/>
              </a:ext>
            </a:extLst>
          </p:cNvPr>
          <p:cNvSpPr txBox="1"/>
          <p:nvPr/>
        </p:nvSpPr>
        <p:spPr>
          <a:xfrm>
            <a:off x="838200" y="5946540"/>
            <a:ext cx="2907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Your Name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4701B1C1-E8E5-CF2C-1D55-E6ECA493CD19}"/>
              </a:ext>
            </a:extLst>
          </p:cNvPr>
          <p:cNvCxnSpPr/>
          <p:nvPr/>
        </p:nvCxnSpPr>
        <p:spPr>
          <a:xfrm>
            <a:off x="532660" y="2867487"/>
            <a:ext cx="577049" cy="8611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C5D53CD9-906A-958C-4B5B-3529D728BB15}"/>
              </a:ext>
            </a:extLst>
          </p:cNvPr>
          <p:cNvSpPr txBox="1"/>
          <p:nvPr/>
        </p:nvSpPr>
        <p:spPr>
          <a:xfrm>
            <a:off x="95065" y="2418658"/>
            <a:ext cx="1180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Be creative!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B990268D-0EA1-8519-78C7-C9E5658EC529}"/>
              </a:ext>
            </a:extLst>
          </p:cNvPr>
          <p:cNvCxnSpPr>
            <a:cxnSpLocks/>
          </p:cNvCxnSpPr>
          <p:nvPr/>
        </p:nvCxnSpPr>
        <p:spPr>
          <a:xfrm>
            <a:off x="8446010" y="4150955"/>
            <a:ext cx="2907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92F9051D-7933-D2B6-8107-A3C3DA608FF5}"/>
              </a:ext>
            </a:extLst>
          </p:cNvPr>
          <p:cNvSpPr txBox="1"/>
          <p:nvPr/>
        </p:nvSpPr>
        <p:spPr>
          <a:xfrm rot="19745451">
            <a:off x="8446010" y="2947956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of content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7048BAD-8B9D-5288-888F-5DD9379278BB}"/>
              </a:ext>
            </a:extLst>
          </p:cNvPr>
          <p:cNvSpPr txBox="1"/>
          <p:nvPr/>
        </p:nvSpPr>
        <p:spPr>
          <a:xfrm>
            <a:off x="6258525" y="4500375"/>
            <a:ext cx="21581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Describe you first Week at PNC: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What happen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Your first memory about PNC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A219923-8986-163F-1039-CFDC962E0A5B}"/>
              </a:ext>
            </a:extLst>
          </p:cNvPr>
          <p:cNvSpPr txBox="1"/>
          <p:nvPr/>
        </p:nvSpPr>
        <p:spPr>
          <a:xfrm>
            <a:off x="8577601" y="4300140"/>
            <a:ext cx="2644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------------------------------------------------------------------------------------------------------------------------------------------------------------------------------------------------------------------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BDDA738-051B-4718-281E-EDFDB3D35ECC}"/>
              </a:ext>
            </a:extLst>
          </p:cNvPr>
          <p:cNvCxnSpPr>
            <a:cxnSpLocks/>
          </p:cNvCxnSpPr>
          <p:nvPr/>
        </p:nvCxnSpPr>
        <p:spPr>
          <a:xfrm>
            <a:off x="8070930" y="5085151"/>
            <a:ext cx="5066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2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0B4C23-AE01-0B1B-8273-15ADAB31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Pages pattern example (2/3)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E95868-70B0-073B-9190-7A3D4D74005D}"/>
              </a:ext>
            </a:extLst>
          </p:cNvPr>
          <p:cNvSpPr/>
          <p:nvPr/>
        </p:nvSpPr>
        <p:spPr>
          <a:xfrm>
            <a:off x="838201" y="2135177"/>
            <a:ext cx="2907792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638238-3C06-EC4D-BF59-6D961853453D}"/>
              </a:ext>
            </a:extLst>
          </p:cNvPr>
          <p:cNvSpPr txBox="1"/>
          <p:nvPr/>
        </p:nvSpPr>
        <p:spPr>
          <a:xfrm>
            <a:off x="838201" y="6249977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Page 3</a:t>
            </a:r>
            <a:endParaRPr lang="en-US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A219923-8986-163F-1039-CFDC962E0A5B}"/>
              </a:ext>
            </a:extLst>
          </p:cNvPr>
          <p:cNvSpPr txBox="1"/>
          <p:nvPr/>
        </p:nvSpPr>
        <p:spPr>
          <a:xfrm>
            <a:off x="969792" y="4341762"/>
            <a:ext cx="2644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------------------------------------------------------------------------------------------------------------------------------------------------------------------------------------------------------------------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33D21F-8F28-9EBD-F7B0-801C3B3513C5}"/>
              </a:ext>
            </a:extLst>
          </p:cNvPr>
          <p:cNvSpPr/>
          <p:nvPr/>
        </p:nvSpPr>
        <p:spPr>
          <a:xfrm>
            <a:off x="8446008" y="2139517"/>
            <a:ext cx="2907792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7059E-80BD-8F5A-2432-204E1FD1154B}"/>
              </a:ext>
            </a:extLst>
          </p:cNvPr>
          <p:cNvSpPr txBox="1"/>
          <p:nvPr/>
        </p:nvSpPr>
        <p:spPr>
          <a:xfrm>
            <a:off x="8446008" y="6254317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Page 4</a:t>
            </a: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50E6335-C2EC-05F3-7DE8-454A931BB144}"/>
              </a:ext>
            </a:extLst>
          </p:cNvPr>
          <p:cNvSpPr txBox="1"/>
          <p:nvPr/>
        </p:nvSpPr>
        <p:spPr>
          <a:xfrm>
            <a:off x="6235639" y="3741597"/>
            <a:ext cx="16309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Descript your own town.</a:t>
            </a:r>
          </a:p>
          <a:p>
            <a:pPr algn="r"/>
            <a:r>
              <a:rPr lang="en-US" dirty="0"/>
              <a:t>Insert a picture of it.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489F2F-7A33-62BE-8D6A-77635162AE68}"/>
              </a:ext>
            </a:extLst>
          </p:cNvPr>
          <p:cNvSpPr txBox="1"/>
          <p:nvPr/>
        </p:nvSpPr>
        <p:spPr>
          <a:xfrm>
            <a:off x="8568254" y="2211758"/>
            <a:ext cx="13541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------------------------------------------------------------------------------------------------------------------------------------------------</a:t>
            </a:r>
          </a:p>
          <a:p>
            <a:r>
              <a:rPr lang="fr-FR" dirty="0"/>
              <a:t>--------------------------------------------------------------------------------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08B5999-D269-0A6C-F238-CBDFF40E9C53}"/>
              </a:ext>
            </a:extLst>
          </p:cNvPr>
          <p:cNvSpPr txBox="1"/>
          <p:nvPr/>
        </p:nvSpPr>
        <p:spPr>
          <a:xfrm>
            <a:off x="9884642" y="2211758"/>
            <a:ext cx="13541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------------------------------------------------------------------------------------------------------------------------------------------------</a:t>
            </a:r>
          </a:p>
          <a:p>
            <a:r>
              <a:rPr lang="fr-FR" dirty="0"/>
              <a:t>--------------------------------------------------------------------------------</a:t>
            </a:r>
          </a:p>
        </p:txBody>
      </p:sp>
      <p:sp>
        <p:nvSpPr>
          <p:cNvPr id="18" name="Accolade ouvrante 17">
            <a:extLst>
              <a:ext uri="{FF2B5EF4-FFF2-40B4-BE49-F238E27FC236}">
                <a16:creationId xmlns:a16="http://schemas.microsoft.com/office/drawing/2014/main" id="{C8A8D9EE-FF79-E966-AE09-A29C5522BDB6}"/>
              </a:ext>
            </a:extLst>
          </p:cNvPr>
          <p:cNvSpPr/>
          <p:nvPr/>
        </p:nvSpPr>
        <p:spPr>
          <a:xfrm>
            <a:off x="7927759" y="2565647"/>
            <a:ext cx="381740" cy="35304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DF26D6D-2826-15A8-90A6-B1B41F524BFC}"/>
              </a:ext>
            </a:extLst>
          </p:cNvPr>
          <p:cNvSpPr txBox="1"/>
          <p:nvPr/>
        </p:nvSpPr>
        <p:spPr>
          <a:xfrm>
            <a:off x="947326" y="2284362"/>
            <a:ext cx="2644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------------------------------------------------------------------------------------------------------------------------------------------------------------------------------------------------------------------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C51A003-6C9E-535A-BE9D-D548D2674E96}"/>
              </a:ext>
            </a:extLst>
          </p:cNvPr>
          <p:cNvSpPr txBox="1"/>
          <p:nvPr/>
        </p:nvSpPr>
        <p:spPr>
          <a:xfrm>
            <a:off x="4005486" y="2838359"/>
            <a:ext cx="2230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you were a fruit, what would you be?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C8014C-D1E6-AC1F-2ED3-51E6E7C95FD2}"/>
              </a:ext>
            </a:extLst>
          </p:cNvPr>
          <p:cNvSpPr/>
          <p:nvPr/>
        </p:nvSpPr>
        <p:spPr>
          <a:xfrm>
            <a:off x="9965351" y="2792775"/>
            <a:ext cx="1176125" cy="737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Town picture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4B0FBC2-EF1A-277D-2679-8F2A7DDDBA1D}"/>
              </a:ext>
            </a:extLst>
          </p:cNvPr>
          <p:cNvSpPr txBox="1"/>
          <p:nvPr/>
        </p:nvSpPr>
        <p:spPr>
          <a:xfrm>
            <a:off x="4005486" y="4875667"/>
            <a:ext cx="2230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Describe your day if you were this fruit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B952ABDE-A0CB-91A2-93A4-92930E6F6118}"/>
              </a:ext>
            </a:extLst>
          </p:cNvPr>
          <p:cNvSpPr/>
          <p:nvPr/>
        </p:nvSpPr>
        <p:spPr>
          <a:xfrm>
            <a:off x="947325" y="4341760"/>
            <a:ext cx="5288313" cy="175432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CF5875D2-392F-849D-651B-FF82D7E4D00D}"/>
              </a:ext>
            </a:extLst>
          </p:cNvPr>
          <p:cNvSpPr/>
          <p:nvPr/>
        </p:nvSpPr>
        <p:spPr>
          <a:xfrm>
            <a:off x="925835" y="2290851"/>
            <a:ext cx="5288313" cy="1754326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2" name="Tableau 32">
            <a:extLst>
              <a:ext uri="{FF2B5EF4-FFF2-40B4-BE49-F238E27FC236}">
                <a16:creationId xmlns:a16="http://schemas.microsoft.com/office/drawing/2014/main" id="{8C523299-5B11-16E9-18A9-F0075077F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616321"/>
              </p:ext>
            </p:extLst>
          </p:nvPr>
        </p:nvGraphicFramePr>
        <p:xfrm>
          <a:off x="8638386" y="4983566"/>
          <a:ext cx="25030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545">
                  <a:extLst>
                    <a:ext uri="{9D8B030D-6E8A-4147-A177-3AD203B41FA5}">
                      <a16:colId xmlns:a16="http://schemas.microsoft.com/office/drawing/2014/main" val="1628291706"/>
                    </a:ext>
                  </a:extLst>
                </a:gridCol>
                <a:gridCol w="1251545">
                  <a:extLst>
                    <a:ext uri="{9D8B030D-6E8A-4147-A177-3AD203B41FA5}">
                      <a16:colId xmlns:a16="http://schemas.microsoft.com/office/drawing/2014/main" val="2249360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2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-------------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66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-------------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364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01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0B4C23-AE01-0B1B-8273-15ADAB31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Pages pattern example (3/3)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E95868-70B0-073B-9190-7A3D4D74005D}"/>
              </a:ext>
            </a:extLst>
          </p:cNvPr>
          <p:cNvSpPr/>
          <p:nvPr/>
        </p:nvSpPr>
        <p:spPr>
          <a:xfrm>
            <a:off x="838201" y="2135177"/>
            <a:ext cx="2907792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638238-3C06-EC4D-BF59-6D961853453D}"/>
              </a:ext>
            </a:extLst>
          </p:cNvPr>
          <p:cNvSpPr txBox="1"/>
          <p:nvPr/>
        </p:nvSpPr>
        <p:spPr>
          <a:xfrm>
            <a:off x="838201" y="6249977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Page 5</a:t>
            </a:r>
            <a:endParaRPr lang="en-US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A219923-8986-163F-1039-CFDC962E0A5B}"/>
              </a:ext>
            </a:extLst>
          </p:cNvPr>
          <p:cNvSpPr txBox="1"/>
          <p:nvPr/>
        </p:nvSpPr>
        <p:spPr>
          <a:xfrm>
            <a:off x="969792" y="4341762"/>
            <a:ext cx="26446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-------------------------------------------------------------------------------------------------------------------------------------------------------------------------------</a:t>
            </a:r>
          </a:p>
          <a:p>
            <a:endParaRPr lang="fr-FR" dirty="0"/>
          </a:p>
          <a:p>
            <a:r>
              <a:rPr lang="fr-FR" dirty="0"/>
              <a:t>-----------------------------------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33D21F-8F28-9EBD-F7B0-801C3B3513C5}"/>
              </a:ext>
            </a:extLst>
          </p:cNvPr>
          <p:cNvSpPr/>
          <p:nvPr/>
        </p:nvSpPr>
        <p:spPr>
          <a:xfrm>
            <a:off x="8446008" y="2139517"/>
            <a:ext cx="2907792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7059E-80BD-8F5A-2432-204E1FD1154B}"/>
              </a:ext>
            </a:extLst>
          </p:cNvPr>
          <p:cNvSpPr txBox="1"/>
          <p:nvPr/>
        </p:nvSpPr>
        <p:spPr>
          <a:xfrm>
            <a:off x="8446008" y="6254317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Page 6</a:t>
            </a: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50E6335-C2EC-05F3-7DE8-454A931BB144}"/>
              </a:ext>
            </a:extLst>
          </p:cNvPr>
          <p:cNvSpPr txBox="1"/>
          <p:nvPr/>
        </p:nvSpPr>
        <p:spPr>
          <a:xfrm>
            <a:off x="6525324" y="2204733"/>
            <a:ext cx="16309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Where do you see yourself in 5 years?</a:t>
            </a:r>
            <a:endParaRPr lang="fr-FR" dirty="0"/>
          </a:p>
        </p:txBody>
      </p:sp>
      <p:sp>
        <p:nvSpPr>
          <p:cNvPr id="18" name="Accolade ouvrante 17">
            <a:extLst>
              <a:ext uri="{FF2B5EF4-FFF2-40B4-BE49-F238E27FC236}">
                <a16:creationId xmlns:a16="http://schemas.microsoft.com/office/drawing/2014/main" id="{C8A8D9EE-FF79-E966-AE09-A29C5522BDB6}"/>
              </a:ext>
            </a:extLst>
          </p:cNvPr>
          <p:cNvSpPr/>
          <p:nvPr/>
        </p:nvSpPr>
        <p:spPr>
          <a:xfrm>
            <a:off x="7965451" y="2389167"/>
            <a:ext cx="381740" cy="15447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DF26D6D-2826-15A8-90A6-B1B41F524BFC}"/>
              </a:ext>
            </a:extLst>
          </p:cNvPr>
          <p:cNvSpPr txBox="1"/>
          <p:nvPr/>
        </p:nvSpPr>
        <p:spPr>
          <a:xfrm>
            <a:off x="947326" y="2284362"/>
            <a:ext cx="2644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------------------------------------------------------------------------------------------------------------------------------------------------------------------------------------------------------------------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C51A003-6C9E-535A-BE9D-D548D2674E96}"/>
              </a:ext>
            </a:extLst>
          </p:cNvPr>
          <p:cNvSpPr txBox="1"/>
          <p:nvPr/>
        </p:nvSpPr>
        <p:spPr>
          <a:xfrm>
            <a:off x="4005486" y="2838359"/>
            <a:ext cx="2230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you were a fruit, what would you be?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4B0FBC2-EF1A-277D-2679-8F2A7DDDBA1D}"/>
              </a:ext>
            </a:extLst>
          </p:cNvPr>
          <p:cNvSpPr txBox="1"/>
          <p:nvPr/>
        </p:nvSpPr>
        <p:spPr>
          <a:xfrm>
            <a:off x="4005486" y="4875667"/>
            <a:ext cx="2230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Describe your day if you were this fruit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B952ABDE-A0CB-91A2-93A4-92930E6F6118}"/>
              </a:ext>
            </a:extLst>
          </p:cNvPr>
          <p:cNvSpPr/>
          <p:nvPr/>
        </p:nvSpPr>
        <p:spPr>
          <a:xfrm>
            <a:off x="947325" y="4341760"/>
            <a:ext cx="5288313" cy="146372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CF5875D2-392F-849D-651B-FF82D7E4D00D}"/>
              </a:ext>
            </a:extLst>
          </p:cNvPr>
          <p:cNvSpPr/>
          <p:nvPr/>
        </p:nvSpPr>
        <p:spPr>
          <a:xfrm>
            <a:off x="947324" y="2250900"/>
            <a:ext cx="5288313" cy="1754326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3BFB30-85D4-4EDA-A8C7-1162B8449567}"/>
              </a:ext>
            </a:extLst>
          </p:cNvPr>
          <p:cNvSpPr txBox="1"/>
          <p:nvPr/>
        </p:nvSpPr>
        <p:spPr>
          <a:xfrm rot="19745451">
            <a:off x="8426036" y="5062370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of content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C56A9C3-DA8D-D342-B7B3-C133174F4E73}"/>
              </a:ext>
            </a:extLst>
          </p:cNvPr>
          <p:cNvSpPr/>
          <p:nvPr/>
        </p:nvSpPr>
        <p:spPr>
          <a:xfrm>
            <a:off x="8599490" y="4341760"/>
            <a:ext cx="2600827" cy="175432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1D5B58A-E83E-60E1-E727-9CB9A5E4FA90}"/>
              </a:ext>
            </a:extLst>
          </p:cNvPr>
          <p:cNvSpPr txBox="1"/>
          <p:nvPr/>
        </p:nvSpPr>
        <p:spPr>
          <a:xfrm>
            <a:off x="8557627" y="2250900"/>
            <a:ext cx="2644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------------------------------------------------------------------------------------------------------------------------------------------------------------------------------------------------------------------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59D0103-5CDB-E99F-1C7A-132B67D2AA1B}"/>
              </a:ext>
            </a:extLst>
          </p:cNvPr>
          <p:cNvSpPr txBox="1"/>
          <p:nvPr/>
        </p:nvSpPr>
        <p:spPr>
          <a:xfrm>
            <a:off x="5054906" y="6373087"/>
            <a:ext cx="1180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 footnote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14073FF-8E4E-DC2E-3150-52D8B72145C0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591935" y="6249977"/>
            <a:ext cx="1462971" cy="2923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1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0B4C23-AE01-0B1B-8273-15ADAB3162F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Style element expected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E0F2C3D-66DC-DC09-1577-584D3D8E3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au 5">
            <a:extLst>
              <a:ext uri="{FF2B5EF4-FFF2-40B4-BE49-F238E27FC236}">
                <a16:creationId xmlns:a16="http://schemas.microsoft.com/office/drawing/2014/main" id="{416205D7-9F2C-FCDA-6AD4-489B43DD41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2980706"/>
              </p:ext>
            </p:extLst>
          </p:nvPr>
        </p:nvGraphicFramePr>
        <p:xfrm>
          <a:off x="838200" y="1825624"/>
          <a:ext cx="10515600" cy="435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342">
                  <a:extLst>
                    <a:ext uri="{9D8B030D-6E8A-4147-A177-3AD203B41FA5}">
                      <a16:colId xmlns:a16="http://schemas.microsoft.com/office/drawing/2014/main" val="2371425642"/>
                    </a:ext>
                  </a:extLst>
                </a:gridCol>
                <a:gridCol w="7804258">
                  <a:extLst>
                    <a:ext uri="{9D8B030D-6E8A-4147-A177-3AD203B41FA5}">
                      <a16:colId xmlns:a16="http://schemas.microsoft.com/office/drawing/2014/main" val="2042077891"/>
                    </a:ext>
                  </a:extLst>
                </a:gridCol>
              </a:tblGrid>
              <a:tr h="391674">
                <a:tc>
                  <a:txBody>
                    <a:bodyPr/>
                    <a:lstStyle/>
                    <a:p>
                      <a:r>
                        <a:rPr lang="en-US" noProof="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Details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307668"/>
                  </a:ext>
                </a:extLst>
              </a:tr>
              <a:tr h="676040">
                <a:tc>
                  <a:txBody>
                    <a:bodyPr/>
                    <a:lstStyle/>
                    <a:p>
                      <a:r>
                        <a:rPr lang="en-US" noProof="0" dirty="0"/>
                        <a:t>Table of content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/>
                        <a:t>Automatic update table of content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/>
                        <a:t>Up to date with your document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923631"/>
                  </a:ext>
                </a:extLst>
              </a:tr>
              <a:tr h="965771">
                <a:tc>
                  <a:txBody>
                    <a:bodyPr/>
                    <a:lstStyle/>
                    <a:p>
                      <a:r>
                        <a:rPr lang="en-US" noProof="0" dirty="0"/>
                        <a:t>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i="1" noProof="0" dirty="0"/>
                        <a:t>Title 1</a:t>
                      </a:r>
                      <a:r>
                        <a:rPr lang="en-US" noProof="0" dirty="0"/>
                        <a:t>, </a:t>
                      </a:r>
                      <a:r>
                        <a:rPr lang="en-US" i="1" noProof="0" dirty="0"/>
                        <a:t>title 2</a:t>
                      </a:r>
                      <a:r>
                        <a:rPr lang="en-US" noProof="0" dirty="0"/>
                        <a:t> and </a:t>
                      </a:r>
                      <a:r>
                        <a:rPr lang="en-US" i="1" noProof="0" dirty="0"/>
                        <a:t>title 3</a:t>
                      </a:r>
                      <a:r>
                        <a:rPr lang="en-US" i="0" noProof="0" dirty="0"/>
                        <a:t> style</a:t>
                      </a:r>
                      <a:endParaRPr lang="en-US" i="1" noProof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/>
                        <a:t>Unordered list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noProof="0" dirty="0"/>
                        <a:t>Ordered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8004984"/>
                  </a:ext>
                </a:extLst>
              </a:tr>
              <a:tr h="965771">
                <a:tc>
                  <a:txBody>
                    <a:bodyPr/>
                    <a:lstStyle/>
                    <a:p>
                      <a:r>
                        <a:rPr lang="en-US" noProof="0" dirty="0"/>
                        <a:t>References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/>
                        <a:t>Footnotes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/>
                        <a:t>References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/>
                        <a:t>Table of content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6387622"/>
                  </a:ext>
                </a:extLst>
              </a:tr>
              <a:tr h="676040">
                <a:tc>
                  <a:txBody>
                    <a:bodyPr/>
                    <a:lstStyle/>
                    <a:p>
                      <a:r>
                        <a:rPr lang="en-US" noProof="0" dirty="0"/>
                        <a:t>Images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/>
                        <a:t>Caption under your image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/>
                        <a:t>Table of figure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1415100"/>
                  </a:ext>
                </a:extLst>
              </a:tr>
              <a:tr h="676040">
                <a:tc>
                  <a:txBody>
                    <a:bodyPr/>
                    <a:lstStyle/>
                    <a:p>
                      <a:r>
                        <a:rPr lang="en-US" noProof="0" dirty="0"/>
                        <a:t>Template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/>
                        <a:t>Create a template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/>
                        <a:t>Export a template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4640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8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EDF19-67D0-519D-0D6B-2CB037DE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project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A323D637-A33B-DF1A-8ED1-E751BF01FA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514465"/>
              </p:ext>
            </p:extLst>
          </p:nvPr>
        </p:nvGraphicFramePr>
        <p:xfrm>
          <a:off x="838200" y="1825625"/>
          <a:ext cx="10515599" cy="325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034">
                  <a:extLst>
                    <a:ext uri="{9D8B030D-6E8A-4147-A177-3AD203B41FA5}">
                      <a16:colId xmlns:a16="http://schemas.microsoft.com/office/drawing/2014/main" val="2371425642"/>
                    </a:ext>
                  </a:extLst>
                </a:gridCol>
                <a:gridCol w="6580351">
                  <a:extLst>
                    <a:ext uri="{9D8B030D-6E8A-4147-A177-3AD203B41FA5}">
                      <a16:colId xmlns:a16="http://schemas.microsoft.com/office/drawing/2014/main" val="2042077891"/>
                    </a:ext>
                  </a:extLst>
                </a:gridCol>
                <a:gridCol w="2019214">
                  <a:extLst>
                    <a:ext uri="{9D8B030D-6E8A-4147-A177-3AD203B41FA5}">
                      <a16:colId xmlns:a16="http://schemas.microsoft.com/office/drawing/2014/main" val="2811127146"/>
                    </a:ext>
                  </a:extLst>
                </a:gridCol>
              </a:tblGrid>
              <a:tr h="529365">
                <a:tc>
                  <a:txBody>
                    <a:bodyPr/>
                    <a:lstStyle/>
                    <a:p>
                      <a:r>
                        <a:rPr lang="en-US" noProof="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Ratio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307668"/>
                  </a:ext>
                </a:extLst>
              </a:tr>
              <a:tr h="529365">
                <a:tc>
                  <a:txBody>
                    <a:bodyPr/>
                    <a:lstStyle/>
                    <a:p>
                      <a:r>
                        <a:rPr lang="en-US" noProof="0" dirty="0"/>
                        <a:t>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/>
                        <a:t>A style/graphic chart is used for the entire document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/>
                        <a:t>The style is clear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30 %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923631"/>
                  </a:ext>
                </a:extLst>
              </a:tr>
              <a:tr h="529365">
                <a:tc>
                  <a:txBody>
                    <a:bodyPr/>
                    <a:lstStyle/>
                    <a:p>
                      <a:r>
                        <a:rPr lang="en-US" noProof="0" dirty="0"/>
                        <a:t>Coherence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/>
                        <a:t>Style is coherent in the whole document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40 %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8004984"/>
                  </a:ext>
                </a:extLst>
              </a:tr>
              <a:tr h="529365">
                <a:tc>
                  <a:txBody>
                    <a:bodyPr/>
                    <a:lstStyle/>
                    <a:p>
                      <a:r>
                        <a:rPr lang="en-US" noProof="0" dirty="0"/>
                        <a:t>Content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/>
                        <a:t>Promote if the writing is in English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/>
                        <a:t>The writing is coherent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6387622"/>
                  </a:ext>
                </a:extLst>
              </a:tr>
              <a:tr h="913699">
                <a:tc>
                  <a:txBody>
                    <a:bodyPr/>
                    <a:lstStyle/>
                    <a:p>
                      <a:r>
                        <a:rPr lang="en-US" noProof="0" dirty="0"/>
                        <a:t>Creativity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/>
                        <a:t>Be funny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/>
                        <a:t>Be yourself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1946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1351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256</Words>
  <Application>Microsoft Office PowerPoint</Application>
  <PresentationFormat>Widescreen</PresentationFormat>
  <Paragraphs>87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Personal book</vt:lpstr>
      <vt:lpstr>Expecting elements</vt:lpstr>
      <vt:lpstr>PowerPoint Presentation</vt:lpstr>
      <vt:lpstr>Pages pattern example (2/3)</vt:lpstr>
      <vt:lpstr>Pages pattern example (3/3)</vt:lpstr>
      <vt:lpstr>Style element expected</vt:lpstr>
      <vt:lpstr>Score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book</dc:title>
  <dc:creator>Tanguy SIGNORET</dc:creator>
  <cp:lastModifiedBy>kos koeuk</cp:lastModifiedBy>
  <cp:revision>21</cp:revision>
  <dcterms:created xsi:type="dcterms:W3CDTF">2023-05-09T00:50:47Z</dcterms:created>
  <dcterms:modified xsi:type="dcterms:W3CDTF">2023-05-15T02:32:16Z</dcterms:modified>
</cp:coreProperties>
</file>