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>
        <p:guide orient="horz" pos="2160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C1D9-4EDA-4B96-91C9-8DE7A45446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FEA-50B2-4C74-9F50-A379330E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3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C1D9-4EDA-4B96-91C9-8DE7A45446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FEA-50B2-4C74-9F50-A379330E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C1D9-4EDA-4B96-91C9-8DE7A45446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FEA-50B2-4C74-9F50-A379330E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C1D9-4EDA-4B96-91C9-8DE7A45446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FEA-50B2-4C74-9F50-A379330E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0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C1D9-4EDA-4B96-91C9-8DE7A45446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FEA-50B2-4C74-9F50-A379330E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C1D9-4EDA-4B96-91C9-8DE7A45446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FEA-50B2-4C74-9F50-A379330E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C1D9-4EDA-4B96-91C9-8DE7A45446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FEA-50B2-4C74-9F50-A379330E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C1D9-4EDA-4B96-91C9-8DE7A45446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FEA-50B2-4C74-9F50-A379330E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9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C1D9-4EDA-4B96-91C9-8DE7A45446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FEA-50B2-4C74-9F50-A379330E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5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C1D9-4EDA-4B96-91C9-8DE7A45446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FEA-50B2-4C74-9F50-A379330E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C1D9-4EDA-4B96-91C9-8DE7A45446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FEA-50B2-4C74-9F50-A379330E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2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5C1D9-4EDA-4B96-91C9-8DE7A45446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9FEA-50B2-4C74-9F50-A379330E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2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62226" y="2007869"/>
            <a:ext cx="4898571" cy="33702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71109" y="2521131"/>
            <a:ext cx="416705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8797" y="3591469"/>
            <a:ext cx="412350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82390" y="2170067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Mail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7426" y="3195229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50030" y="460601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Create account</a:t>
            </a:r>
            <a:endParaRPr lang="en-US" u="sng" dirty="0"/>
          </a:p>
        </p:txBody>
      </p:sp>
      <p:sp>
        <p:nvSpPr>
          <p:cNvPr id="18" name="Flowchart: Terminator 17"/>
          <p:cNvSpPr/>
          <p:nvPr/>
        </p:nvSpPr>
        <p:spPr>
          <a:xfrm>
            <a:off x="6857456" y="4574994"/>
            <a:ext cx="1285875" cy="48577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64432" y="4619081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Sign in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5" y="1442901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Sign in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133702" y="235131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Activity 1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-1" y="0"/>
            <a:ext cx="163285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PRACTICE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91" y="567331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370" y="567331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92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0"/>
            <a:ext cx="163285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6947" y="182880"/>
            <a:ext cx="1933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Activity 2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91" y="567331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370" y="567331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159829" y="1371599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Inclusive </a:t>
            </a:r>
            <a:r>
              <a:rPr lang="en-US" sz="2400" dirty="0" smtClean="0"/>
              <a:t>learning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290609" y="2368986"/>
            <a:ext cx="79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Each teachers or educators adopts an inclusive, learner- centered pedagogy:</a:t>
            </a:r>
            <a:endParaRPr lang="en-US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98D0646-2BDF-CD9C-1AE8-55E3BBF1B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419" y="3030966"/>
            <a:ext cx="1342549" cy="99273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9540E9A-45A5-32B9-157F-A53D560015C9}"/>
              </a:ext>
            </a:extLst>
          </p:cNvPr>
          <p:cNvSpPr txBox="1"/>
          <p:nvPr/>
        </p:nvSpPr>
        <p:spPr>
          <a:xfrm>
            <a:off x="1292837" y="4120180"/>
            <a:ext cx="1398495" cy="976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Adopt posture </a:t>
            </a:r>
            <a:endParaRPr lang="km-KH" sz="1400" dirty="0" smtClean="0"/>
          </a:p>
          <a:p>
            <a:pPr algn="ctr"/>
            <a:r>
              <a:rPr lang="en-US" sz="1400" dirty="0" smtClean="0"/>
              <a:t>of </a:t>
            </a:r>
            <a:r>
              <a:rPr lang="en-US" sz="1400" b="1" dirty="0"/>
              <a:t>educator</a:t>
            </a:r>
            <a:r>
              <a:rPr lang="en-US" sz="1400" dirty="0"/>
              <a:t> instead of </a:t>
            </a:r>
            <a:endParaRPr lang="km-KH" sz="1400" dirty="0" smtClean="0"/>
          </a:p>
          <a:p>
            <a:pPr algn="ctr"/>
            <a:r>
              <a:rPr lang="en-US" sz="1400" dirty="0" smtClean="0"/>
              <a:t>lecturer</a:t>
            </a:r>
            <a:endParaRPr lang="en-US" sz="1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BF95F6-BA56-61BE-B8C2-6B1BDF66A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3344" y="2895297"/>
            <a:ext cx="1150876" cy="108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067082" y="4106732"/>
            <a:ext cx="177923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 </a:t>
            </a:r>
            <a:r>
              <a:rPr lang="en-US" sz="1400" b="1" dirty="0" smtClean="0"/>
              <a:t>attentive</a:t>
            </a:r>
            <a:r>
              <a:rPr lang="en-US" sz="1400" dirty="0" smtClean="0"/>
              <a:t> to each</a:t>
            </a:r>
          </a:p>
          <a:p>
            <a:r>
              <a:rPr lang="en-US" sz="1400" dirty="0" smtClean="0"/>
              <a:t>     student, listen, </a:t>
            </a:r>
          </a:p>
          <a:p>
            <a:r>
              <a:rPr lang="en-US" sz="1400" dirty="0" smtClean="0"/>
              <a:t>        understand</a:t>
            </a:r>
            <a:r>
              <a:rPr lang="en-US" sz="1400" dirty="0"/>
              <a:t>,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b="1" dirty="0" smtClean="0"/>
              <a:t>encourage</a:t>
            </a:r>
          </a:p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51FF3B9-0AAA-93EB-B9ED-200CF90BC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377" y="3042110"/>
            <a:ext cx="1335826" cy="106434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7103E36-579D-8A53-B53D-43AE32F4C495}"/>
              </a:ext>
            </a:extLst>
          </p:cNvPr>
          <p:cNvSpPr txBox="1"/>
          <p:nvPr/>
        </p:nvSpPr>
        <p:spPr>
          <a:xfrm>
            <a:off x="5097893" y="4121797"/>
            <a:ext cx="147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mic Sans MS" panose="030F0702030302020204" pitchFamily="66" charset="0"/>
              </a:rPr>
              <a:t>    </a:t>
            </a:r>
            <a:r>
              <a:rPr lang="en-US" sz="1400" b="1" dirty="0" smtClean="0"/>
              <a:t>Empower</a:t>
            </a:r>
            <a:r>
              <a:rPr lang="en-US" sz="1400" dirty="0" smtClean="0"/>
              <a:t>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students    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 smtClean="0">
                <a:solidFill>
                  <a:srgbClr val="00B0F0"/>
                </a:solidFill>
              </a:rPr>
              <a:t> responsibility</a:t>
            </a:r>
            <a:r>
              <a:rPr lang="en-US" sz="1400" dirty="0" smtClean="0"/>
              <a:t> in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projects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1F993FA-5E98-5304-689B-9A1361474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0431" y="3150533"/>
            <a:ext cx="1480328" cy="77092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122331" y="4079068"/>
            <a:ext cx="1842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400" dirty="0" smtClean="0"/>
              <a:t>Promote </a:t>
            </a:r>
            <a:r>
              <a:rPr lang="en-US" sz="1400" dirty="0">
                <a:solidFill>
                  <a:srgbClr val="00B0F0"/>
                </a:solidFill>
              </a:rPr>
              <a:t>solidarity</a:t>
            </a:r>
            <a:r>
              <a:rPr lang="en-US" sz="1400" dirty="0"/>
              <a:t> </a:t>
            </a:r>
          </a:p>
          <a:p>
            <a:r>
              <a:rPr lang="en-US" sz="1400" dirty="0"/>
              <a:t>between peers to </a:t>
            </a:r>
            <a:r>
              <a:rPr lang="en-US" sz="1400" dirty="0" smtClean="0"/>
              <a:t>help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students in difficulty</a:t>
            </a:r>
            <a:endParaRPr lang="en-US" sz="1400" dirty="0"/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CBDFD6-BBDE-63C1-F80A-14B08AE0582C}"/>
              </a:ext>
            </a:extLst>
          </p:cNvPr>
          <p:cNvSpPr txBox="1"/>
          <p:nvPr/>
        </p:nvSpPr>
        <p:spPr>
          <a:xfrm>
            <a:off x="9473423" y="4073912"/>
            <a:ext cx="1868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Promote </a:t>
            </a:r>
            <a:r>
              <a:rPr lang="en-US" sz="1400" dirty="0" smtClean="0">
                <a:solidFill>
                  <a:srgbClr val="00B0F0"/>
                </a:solidFill>
              </a:rPr>
              <a:t>respect</a:t>
            </a:r>
            <a:r>
              <a:rPr lang="en-US" sz="1400" dirty="0" smtClean="0"/>
              <a:t>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and </a:t>
            </a:r>
            <a:r>
              <a:rPr lang="en-US" sz="1400" dirty="0" smtClean="0">
                <a:solidFill>
                  <a:srgbClr val="00B0F0"/>
                </a:solidFill>
              </a:rPr>
              <a:t>trust</a:t>
            </a:r>
            <a:r>
              <a:rPr lang="en-US" sz="1400" dirty="0" smtClean="0"/>
              <a:t>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between peers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and staff</a:t>
            </a:r>
            <a:endParaRPr lang="en-US" sz="1400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978331" y="2821576"/>
            <a:ext cx="1" cy="244275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776652" y="2882536"/>
            <a:ext cx="1" cy="244275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840584" y="2843348"/>
            <a:ext cx="1" cy="244275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087394" y="2895600"/>
            <a:ext cx="1" cy="244275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75656" y="1175658"/>
            <a:ext cx="9953897" cy="50161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2262" y="143691"/>
            <a:ext cx="1580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Activity 3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235A0-B5B4-8895-D209-7064C823A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25" y="1481182"/>
            <a:ext cx="665663" cy="665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70B4B-8F20-A8FC-432B-BEB3521CB9AE}"/>
              </a:ext>
            </a:extLst>
          </p:cNvPr>
          <p:cNvSpPr txBox="1"/>
          <p:nvPr/>
        </p:nvSpPr>
        <p:spPr>
          <a:xfrm>
            <a:off x="5126018" y="1494543"/>
            <a:ext cx="2913017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28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Course evaluation</a:t>
            </a:r>
            <a:endParaRPr lang="en-US" sz="2800" b="1" dirty="0">
              <a:solidFill>
                <a:srgbClr val="1D1C1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7D835-6543-D54D-7BD9-0501712CAA30}"/>
              </a:ext>
            </a:extLst>
          </p:cNvPr>
          <p:cNvSpPr txBox="1"/>
          <p:nvPr/>
        </p:nvSpPr>
        <p:spPr>
          <a:xfrm>
            <a:off x="1565126" y="2495649"/>
            <a:ext cx="922493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Evaluation student at the end of this course, learn from mistakes to improve the future training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64676"/>
              </p:ext>
            </p:extLst>
          </p:nvPr>
        </p:nvGraphicFramePr>
        <p:xfrm>
          <a:off x="1739664" y="3574286"/>
          <a:ext cx="9273477" cy="2029734"/>
        </p:xfrm>
        <a:graphic>
          <a:graphicData uri="http://schemas.openxmlformats.org/drawingml/2006/table">
            <a:tbl>
              <a:tblPr firstRow="1" bandRow="1"/>
              <a:tblGrid>
                <a:gridCol w="7135395">
                  <a:extLst>
                    <a:ext uri="{9D8B030D-6E8A-4147-A177-3AD203B41FA5}">
                      <a16:colId xmlns:a16="http://schemas.microsoft.com/office/drawing/2014/main" val="1499541399"/>
                    </a:ext>
                  </a:extLst>
                </a:gridCol>
                <a:gridCol w="2138082">
                  <a:extLst>
                    <a:ext uri="{9D8B030D-6E8A-4147-A177-3AD203B41FA5}">
                      <a16:colId xmlns:a16="http://schemas.microsoft.com/office/drawing/2014/main" val="1112271995"/>
                    </a:ext>
                  </a:extLst>
                </a:gridCol>
              </a:tblGrid>
              <a:tr h="415157">
                <a:tc>
                  <a:txBody>
                    <a:bodyPr/>
                    <a:lstStyle/>
                    <a:p>
                      <a:r>
                        <a:rPr lang="en-US" dirty="0" smtClean="0"/>
                        <a:t>    Students were able to investigative individually to find a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24288"/>
                  </a:ext>
                </a:extLst>
              </a:tr>
              <a:tr h="4151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Students were able to analyze a situation and express a critical judgment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22224"/>
                  </a:ext>
                </a:extLst>
              </a:tr>
              <a:tr h="3691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Students were able to create, innovate, fusing what they have learnt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65498"/>
                  </a:ext>
                </a:extLst>
              </a:tr>
              <a:tr h="4151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Students were able to work and cooperate in team during the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59551"/>
                  </a:ext>
                </a:extLst>
              </a:tr>
              <a:tr h="4151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Students were able to communicate appropriately their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4068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DCE57F8-705B-AF58-3CA4-E312F1DA6AE5}"/>
              </a:ext>
            </a:extLst>
          </p:cNvPr>
          <p:cNvSpPr txBox="1"/>
          <p:nvPr/>
        </p:nvSpPr>
        <p:spPr>
          <a:xfrm>
            <a:off x="4399461" y="5851676"/>
            <a:ext cx="3838230" cy="392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 of evaluation transversal skills</a:t>
            </a:r>
          </a:p>
        </p:txBody>
      </p:sp>
      <p:sp>
        <p:nvSpPr>
          <p:cNvPr id="25" name="Bent Arrow 24"/>
          <p:cNvSpPr/>
          <p:nvPr/>
        </p:nvSpPr>
        <p:spPr>
          <a:xfrm rot="4865636" flipH="1">
            <a:off x="8295442" y="4653295"/>
            <a:ext cx="1214564" cy="1446443"/>
          </a:xfrm>
          <a:prstGeom prst="bentArrow">
            <a:avLst>
              <a:gd name="adj1" fmla="val 4067"/>
              <a:gd name="adj2" fmla="val 8971"/>
              <a:gd name="adj3" fmla="val 18946"/>
              <a:gd name="adj4" fmla="val 8105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1" y="0"/>
            <a:ext cx="163285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PRACTICE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31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91" y="567331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85" y="57181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089212" y="1129554"/>
            <a:ext cx="10542494" cy="536537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9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7152" y="161365"/>
            <a:ext cx="197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Activity 4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163285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PRACTICE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91" y="567331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85" y="57181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097742" y="1532966"/>
            <a:ext cx="5889813" cy="4034116"/>
          </a:xfrm>
          <a:prstGeom prst="rect">
            <a:avLst/>
          </a:prstGeom>
          <a:solidFill>
            <a:srgbClr val="FF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034656-EF55-3FD4-33F0-4AE2E2C59BC1}"/>
              </a:ext>
            </a:extLst>
          </p:cNvPr>
          <p:cNvGrpSpPr/>
          <p:nvPr/>
        </p:nvGrpSpPr>
        <p:grpSpPr>
          <a:xfrm>
            <a:off x="1707777" y="4020671"/>
            <a:ext cx="1922929" cy="1963269"/>
            <a:chOff x="0" y="0"/>
            <a:chExt cx="6350000" cy="6350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98B5D43-D62B-2E03-ADB8-EA6B78CC8A1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A471994-04E5-9424-1167-F649C3E41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036" y="4654222"/>
            <a:ext cx="625074" cy="855365"/>
          </a:xfrm>
          <a:prstGeom prst="rect">
            <a:avLst/>
          </a:prstGeom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BAA1CA9E-AF80-A437-9747-2C5185FA59E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428904" y="1906080"/>
            <a:ext cx="1124051" cy="403238"/>
          </a:xfrm>
          <a:prstGeom prst="rect">
            <a:avLst/>
          </a:prstGeom>
        </p:spPr>
      </p:pic>
      <p:pic>
        <p:nvPicPr>
          <p:cNvPr id="20" name="Picture 11">
            <a:extLst>
              <a:ext uri="{FF2B5EF4-FFF2-40B4-BE49-F238E27FC236}">
                <a16:creationId xmlns:a16="http://schemas.microsoft.com/office/drawing/2014/main" id="{D1F713CE-1A48-DDA9-3914-D908438459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184823" y="2396779"/>
            <a:ext cx="461116" cy="461116"/>
          </a:xfrm>
          <a:prstGeom prst="rect">
            <a:avLst/>
          </a:prstGeom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A15E86CA-95FC-E9A1-E6AE-B84CD2D9E60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862253" y="2369885"/>
            <a:ext cx="461116" cy="461116"/>
          </a:xfrm>
          <a:prstGeom prst="rect">
            <a:avLst/>
          </a:prstGeom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id="{89D696B2-B12A-A11A-0F67-ECDAE655C55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556402" y="2383041"/>
            <a:ext cx="461116" cy="461116"/>
          </a:xfrm>
          <a:prstGeom prst="rect">
            <a:avLst/>
          </a:prstGeom>
        </p:spPr>
      </p:pic>
      <p:sp>
        <p:nvSpPr>
          <p:cNvPr id="23" name="TextBox 9">
            <a:extLst>
              <a:ext uri="{FF2B5EF4-FFF2-40B4-BE49-F238E27FC236}">
                <a16:creationId xmlns:a16="http://schemas.microsoft.com/office/drawing/2014/main" id="{3993AD6A-8579-D284-5B44-9EDEB2DD5955}"/>
              </a:ext>
            </a:extLst>
          </p:cNvPr>
          <p:cNvSpPr txBox="1"/>
          <p:nvPr/>
        </p:nvSpPr>
        <p:spPr>
          <a:xfrm>
            <a:off x="2662518" y="2946717"/>
            <a:ext cx="4961965" cy="931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61"/>
              </a:lnSpc>
            </a:pPr>
            <a:r>
              <a:rPr lang="en-US" sz="2200" b="1" dirty="0">
                <a:solidFill>
                  <a:schemeClr val="bg1"/>
                </a:solidFill>
                <a:latin typeface="Wattauchimma"/>
              </a:rPr>
              <a:t>CERTIFICATE OF PARTICIPATION</a:t>
            </a:r>
          </a:p>
          <a:p>
            <a:pPr algn="ctr">
              <a:lnSpc>
                <a:spcPts val="3761"/>
              </a:lnSpc>
            </a:pPr>
            <a:endParaRPr lang="en-US" sz="2687" dirty="0">
              <a:latin typeface="Wattauchimma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3926541" y="3020208"/>
            <a:ext cx="53788" cy="457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Flowchart: Connector 24"/>
          <p:cNvSpPr/>
          <p:nvPr/>
        </p:nvSpPr>
        <p:spPr>
          <a:xfrm flipH="1">
            <a:off x="3671047" y="3011243"/>
            <a:ext cx="45719" cy="457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 flipV="1">
            <a:off x="6032352" y="3021103"/>
            <a:ext cx="45719" cy="457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 flipH="1">
            <a:off x="6892962" y="3020208"/>
            <a:ext cx="45719" cy="457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6306673" y="3012141"/>
            <a:ext cx="45719" cy="5827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BFD6BF8A-DFBC-D7FC-FD8E-3E26F0135EC3}"/>
              </a:ext>
            </a:extLst>
          </p:cNvPr>
          <p:cNvSpPr txBox="1"/>
          <p:nvPr/>
        </p:nvSpPr>
        <p:spPr>
          <a:xfrm>
            <a:off x="3052843" y="3506583"/>
            <a:ext cx="4308351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50"/>
              </a:lnSpc>
              <a:spcBef>
                <a:spcPct val="0"/>
              </a:spcBef>
            </a:pPr>
            <a:r>
              <a:rPr lang="en-US" sz="1300" b="1" spc="-49" dirty="0">
                <a:solidFill>
                  <a:srgbClr val="000000"/>
                </a:solidFill>
                <a:latin typeface="Inter Bold"/>
              </a:rPr>
              <a:t>SOPHON SEN       PHEARUN CHHUN        KHY PHAT</a:t>
            </a: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04BE7F36-3AEE-6099-177A-A8456B9ED068}"/>
              </a:ext>
            </a:extLst>
          </p:cNvPr>
          <p:cNvSpPr txBox="1"/>
          <p:nvPr/>
        </p:nvSpPr>
        <p:spPr>
          <a:xfrm>
            <a:off x="2839884" y="3400391"/>
            <a:ext cx="4434973" cy="138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Presented to </a:t>
            </a:r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03BC34F0-AF85-8B8C-E400-8585765FCBE7}"/>
              </a:ext>
            </a:extLst>
          </p:cNvPr>
          <p:cNvSpPr txBox="1"/>
          <p:nvPr/>
        </p:nvSpPr>
        <p:spPr>
          <a:xfrm>
            <a:off x="2904565" y="3872753"/>
            <a:ext cx="4585447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For their participation in eight hours of IT-related challenges during Passerelles numériques  inaugural Halloween Cup on October 28, 2021.</a:t>
            </a: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763B8833-D8B9-E1D1-8C69-89F990EE63B1}"/>
              </a:ext>
            </a:extLst>
          </p:cNvPr>
          <p:cNvSpPr txBox="1"/>
          <p:nvPr/>
        </p:nvSpPr>
        <p:spPr>
          <a:xfrm>
            <a:off x="3527988" y="5018907"/>
            <a:ext cx="1649130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869" spc="-17" dirty="0">
                <a:solidFill>
                  <a:srgbClr val="000000"/>
                </a:solidFill>
                <a:latin typeface="Inter Bold"/>
              </a:rPr>
              <a:t>Ronan OGOR</a:t>
            </a:r>
            <a:endParaRPr lang="en-US" sz="400" spc="-1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91"/>
              </a:lnSpc>
            </a:pPr>
            <a:r>
              <a:rPr lang="en-US" sz="509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Coordinator &amp; Pedagogical advisor</a:t>
            </a:r>
          </a:p>
          <a:p>
            <a:pPr algn="ctr">
              <a:lnSpc>
                <a:spcPts val="580"/>
              </a:lnSpc>
            </a:pPr>
            <a:r>
              <a:rPr lang="en-US" sz="509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Cambodia  </a:t>
            </a: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596D2874-BB63-8221-90F7-19EEDCC06596}"/>
              </a:ext>
            </a:extLst>
          </p:cNvPr>
          <p:cNvSpPr txBox="1"/>
          <p:nvPr/>
        </p:nvSpPr>
        <p:spPr>
          <a:xfrm>
            <a:off x="4866574" y="5020646"/>
            <a:ext cx="1816614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869" spc="-17" dirty="0">
                <a:solidFill>
                  <a:srgbClr val="000000"/>
                </a:solidFill>
                <a:latin typeface="Inter Bold"/>
              </a:rPr>
              <a:t>Jun Rey ANSING</a:t>
            </a:r>
            <a:endParaRPr lang="en-US" sz="400" spc="-1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91"/>
              </a:lnSpc>
            </a:pPr>
            <a:r>
              <a:rPr lang="en-US" sz="509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Innovative Technology Coordinator</a:t>
            </a:r>
          </a:p>
          <a:p>
            <a:pPr algn="ctr">
              <a:lnSpc>
                <a:spcPts val="580"/>
              </a:lnSpc>
            </a:pPr>
            <a:r>
              <a:rPr lang="en-US" sz="509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Philippines</a:t>
            </a:r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A2A1398A-96B7-585C-C72A-78F67AF76A1E}"/>
              </a:ext>
            </a:extLst>
          </p:cNvPr>
          <p:cNvSpPr txBox="1"/>
          <p:nvPr/>
        </p:nvSpPr>
        <p:spPr>
          <a:xfrm>
            <a:off x="6293223" y="5007198"/>
            <a:ext cx="1546412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869" spc="-17" dirty="0">
                <a:solidFill>
                  <a:srgbClr val="000000"/>
                </a:solidFill>
                <a:latin typeface="Inter Bold"/>
              </a:rPr>
              <a:t>Lucas SINROD</a:t>
            </a:r>
          </a:p>
          <a:p>
            <a:pPr algn="ctr">
              <a:lnSpc>
                <a:spcPts val="991"/>
              </a:lnSpc>
            </a:pPr>
            <a:r>
              <a:rPr lang="en-US" sz="509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&amp; Training Manager</a:t>
            </a:r>
          </a:p>
          <a:p>
            <a:pPr algn="ctr">
              <a:lnSpc>
                <a:spcPts val="580"/>
              </a:lnSpc>
            </a:pPr>
            <a:r>
              <a:rPr lang="en-US" sz="509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</a:t>
            </a:r>
            <a:r>
              <a:rPr lang="en-US" sz="509" spc="-10" dirty="0">
                <a:solidFill>
                  <a:srgbClr val="000000"/>
                </a:solidFill>
                <a:latin typeface="Sanchez Bold"/>
              </a:rPr>
              <a:t>Vietnam </a:t>
            </a:r>
            <a:endParaRPr lang="en-US" sz="509" spc="-1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35824" y="4262718"/>
            <a:ext cx="2312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Third Place in Coding Challenge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19518" y="1210235"/>
            <a:ext cx="7463117" cy="485438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1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250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DaunPenh</vt:lpstr>
      <vt:lpstr>Inter Bold</vt:lpstr>
      <vt:lpstr>Sanchez Bold</vt:lpstr>
      <vt:lpstr>Wattauchimma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THARY.OEUN</dc:creator>
  <cp:lastModifiedBy>THARY.OEUN</cp:lastModifiedBy>
  <cp:revision>19</cp:revision>
  <dcterms:created xsi:type="dcterms:W3CDTF">2023-05-20T03:21:07Z</dcterms:created>
  <dcterms:modified xsi:type="dcterms:W3CDTF">2023-05-20T11:07:46Z</dcterms:modified>
</cp:coreProperties>
</file>