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dyvjuRlekacuKlQqN/IkUkFw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85F4EF-ABCF-4C53-B01E-BD3F42F8BF2C}">
  <a:tblStyle styleId="{D385F4EF-ABCF-4C53-B01E-BD3F42F8BF2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077701" y="2895772"/>
            <a:ext cx="32175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269343" y="1479715"/>
            <a:ext cx="5341257" cy="389856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1491566" y="176347"/>
            <a:ext cx="88889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have an instruction after return 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620421" y="2443418"/>
            <a:ext cx="8824852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number1 + number2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number1 = 4</a:t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 flipH="1" rot="2825783">
            <a:off x="4175612" y="4343555"/>
            <a:ext cx="1028885" cy="529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5173793" y="5165754"/>
            <a:ext cx="25212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will never go here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 rot="-1575166">
            <a:off x="10377267" y="605589"/>
            <a:ext cx="1439594" cy="1015663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>
            <a:off x="10473326" y="2382457"/>
            <a:ext cx="1703123" cy="103277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10753779" y="2498962"/>
            <a:ext cx="10567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7586033" y="3093300"/>
            <a:ext cx="3091345" cy="5444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5668995" y="122905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So…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786420" y="3012643"/>
            <a:ext cx="204254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3332923" y="1114898"/>
            <a:ext cx="323557" cy="481115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4044001" y="1533378"/>
            <a:ext cx="117211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6864508" y="1491175"/>
            <a:ext cx="213321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Mandatory !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3922908" y="3151813"/>
            <a:ext cx="228004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6878861" y="3166531"/>
            <a:ext cx="3832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Optional,  zero to many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3922908" y="4827819"/>
            <a:ext cx="147187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6953923" y="4784966"/>
            <a:ext cx="365407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Optional,  zero to  one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2608082" y="319853"/>
            <a:ext cx="7358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is like a </a:t>
            </a:r>
            <a:r>
              <a:rPr b="1"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program</a:t>
            </a:r>
            <a:endParaRPr b="1"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1171168" y="2456128"/>
            <a:ext cx="6657592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getNumberOfA(text)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number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 i in range len(text):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if text[i] == “A”: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number = number 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 </a:t>
            </a:r>
            <a:endParaRPr/>
          </a:p>
        </p:txBody>
      </p:sp>
      <p:sp>
        <p:nvSpPr>
          <p:cNvPr id="219" name="Google Shape;219;p12"/>
          <p:cNvSpPr/>
          <p:nvPr/>
        </p:nvSpPr>
        <p:spPr>
          <a:xfrm>
            <a:off x="8974255" y="2424942"/>
            <a:ext cx="1703123" cy="103277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3432501" y="1027739"/>
            <a:ext cx="59075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enter in it, it’s like when you start a program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9254708" y="2541447"/>
            <a:ext cx="10567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5715031" y="2799015"/>
            <a:ext cx="3091345" cy="5444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8974255" y="4338531"/>
            <a:ext cx="1703123" cy="103277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9254708" y="4455036"/>
            <a:ext cx="10567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225" name="Google Shape;225;p12"/>
          <p:cNvSpPr/>
          <p:nvPr/>
        </p:nvSpPr>
        <p:spPr>
          <a:xfrm>
            <a:off x="5516941" y="4714666"/>
            <a:ext cx="3091345" cy="5444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/>
        </p:nvSpPr>
        <p:spPr>
          <a:xfrm>
            <a:off x="3439241" y="535861"/>
            <a:ext cx="54797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b="1"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function 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3817348" y="3643756"/>
            <a:ext cx="441659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myResult 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flipH="1" rot="-5400000">
            <a:off x="7305657" y="2956969"/>
            <a:ext cx="903236" cy="5011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5738711" y="2270984"/>
            <a:ext cx="4536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 Define the parameters for your function call</a:t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72640">
            <a:off x="1780624" y="377613"/>
            <a:ext cx="1024382" cy="102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 rot="-5400000">
            <a:off x="4344522" y="4435825"/>
            <a:ext cx="1029622" cy="5011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2647133" y="5544343"/>
            <a:ext cx="353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 Get the result of the function call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14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14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15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15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16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16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263" name="Google Shape;263;p16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addNumbers(a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</a:t>
            </a:r>
            <a:r>
              <a:rPr lang="en-US" sz="2000">
                <a:solidFill>
                  <a:srgbClr val="0308DB"/>
                </a:solidFill>
                <a:latin typeface="Consolas"/>
                <a:ea typeface="Consolas"/>
                <a:cs typeface="Consolas"/>
                <a:sym typeface="Consolas"/>
              </a:rPr>
              <a:t>addNumbers(10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6"/>
          <p:cNvSpPr/>
          <p:nvPr/>
        </p:nvSpPr>
        <p:spPr>
          <a:xfrm flipH="1">
            <a:off x="3926498" y="3456082"/>
            <a:ext cx="631605" cy="3657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4631154" y="3164262"/>
            <a:ext cx="14543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 call to my function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 flipH="1">
            <a:off x="3958786" y="4195094"/>
            <a:ext cx="631605" cy="3657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30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4631154" y="4098656"/>
            <a:ext cx="16654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308DB"/>
                </a:solidFill>
                <a:latin typeface="Calibri"/>
                <a:ea typeface="Calibri"/>
                <a:cs typeface="Calibri"/>
                <a:sym typeface="Calibri"/>
              </a:rPr>
              <a:t>Second call to my function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17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17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74" name="Google Shape;274;p17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75" name="Google Shape;275;p17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addNumbers(a,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1- Call function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with parameters 15 and 23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308656" y="3548335"/>
            <a:ext cx="382888" cy="3732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-917510">
            <a:off x="3858905" y="3124643"/>
            <a:ext cx="2898783" cy="2556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 rot="-913949">
            <a:off x="5024288" y="2677916"/>
            <a:ext cx="763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15, 23</a:t>
            </a:r>
            <a:endParaRPr/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72640">
            <a:off x="4614807" y="2817266"/>
            <a:ext cx="388664" cy="3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18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18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292" name="Google Shape;292;p18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addNumbers(a,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 Execute function and compute the return value</a:t>
            </a:r>
            <a:endParaRPr/>
          </a:p>
        </p:txBody>
      </p:sp>
      <p:sp>
        <p:nvSpPr>
          <p:cNvPr id="296" name="Google Shape;296;p18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197192" y="2889178"/>
            <a:ext cx="382888" cy="3732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00" name="Google Shape;300;p18"/>
          <p:cNvSpPr txBox="1"/>
          <p:nvPr/>
        </p:nvSpPr>
        <p:spPr>
          <a:xfrm>
            <a:off x="10562187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rot="-917510">
            <a:off x="3858905" y="3124643"/>
            <a:ext cx="2898783" cy="2556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 rot="-913949">
            <a:off x="5024288" y="2677916"/>
            <a:ext cx="763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15, 23</a:t>
            </a:r>
            <a:endParaRPr/>
          </a:p>
        </p:txBody>
      </p:sp>
      <p:pic>
        <p:nvPicPr>
          <p:cNvPr id="303" name="Google Shape;3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72640">
            <a:off x="4614807" y="2817266"/>
            <a:ext cx="388664" cy="3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9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19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312" name="Google Shape;312;p19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addNumbers(a,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3- Exit function with the return value 38</a:t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2847725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3334723" y="3152037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18" name="Google Shape;318;p19"/>
          <p:cNvSpPr txBox="1"/>
          <p:nvPr/>
        </p:nvSpPr>
        <p:spPr>
          <a:xfrm>
            <a:off x="10562187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flipH="1" rot="-691713">
            <a:off x="3913515" y="3416087"/>
            <a:ext cx="3075534" cy="26535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5563059" y="3678445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672845" y="3252456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rot="-917510">
            <a:off x="3858905" y="3124643"/>
            <a:ext cx="2898783" cy="2556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 rot="-913949">
            <a:off x="5024288" y="2677916"/>
            <a:ext cx="763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15, 23</a:t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72640">
            <a:off x="4614807" y="2817266"/>
            <a:ext cx="388664" cy="3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12344400" cy="70104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333139" y="41152"/>
            <a:ext cx="35184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87054" y="1181697"/>
            <a:ext cx="9781310" cy="3242522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327976" y="1536700"/>
            <a:ext cx="700781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Function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create Function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Function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20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0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333" name="Google Shape;333;p20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addNumbers(a,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addNumbers(10, 5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1797462" y="5487755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3- Call function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addNumbers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with parameters 10 and 5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282338" y="4153246"/>
            <a:ext cx="382888" cy="3732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0"/>
          <p:cNvSpPr/>
          <p:nvPr/>
        </p:nvSpPr>
        <p:spPr>
          <a:xfrm rot="-1501872">
            <a:off x="3912822" y="3445380"/>
            <a:ext cx="2898783" cy="2556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 rot="-1541634">
            <a:off x="4998402" y="306778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10, 5</a:t>
            </a:r>
            <a:endParaRPr/>
          </a:p>
        </p:txBody>
      </p:sp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72640">
            <a:off x="4621968" y="3298981"/>
            <a:ext cx="388664" cy="3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21"/>
          <p:cNvCxnSpPr/>
          <p:nvPr/>
        </p:nvCxnSpPr>
        <p:spPr>
          <a:xfrm>
            <a:off x="6119446" y="1139484"/>
            <a:ext cx="0" cy="51909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21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348" name="Google Shape;348;p21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addNumbers(a,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/>
          <p:nvPr/>
        </p:nvSpPr>
        <p:spPr>
          <a:xfrm rot="-1501872">
            <a:off x="3912822" y="3445380"/>
            <a:ext cx="2898783" cy="2556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 rot="-1541634">
            <a:off x="4998402" y="306778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10, 5</a:t>
            </a:r>
            <a:endParaRPr/>
          </a:p>
        </p:txBody>
      </p:sp>
      <p:sp>
        <p:nvSpPr>
          <p:cNvPr id="352" name="Google Shape;352;p21"/>
          <p:cNvSpPr txBox="1"/>
          <p:nvPr/>
        </p:nvSpPr>
        <p:spPr>
          <a:xfrm>
            <a:off x="1948837" y="5443723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 Execute function and compute the return value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7197192" y="2889178"/>
            <a:ext cx="382888" cy="3732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55" name="Google Shape;355;p21"/>
          <p:cNvSpPr txBox="1"/>
          <p:nvPr/>
        </p:nvSpPr>
        <p:spPr>
          <a:xfrm>
            <a:off x="10562187" y="2235748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22"/>
          <p:cNvCxnSpPr/>
          <p:nvPr/>
        </p:nvCxnSpPr>
        <p:spPr>
          <a:xfrm>
            <a:off x="6170786" y="915134"/>
            <a:ext cx="0" cy="51909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22"/>
          <p:cNvSpPr txBox="1"/>
          <p:nvPr/>
        </p:nvSpPr>
        <p:spPr>
          <a:xfrm>
            <a:off x="494187" y="1417266"/>
            <a:ext cx="508344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will call a function many times</a:t>
            </a:r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7723164" y="1417266"/>
            <a:ext cx="330936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Here I define a function</a:t>
            </a: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6768002" y="2544570"/>
            <a:ext cx="51219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addNumbers(number1 , number2)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364" name="Google Shape;364;p22"/>
          <p:cNvSpPr txBox="1"/>
          <p:nvPr/>
        </p:nvSpPr>
        <p:spPr>
          <a:xfrm>
            <a:off x="771008" y="2544570"/>
            <a:ext cx="314701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= addNumbers(a,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addNumbers(10,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3918023" y="135291"/>
            <a:ext cx="49482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step by step !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282338" y="4153246"/>
            <a:ext cx="382888" cy="3732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/>
          <p:nvPr/>
        </p:nvSpPr>
        <p:spPr>
          <a:xfrm rot="-1501872">
            <a:off x="3912822" y="3445380"/>
            <a:ext cx="2898783" cy="2556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 rot="-1541634">
            <a:off x="4998402" y="306778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10, 5</a:t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716675" y="3875102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1948837" y="5443723"/>
            <a:ext cx="9941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3- Exit function with the return value 15</a:t>
            </a:r>
            <a:endParaRPr/>
          </a:p>
        </p:txBody>
      </p:sp>
      <p:sp>
        <p:nvSpPr>
          <p:cNvPr id="371" name="Google Shape;371;p22"/>
          <p:cNvSpPr txBox="1"/>
          <p:nvPr/>
        </p:nvSpPr>
        <p:spPr>
          <a:xfrm>
            <a:off x="9234458" y="2235748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72" name="Google Shape;372;p22"/>
          <p:cNvSpPr txBox="1"/>
          <p:nvPr/>
        </p:nvSpPr>
        <p:spPr>
          <a:xfrm>
            <a:off x="10562187" y="2235748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 flipH="1" rot="-1388463">
            <a:off x="4039862" y="3722606"/>
            <a:ext cx="3075534" cy="26535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5790554" y="3887094"/>
            <a:ext cx="3802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/>
        </p:nvSpPr>
        <p:spPr>
          <a:xfrm>
            <a:off x="3376296" y="122905"/>
            <a:ext cx="56533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this code will print?</a:t>
            </a: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3627667" y="1256315"/>
            <a:ext cx="8847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computeAbsolute(number)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number&lt;0: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result = -1 *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result =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computeAbsolute(-4)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print(Answer)</a:t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1047750" y="5105301"/>
            <a:ext cx="4074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941617" y="5743386"/>
            <a:ext cx="11538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b="1" sz="3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3172554" y="5047759"/>
            <a:ext cx="4074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3172554" y="5743385"/>
            <a:ext cx="11538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6922842" y="5047759"/>
            <a:ext cx="3898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4678419" y="5659299"/>
            <a:ext cx="56894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computeAbsolute(-4)</a:t>
            </a:r>
            <a:endParaRPr b="1" sz="3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3"/>
          <p:cNvSpPr txBox="1"/>
          <p:nvPr/>
        </p:nvSpPr>
        <p:spPr>
          <a:xfrm>
            <a:off x="11143150" y="5047759"/>
            <a:ext cx="42191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10719871" y="5663066"/>
            <a:ext cx="11538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 sz="3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/>
        </p:nvSpPr>
        <p:spPr>
          <a:xfrm>
            <a:off x="1377801" y="158599"/>
            <a:ext cx="105689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complete the parameters/return types 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24"/>
          <p:cNvSpPr txBox="1"/>
          <p:nvPr/>
        </p:nvSpPr>
        <p:spPr>
          <a:xfrm>
            <a:off x="4248225" y="3112361"/>
            <a:ext cx="29754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Len function:</a:t>
            </a:r>
            <a:endParaRPr/>
          </a:p>
        </p:txBody>
      </p:sp>
      <p:graphicFrame>
        <p:nvGraphicFramePr>
          <p:cNvPr id="397" name="Google Shape;397;p24"/>
          <p:cNvGraphicFramePr/>
          <p:nvPr/>
        </p:nvGraphicFramePr>
        <p:xfrm>
          <a:off x="1846556" y="402047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{D385F4EF-ABCF-4C53-B01E-BD3F42F8BF2C}</a:tableStyleId>
              </a:tblPr>
              <a:tblGrid>
                <a:gridCol w="2414650"/>
                <a:gridCol w="6147575"/>
              </a:tblGrid>
              <a:tr h="48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/>
                        <a:t>Name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/>
                        <a:t> len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8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/>
                        <a:t>Parameters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/>
                        <a:t> ?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8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/>
                        <a:t>Return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/>
                        <a:t> ?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98" name="Google Shape;398;p24"/>
          <p:cNvSpPr txBox="1"/>
          <p:nvPr/>
        </p:nvSpPr>
        <p:spPr>
          <a:xfrm>
            <a:off x="4149082" y="1638802"/>
            <a:ext cx="415851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len(“45AA”)  🡪   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9" name="Google Shape;3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 txBox="1"/>
          <p:nvPr/>
        </p:nvSpPr>
        <p:spPr>
          <a:xfrm>
            <a:off x="1293395" y="293022"/>
            <a:ext cx="105689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complete the parameters/return types 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25"/>
          <p:cNvSpPr txBox="1"/>
          <p:nvPr/>
        </p:nvSpPr>
        <p:spPr>
          <a:xfrm>
            <a:off x="4498031" y="3176947"/>
            <a:ext cx="32592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 function:</a:t>
            </a:r>
            <a:endParaRPr/>
          </a:p>
        </p:txBody>
      </p:sp>
      <p:graphicFrame>
        <p:nvGraphicFramePr>
          <p:cNvPr id="407" name="Google Shape;407;p25"/>
          <p:cNvGraphicFramePr/>
          <p:nvPr/>
        </p:nvGraphicFramePr>
        <p:xfrm>
          <a:off x="1846556" y="402047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{D385F4EF-ABCF-4C53-B01E-BD3F42F8BF2C}</a:tableStyleId>
              </a:tblPr>
              <a:tblGrid>
                <a:gridCol w="2414650"/>
                <a:gridCol w="6147575"/>
              </a:tblGrid>
              <a:tr h="48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/>
                        <a:t>Name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/>
                        <a:t> print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8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/>
                        <a:t>Parameters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/>
                        <a:t> ?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8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/>
                        <a:t>Return</a:t>
                      </a:r>
                      <a:endParaRPr b="1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/>
                        <a:t> ?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08" name="Google Shape;408;p25"/>
          <p:cNvSpPr txBox="1"/>
          <p:nvPr/>
        </p:nvSpPr>
        <p:spPr>
          <a:xfrm>
            <a:off x="3307834" y="1305626"/>
            <a:ext cx="563968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print(“45AA”)  🡪   &lt;void&gt;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9" name="Google Shape;4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/>
        </p:nvSpPr>
        <p:spPr>
          <a:xfrm>
            <a:off x="4339792" y="6835"/>
            <a:ext cx="4114891" cy="979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r>
              <a:rPr b="1" lang="en-US"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Let’s look at this code</a:t>
            </a:r>
            <a:endParaRPr/>
          </a:p>
        </p:txBody>
      </p:sp>
      <p:sp>
        <p:nvSpPr>
          <p:cNvPr id="415" name="Google Shape;415;p26"/>
          <p:cNvSpPr txBox="1"/>
          <p:nvPr/>
        </p:nvSpPr>
        <p:spPr>
          <a:xfrm>
            <a:off x="973158" y="2040522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Seiha!")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982390" y="382283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Hugo!")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17" name="Google Shape;417;p26"/>
          <p:cNvSpPr txBox="1"/>
          <p:nvPr/>
        </p:nvSpPr>
        <p:spPr>
          <a:xfrm>
            <a:off x="982389" y="474616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Sievny!")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18" name="Google Shape;418;p26"/>
          <p:cNvSpPr txBox="1"/>
          <p:nvPr/>
        </p:nvSpPr>
        <p:spPr>
          <a:xfrm>
            <a:off x="959303" y="2931831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Seiha!")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/>
          <p:nvPr/>
        </p:nvSpPr>
        <p:spPr>
          <a:xfrm>
            <a:off x="982389" y="1909596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</a:t>
            </a:r>
            <a:r>
              <a:rPr b="0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Ronan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24" name="Google Shape;424;p27"/>
          <p:cNvSpPr txBox="1"/>
          <p:nvPr/>
        </p:nvSpPr>
        <p:spPr>
          <a:xfrm>
            <a:off x="982391" y="289950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</a:t>
            </a:r>
            <a:r>
              <a:rPr b="0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Seiha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25" name="Google Shape;425;p27"/>
          <p:cNvSpPr txBox="1"/>
          <p:nvPr/>
        </p:nvSpPr>
        <p:spPr>
          <a:xfrm>
            <a:off x="982390" y="382283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</a:t>
            </a:r>
            <a:r>
              <a:rPr b="0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Hugo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982389" y="4746163"/>
            <a:ext cx="43193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morning </a:t>
            </a:r>
            <a:r>
              <a:rPr b="0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Sievny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("Good Bye!")</a:t>
            </a:r>
            <a:endParaRPr/>
          </a:p>
        </p:txBody>
      </p:sp>
      <p:sp>
        <p:nvSpPr>
          <p:cNvPr id="427" name="Google Shape;427;p27"/>
          <p:cNvSpPr/>
          <p:nvPr/>
        </p:nvSpPr>
        <p:spPr>
          <a:xfrm flipH="1">
            <a:off x="5416062" y="1858585"/>
            <a:ext cx="168812" cy="87054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5866228" y="2001929"/>
            <a:ext cx="34274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RED the only difference of  code</a:t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 flipH="1">
            <a:off x="5416062" y="2847549"/>
            <a:ext cx="168812" cy="87054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7"/>
          <p:cNvSpPr/>
          <p:nvPr/>
        </p:nvSpPr>
        <p:spPr>
          <a:xfrm flipH="1">
            <a:off x="5416062" y="3822833"/>
            <a:ext cx="168812" cy="87054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 flipH="1">
            <a:off x="5387927" y="4798946"/>
            <a:ext cx="168812" cy="87054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4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 rot="-1913429">
            <a:off x="8111196" y="4318299"/>
            <a:ext cx="3588937" cy="120032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MUCH CODE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DUPLICATION !!!!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/>
        </p:nvSpPr>
        <p:spPr>
          <a:xfrm>
            <a:off x="1290631" y="689317"/>
            <a:ext cx="9915215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We create a function with 1 parameter (the name)</a:t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6677464" y="1909596"/>
            <a:ext cx="79670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printWelcome(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morning " +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"!")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Bye!")</a:t>
            </a:r>
            <a:endParaRPr/>
          </a:p>
        </p:txBody>
      </p:sp>
      <p:cxnSp>
        <p:nvCxnSpPr>
          <p:cNvPr id="439" name="Google Shape;439;p28"/>
          <p:cNvCxnSpPr/>
          <p:nvPr/>
        </p:nvCxnSpPr>
        <p:spPr>
          <a:xfrm flipH="1">
            <a:off x="5964702" y="1909596"/>
            <a:ext cx="14067" cy="28030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p28"/>
          <p:cNvSpPr/>
          <p:nvPr/>
        </p:nvSpPr>
        <p:spPr>
          <a:xfrm rot="737393">
            <a:off x="5038224" y="1389844"/>
            <a:ext cx="1603717" cy="5064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8"/>
          <p:cNvSpPr txBox="1"/>
          <p:nvPr/>
        </p:nvSpPr>
        <p:spPr>
          <a:xfrm rot="-1913429">
            <a:off x="398684" y="4766961"/>
            <a:ext cx="1783895" cy="120032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/>
          <p:nvPr/>
        </p:nvSpPr>
        <p:spPr>
          <a:xfrm>
            <a:off x="2205031" y="432267"/>
            <a:ext cx="690676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We call this  function with 4 times</a:t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6677464" y="1909596"/>
            <a:ext cx="51121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printWelcome(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morning " +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"!")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night sweet dream!")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print("Good Bye!")</a:t>
            </a:r>
            <a:endParaRPr/>
          </a:p>
        </p:txBody>
      </p:sp>
      <p:sp>
        <p:nvSpPr>
          <p:cNvPr id="448" name="Google Shape;448;p29"/>
          <p:cNvSpPr txBox="1"/>
          <p:nvPr/>
        </p:nvSpPr>
        <p:spPr>
          <a:xfrm>
            <a:off x="982389" y="1909596"/>
            <a:ext cx="431935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printWelcome("ronan")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printWelcome(“seiha")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printWelcome(“hugo")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printWelcome(“sievny")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9" name="Google Shape;449;p29"/>
          <p:cNvCxnSpPr/>
          <p:nvPr/>
        </p:nvCxnSpPr>
        <p:spPr>
          <a:xfrm flipH="1">
            <a:off x="5964702" y="1909596"/>
            <a:ext cx="14067" cy="28030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0" name="Google Shape;450;p29"/>
          <p:cNvSpPr/>
          <p:nvPr/>
        </p:nvSpPr>
        <p:spPr>
          <a:xfrm rot="8660183">
            <a:off x="4647274" y="1656377"/>
            <a:ext cx="1603717" cy="5064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 rot="-1913429">
            <a:off x="398684" y="4766961"/>
            <a:ext cx="1783895" cy="120032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2919708" y="253116"/>
            <a:ext cx="64159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is like a machine…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429" y="2391507"/>
            <a:ext cx="3408522" cy="3504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2555831" y="3540403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8199975" y="3540403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B1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95325" y="1729787"/>
            <a:ext cx="285687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machine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Takes inputs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8000215" y="1638190"/>
            <a:ext cx="396397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machine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returns an output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0"/>
          <p:cNvSpPr txBox="1"/>
          <p:nvPr/>
        </p:nvSpPr>
        <p:spPr>
          <a:xfrm>
            <a:off x="1698593" y="446335"/>
            <a:ext cx="944675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function to compute the sum of 2 numbers</a:t>
            </a:r>
            <a:endParaRPr/>
          </a:p>
        </p:txBody>
      </p:sp>
      <p:graphicFrame>
        <p:nvGraphicFramePr>
          <p:cNvPr id="457" name="Google Shape;457;p30"/>
          <p:cNvGraphicFramePr/>
          <p:nvPr/>
        </p:nvGraphicFramePr>
        <p:xfrm>
          <a:off x="3281460" y="16536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{D385F4EF-ABCF-4C53-B01E-BD3F42F8BF2C}</a:tableStyleId>
              </a:tblPr>
              <a:tblGrid>
                <a:gridCol w="1899275"/>
                <a:gridCol w="4835450"/>
              </a:tblGrid>
              <a:tr h="3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Name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computeSum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Parameters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number1, number2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Return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the sum of the 2 numbers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58" name="Google Shape;458;p30"/>
          <p:cNvSpPr txBox="1"/>
          <p:nvPr/>
        </p:nvSpPr>
        <p:spPr>
          <a:xfrm>
            <a:off x="2566853" y="34849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computeSum(4,5)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9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2566852" y="41842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computeSum(2,4)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6</a:t>
            </a:r>
            <a:endParaRPr/>
          </a:p>
        </p:txBody>
      </p:sp>
      <p:pic>
        <p:nvPicPr>
          <p:cNvPr id="460" name="Google Shape;4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/>
        </p:nvSpPr>
        <p:spPr>
          <a:xfrm>
            <a:off x="1434131" y="467788"/>
            <a:ext cx="1042939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function to compute the minimum of 2 numbers</a:t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2566853" y="34849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computeMin(4,5)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4</a:t>
            </a:r>
            <a:endParaRPr/>
          </a:p>
        </p:txBody>
      </p:sp>
      <p:graphicFrame>
        <p:nvGraphicFramePr>
          <p:cNvPr id="467" name="Google Shape;467;p31"/>
          <p:cNvGraphicFramePr/>
          <p:nvPr/>
        </p:nvGraphicFramePr>
        <p:xfrm>
          <a:off x="2732820" y="15870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{D385F4EF-ABCF-4C53-B01E-BD3F42F8BF2C}</a:tableStyleId>
              </a:tblPr>
              <a:tblGrid>
                <a:gridCol w="1899275"/>
                <a:gridCol w="4835450"/>
              </a:tblGrid>
              <a:tr h="3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Name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computeMin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Parameters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number1, number2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Return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the min of the 2 numbers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68" name="Google Shape;468;p31"/>
          <p:cNvSpPr txBox="1"/>
          <p:nvPr/>
        </p:nvSpPr>
        <p:spPr>
          <a:xfrm>
            <a:off x="2566852" y="41842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computeMin(3,7)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3</a:t>
            </a:r>
            <a:endParaRPr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/>
        </p:nvSpPr>
        <p:spPr>
          <a:xfrm>
            <a:off x="1434131" y="467788"/>
            <a:ext cx="1042939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function to compute the minimum of 2 numbers</a:t>
            </a: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2566853" y="34849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computeMin(4,5)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4</a:t>
            </a:r>
            <a:endParaRPr/>
          </a:p>
        </p:txBody>
      </p:sp>
      <p:graphicFrame>
        <p:nvGraphicFramePr>
          <p:cNvPr id="476" name="Google Shape;476;p32"/>
          <p:cNvGraphicFramePr/>
          <p:nvPr/>
        </p:nvGraphicFramePr>
        <p:xfrm>
          <a:off x="2732820" y="15870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{D385F4EF-ABCF-4C53-B01E-BD3F42F8BF2C}</a:tableStyleId>
              </a:tblPr>
              <a:tblGrid>
                <a:gridCol w="1899275"/>
                <a:gridCol w="4835450"/>
              </a:tblGrid>
              <a:tr h="3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Name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computeMin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Parameters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number1, number2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9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Return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 the min of the 2 numbers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77" name="Google Shape;477;p32"/>
          <p:cNvSpPr txBox="1"/>
          <p:nvPr/>
        </p:nvSpPr>
        <p:spPr>
          <a:xfrm>
            <a:off x="2566852" y="4184255"/>
            <a:ext cx="6464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 = computeMin(3,7)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# result should be 3</a:t>
            </a:r>
            <a:endParaRPr/>
          </a:p>
        </p:txBody>
      </p:sp>
      <p:pic>
        <p:nvPicPr>
          <p:cNvPr id="478" name="Google Shape;4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 txBox="1"/>
          <p:nvPr/>
        </p:nvSpPr>
        <p:spPr>
          <a:xfrm>
            <a:off x="1434131" y="467788"/>
            <a:ext cx="594329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result of this code ?</a:t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4145122" y="1345714"/>
            <a:ext cx="646460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myfunc():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x = 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</p:txBody>
      </p:sp>
      <p:pic>
        <p:nvPicPr>
          <p:cNvPr id="485" name="Google Shape;4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3"/>
          <p:cNvSpPr txBox="1"/>
          <p:nvPr/>
        </p:nvSpPr>
        <p:spPr>
          <a:xfrm>
            <a:off x="1547446" y="4670474"/>
            <a:ext cx="4219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87" name="Google Shape;487;p33"/>
          <p:cNvSpPr txBox="1"/>
          <p:nvPr/>
        </p:nvSpPr>
        <p:spPr>
          <a:xfrm>
            <a:off x="1434131" y="5711482"/>
            <a:ext cx="7328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/>
          </a:p>
        </p:txBody>
      </p:sp>
      <p:sp>
        <p:nvSpPr>
          <p:cNvPr id="488" name="Google Shape;488;p33"/>
          <p:cNvSpPr txBox="1"/>
          <p:nvPr/>
        </p:nvSpPr>
        <p:spPr>
          <a:xfrm>
            <a:off x="4994031" y="4670474"/>
            <a:ext cx="4219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89" name="Google Shape;489;p33"/>
          <p:cNvSpPr txBox="1"/>
          <p:nvPr/>
        </p:nvSpPr>
        <p:spPr>
          <a:xfrm>
            <a:off x="3800499" y="5711482"/>
            <a:ext cx="28089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displayed</a:t>
            </a:r>
            <a:endParaRPr/>
          </a:p>
        </p:txBody>
      </p:sp>
      <p:sp>
        <p:nvSpPr>
          <p:cNvPr id="490" name="Google Shape;490;p33"/>
          <p:cNvSpPr txBox="1"/>
          <p:nvPr/>
        </p:nvSpPr>
        <p:spPr>
          <a:xfrm>
            <a:off x="9423193" y="4670474"/>
            <a:ext cx="4042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91" name="Google Shape;491;p33"/>
          <p:cNvSpPr txBox="1"/>
          <p:nvPr/>
        </p:nvSpPr>
        <p:spPr>
          <a:xfrm>
            <a:off x="8229661" y="5711482"/>
            <a:ext cx="29281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x not defined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/>
          <p:nvPr/>
        </p:nvSpPr>
        <p:spPr>
          <a:xfrm>
            <a:off x="1434131" y="467788"/>
            <a:ext cx="5943294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result of this code ?</a:t>
            </a:r>
            <a:endParaRPr/>
          </a:p>
        </p:txBody>
      </p:sp>
      <p:sp>
        <p:nvSpPr>
          <p:cNvPr id="497" name="Google Shape;497;p34"/>
          <p:cNvSpPr txBox="1"/>
          <p:nvPr/>
        </p:nvSpPr>
        <p:spPr>
          <a:xfrm>
            <a:off x="4145122" y="1345714"/>
            <a:ext cx="646460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myfunc():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x = 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</p:txBody>
      </p:sp>
      <p:pic>
        <p:nvPicPr>
          <p:cNvPr id="498" name="Google Shape;4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3" y="158599"/>
            <a:ext cx="672192" cy="672192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4"/>
          <p:cNvSpPr txBox="1"/>
          <p:nvPr/>
        </p:nvSpPr>
        <p:spPr>
          <a:xfrm>
            <a:off x="1547446" y="4670474"/>
            <a:ext cx="4219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00" name="Google Shape;500;p34"/>
          <p:cNvSpPr txBox="1"/>
          <p:nvPr/>
        </p:nvSpPr>
        <p:spPr>
          <a:xfrm>
            <a:off x="1434131" y="5711482"/>
            <a:ext cx="7328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/>
          </a:p>
        </p:txBody>
      </p:sp>
      <p:sp>
        <p:nvSpPr>
          <p:cNvPr id="501" name="Google Shape;501;p34"/>
          <p:cNvSpPr txBox="1"/>
          <p:nvPr/>
        </p:nvSpPr>
        <p:spPr>
          <a:xfrm>
            <a:off x="4994031" y="4670474"/>
            <a:ext cx="4219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02" name="Google Shape;502;p34"/>
          <p:cNvSpPr txBox="1"/>
          <p:nvPr/>
        </p:nvSpPr>
        <p:spPr>
          <a:xfrm>
            <a:off x="3800499" y="5711482"/>
            <a:ext cx="28089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displayed</a:t>
            </a:r>
            <a:endParaRPr/>
          </a:p>
        </p:txBody>
      </p:sp>
      <p:sp>
        <p:nvSpPr>
          <p:cNvPr id="503" name="Google Shape;503;p34"/>
          <p:cNvSpPr txBox="1"/>
          <p:nvPr/>
        </p:nvSpPr>
        <p:spPr>
          <a:xfrm>
            <a:off x="9423193" y="4670474"/>
            <a:ext cx="4042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04" name="Google Shape;504;p34"/>
          <p:cNvSpPr txBox="1"/>
          <p:nvPr/>
        </p:nvSpPr>
        <p:spPr>
          <a:xfrm>
            <a:off x="8229661" y="5711482"/>
            <a:ext cx="29281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x not defined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/>
          <p:nvPr/>
        </p:nvSpPr>
        <p:spPr>
          <a:xfrm>
            <a:off x="876593" y="2574388"/>
            <a:ext cx="102105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created inside a function belongs to the </a:t>
            </a:r>
            <a:r>
              <a:rPr b="1" i="1"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local scope</a:t>
            </a:r>
            <a:r>
              <a:rPr b="1"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that function, and can only be used inside that function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686092" y="2227606"/>
            <a:ext cx="10724857" cy="1963393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>
            <a:off x="4622495" y="4717564"/>
            <a:ext cx="64646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 myfunc():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x = 300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2" name="Google Shape;512;p35"/>
          <p:cNvCxnSpPr/>
          <p:nvPr/>
        </p:nvCxnSpPr>
        <p:spPr>
          <a:xfrm rot="10800000">
            <a:off x="6858000" y="5317800"/>
            <a:ext cx="723900" cy="663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3" name="Google Shape;513;p35"/>
          <p:cNvSpPr txBox="1"/>
          <p:nvPr/>
        </p:nvSpPr>
        <p:spPr>
          <a:xfrm rot="-784593">
            <a:off x="6863563" y="6002137"/>
            <a:ext cx="27932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visible only inside myFunc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1602017" y="253116"/>
            <a:ext cx="90513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…A machine which returns only 1 product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429" y="2391507"/>
            <a:ext cx="3408522" cy="3504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2555831" y="3540403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8199975" y="3540403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B1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 rot="-1261221">
            <a:off x="375443" y="5829206"/>
            <a:ext cx="2774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enter many INPUTS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 rot="-1406628">
            <a:off x="8794933" y="5370839"/>
            <a:ext cx="290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return only 1 OUPUT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 rot="-1265994">
            <a:off x="70282" y="2942759"/>
            <a:ext cx="2816797" cy="132343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 rot="-1265994">
            <a:off x="9454194" y="2553992"/>
            <a:ext cx="2028119" cy="132343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2555831" y="4546087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2642291" y="2711536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2654961" y="1801034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2257685" y="253116"/>
            <a:ext cx="77400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…Or a machine that returns nothing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429" y="2391507"/>
            <a:ext cx="3408522" cy="35040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2555831" y="3540403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 rot="-1261221">
            <a:off x="375443" y="5829206"/>
            <a:ext cx="2774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enter many INPUTS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 rot="-1406628">
            <a:off x="9050775" y="5370839"/>
            <a:ext cx="2392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return nothing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 rot="-1265994">
            <a:off x="70282" y="2942759"/>
            <a:ext cx="2816797" cy="132343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2555831" y="4546087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2642291" y="2711536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654961" y="1801034"/>
            <a:ext cx="1282700" cy="815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3203375" y="122905"/>
            <a:ext cx="59991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b="1"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805419" y="2925625"/>
            <a:ext cx="80906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4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* number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 flipH="1" rot="-5400000">
            <a:off x="4666136" y="2420277"/>
            <a:ext cx="731452" cy="5097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 flipH="1" rot="-5400000">
            <a:off x="7007898" y="2069332"/>
            <a:ext cx="1348986" cy="529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 flipH="1" rot="5400000">
            <a:off x="4325381" y="4657910"/>
            <a:ext cx="903236" cy="5011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843005" y="5526523"/>
            <a:ext cx="43691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return key word to </a:t>
            </a: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the result of your function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2986592" y="1821491"/>
            <a:ext cx="3812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must have a name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6202946" y="1259706"/>
            <a:ext cx="50031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Parameters are defined inside  the ‘(‘   and ‘)‘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 flipH="1" rot="-2271193">
            <a:off x="9112846" y="2767422"/>
            <a:ext cx="617775" cy="529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9202518" y="2196468"/>
            <a:ext cx="22667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forget the :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 flipH="1" rot="-8214933">
            <a:off x="2266760" y="2660645"/>
            <a:ext cx="642422" cy="529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716200" y="1780578"/>
            <a:ext cx="22667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def key 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define a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2650887" y="349025"/>
            <a:ext cx="71835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have  </a:t>
            </a:r>
            <a:r>
              <a:rPr b="1"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parameters ?</a:t>
            </a:r>
            <a:endParaRPr b="1"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1984987" y="3008804"/>
            <a:ext cx="882485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addNumbers(</a:t>
            </a: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number1 </a:t>
            </a:r>
            <a:r>
              <a:rPr lang="en-US" sz="3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number2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number1 + number2</a:t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 flipH="1" rot="-5400000">
            <a:off x="7373503" y="2434936"/>
            <a:ext cx="617775" cy="529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4414138" y="1719742"/>
            <a:ext cx="6536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many parameters, they are separated using a COMA   ‘,’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 rot="-1575166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/>
        </p:nvSpPr>
        <p:spPr>
          <a:xfrm>
            <a:off x="2916700" y="122905"/>
            <a:ext cx="65725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have </a:t>
            </a:r>
            <a:r>
              <a:rPr b="1"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parameters 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1806613" y="4261018"/>
            <a:ext cx="71673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stupidFunction</a:t>
            </a:r>
            <a:r>
              <a:rPr lang="en-US" sz="4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45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44* 44</a:t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 rot="-5400000">
            <a:off x="7265599" y="3438139"/>
            <a:ext cx="1166549" cy="47920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4613000" y="2656807"/>
            <a:ext cx="69509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should keep the  ‘(‘   and ‘)‘   but with nothing inside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 rot="-1575166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/>
        </p:nvSpPr>
        <p:spPr>
          <a:xfrm>
            <a:off x="3463103" y="122905"/>
            <a:ext cx="54797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have </a:t>
            </a:r>
            <a:r>
              <a:rPr b="1"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2683025" y="3065265"/>
            <a:ext cx="8174033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nicePrint(myText)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"---"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myText +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"---")</a:t>
            </a:r>
            <a:endParaRPr sz="3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9"/>
          <p:cNvSpPr txBox="1"/>
          <p:nvPr/>
        </p:nvSpPr>
        <p:spPr>
          <a:xfrm rot="-1575166">
            <a:off x="9800492" y="408641"/>
            <a:ext cx="1439594" cy="1015663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 flipH="1" rot="5400000">
            <a:off x="4325381" y="4657910"/>
            <a:ext cx="903236" cy="5011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1534709" y="5566730"/>
            <a:ext cx="72153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we do something during the function but we don’t return anything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2020-01-30T10:34:45Z</dcterms:created>
  <dc:creator>RONAN</dc:creator>
</cp:coreProperties>
</file>