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04800" cy="304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8826-DDBA-464F-A6B6-7DBA6CF85B8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77A1-E0B8-45E5-BD3F-11B9B7E53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3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8826-DDBA-464F-A6B6-7DBA6CF85B8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77A1-E0B8-45E5-BD3F-11B9B7E53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7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8826-DDBA-464F-A6B6-7DBA6CF85B8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77A1-E0B8-45E5-BD3F-11B9B7E53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2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8826-DDBA-464F-A6B6-7DBA6CF85B8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77A1-E0B8-45E5-BD3F-11B9B7E53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6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8826-DDBA-464F-A6B6-7DBA6CF85B8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77A1-E0B8-45E5-BD3F-11B9B7E53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2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8826-DDBA-464F-A6B6-7DBA6CF85B8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77A1-E0B8-45E5-BD3F-11B9B7E53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4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8826-DDBA-464F-A6B6-7DBA6CF85B8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77A1-E0B8-45E5-BD3F-11B9B7E53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8826-DDBA-464F-A6B6-7DBA6CF85B8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77A1-E0B8-45E5-BD3F-11B9B7E53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2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8826-DDBA-464F-A6B6-7DBA6CF85B8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77A1-E0B8-45E5-BD3F-11B9B7E53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4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8826-DDBA-464F-A6B6-7DBA6CF85B8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77A1-E0B8-45E5-BD3F-11B9B7E53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5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8826-DDBA-464F-A6B6-7DBA6CF85B8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77A1-E0B8-45E5-BD3F-11B9B7E53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9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B8826-DDBA-464F-A6B6-7DBA6CF85B8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C77A1-E0B8-45E5-BD3F-11B9B7E53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3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acebook's new web layout is coming out, and random users are experiencing  it | LaptrinhX">
            <a:extLst>
              <a:ext uri="{FF2B5EF4-FFF2-40B4-BE49-F238E27FC236}">
                <a16:creationId xmlns:a16="http://schemas.microsoft.com/office/drawing/2014/main" id="{4E2DB89D-4100-4141-9C1F-48A203B85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805" y="263278"/>
            <a:ext cx="10127366" cy="627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63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EB67B3-17BC-4071-A55C-ECC08CE9E2AA}"/>
              </a:ext>
            </a:extLst>
          </p:cNvPr>
          <p:cNvSpPr txBox="1"/>
          <p:nvPr/>
        </p:nvSpPr>
        <p:spPr>
          <a:xfrm>
            <a:off x="0" y="0"/>
            <a:ext cx="517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</a:t>
            </a:r>
            <a:r>
              <a:rPr lang="en-US" b="1" dirty="0" smtClean="0"/>
              <a:t>step10 </a:t>
            </a:r>
            <a:r>
              <a:rPr lang="en-US" dirty="0"/>
              <a:t>:Identify the div structure for </a:t>
            </a:r>
            <a:r>
              <a:rPr lang="en-US" b="1" dirty="0" smtClean="0"/>
              <a:t>head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94731" y="2120092"/>
            <a:ext cx="4886797" cy="19662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53" y="386940"/>
            <a:ext cx="3707584" cy="14675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4533" y="2293495"/>
            <a:ext cx="61961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4533" y="3005266"/>
            <a:ext cx="61961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18972" y="2998032"/>
            <a:ext cx="103434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77115" y="2286262"/>
            <a:ext cx="629613" cy="3765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41993" y="2998032"/>
            <a:ext cx="629613" cy="3765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4533" y="3583379"/>
            <a:ext cx="629613" cy="3765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02949" y="3583379"/>
            <a:ext cx="103434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4852" y="2000171"/>
            <a:ext cx="5201587" cy="225703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EB67B3-17BC-4071-A55C-ECC08CE9E2AA}"/>
              </a:ext>
            </a:extLst>
          </p:cNvPr>
          <p:cNvSpPr txBox="1"/>
          <p:nvPr/>
        </p:nvSpPr>
        <p:spPr>
          <a:xfrm>
            <a:off x="7067870" y="20058"/>
            <a:ext cx="517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</a:t>
            </a:r>
            <a:r>
              <a:rPr lang="en-US" b="1" dirty="0" smtClean="0"/>
              <a:t>step11 </a:t>
            </a:r>
            <a:r>
              <a:rPr lang="en-US" dirty="0"/>
              <a:t>:Identify the div structure for </a:t>
            </a:r>
            <a:r>
              <a:rPr lang="en-US" b="1" dirty="0" smtClean="0"/>
              <a:t>content</a:t>
            </a:r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332" y="466132"/>
            <a:ext cx="2676981" cy="192860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738658" y="2662827"/>
            <a:ext cx="3730088" cy="39143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903501" y="2826278"/>
            <a:ext cx="629613" cy="3765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710504" y="2833511"/>
            <a:ext cx="103434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03501" y="3363575"/>
            <a:ext cx="629613" cy="3765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710504" y="3370808"/>
            <a:ext cx="103434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903501" y="3900872"/>
            <a:ext cx="629613" cy="3765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10504" y="3908105"/>
            <a:ext cx="103434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903501" y="4438169"/>
            <a:ext cx="629613" cy="3765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710504" y="4445402"/>
            <a:ext cx="103434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903501" y="4975466"/>
            <a:ext cx="629613" cy="3765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710504" y="4982699"/>
            <a:ext cx="103434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903501" y="5512763"/>
            <a:ext cx="629613" cy="3765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710504" y="5519996"/>
            <a:ext cx="103434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03501" y="6050060"/>
            <a:ext cx="629613" cy="3765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710504" y="6057293"/>
            <a:ext cx="103434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613022" y="6050059"/>
            <a:ext cx="629613" cy="3765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578671" y="2474544"/>
            <a:ext cx="4029560" cy="42362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6496099" y="4277437"/>
            <a:ext cx="1242559" cy="124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02334" y="5561383"/>
            <a:ext cx="231221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Flex-direction:column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47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EB67B3-17BC-4071-A55C-ECC08CE9E2AA}"/>
              </a:ext>
            </a:extLst>
          </p:cNvPr>
          <p:cNvSpPr txBox="1"/>
          <p:nvPr/>
        </p:nvSpPr>
        <p:spPr>
          <a:xfrm>
            <a:off x="0" y="144044"/>
            <a:ext cx="437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</a:t>
            </a:r>
            <a:r>
              <a:rPr lang="en-US" b="1" dirty="0" smtClean="0"/>
              <a:t>step12 </a:t>
            </a:r>
            <a:r>
              <a:rPr lang="en-US" dirty="0"/>
              <a:t>:Identify the div structure for </a:t>
            </a:r>
            <a:r>
              <a:rPr lang="en-US" b="1" dirty="0" smtClean="0"/>
              <a:t>foot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50" y="650545"/>
            <a:ext cx="3162422" cy="158121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21410" y="2882685"/>
            <a:ext cx="2696705" cy="30996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6908" y="5613014"/>
            <a:ext cx="268120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Foot-content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EB67B3-17BC-4071-A55C-ECC08CE9E2AA}"/>
              </a:ext>
            </a:extLst>
          </p:cNvPr>
          <p:cNvSpPr txBox="1"/>
          <p:nvPr/>
        </p:nvSpPr>
        <p:spPr>
          <a:xfrm>
            <a:off x="6010759" y="144044"/>
            <a:ext cx="527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</a:t>
            </a:r>
            <a:r>
              <a:rPr lang="en-US" b="1" dirty="0" smtClean="0"/>
              <a:t>step13 </a:t>
            </a:r>
            <a:r>
              <a:rPr lang="en-US" dirty="0"/>
              <a:t>:Identify the div structure for </a:t>
            </a:r>
            <a:r>
              <a:rPr lang="en-US" b="1" dirty="0" smtClean="0"/>
              <a:t>sidebar-right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087" y="921331"/>
            <a:ext cx="2422651" cy="434597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44590" y="650545"/>
            <a:ext cx="3460165" cy="567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44589" y="650545"/>
            <a:ext cx="3460165" cy="19102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244586" y="3822493"/>
            <a:ext cx="3460165" cy="2520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491271" y="1192324"/>
            <a:ext cx="130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491272" y="3031548"/>
            <a:ext cx="130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553732" y="4897976"/>
            <a:ext cx="130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foot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094689" y="513376"/>
            <a:ext cx="3747541" cy="600734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4557" y="2698230"/>
            <a:ext cx="3057994" cy="349270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597087" y="5821606"/>
            <a:ext cx="228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Flex-direction:column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689955" y="5082642"/>
            <a:ext cx="417152" cy="715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440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51" y="710464"/>
            <a:ext cx="2668752" cy="20055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EB67B3-17BC-4071-A55C-ECC08CE9E2AA}"/>
              </a:ext>
            </a:extLst>
          </p:cNvPr>
          <p:cNvSpPr txBox="1"/>
          <p:nvPr/>
        </p:nvSpPr>
        <p:spPr>
          <a:xfrm>
            <a:off x="0" y="144044"/>
            <a:ext cx="437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</a:t>
            </a:r>
            <a:r>
              <a:rPr lang="en-US" b="1" dirty="0" smtClean="0"/>
              <a:t>step14 </a:t>
            </a:r>
            <a:r>
              <a:rPr lang="en-US" dirty="0"/>
              <a:t>:Identify the div structure for </a:t>
            </a:r>
            <a:r>
              <a:rPr lang="en-US" b="1" dirty="0" smtClean="0"/>
              <a:t>head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74251" y="2913064"/>
            <a:ext cx="3118457" cy="305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4251" y="3085676"/>
            <a:ext cx="311845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9667" y="3616024"/>
            <a:ext cx="67455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34628" y="3627619"/>
            <a:ext cx="2158079" cy="3661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34627" y="4047370"/>
            <a:ext cx="215808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34627" y="4613790"/>
            <a:ext cx="1901597" cy="11189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58077" y="4988621"/>
            <a:ext cx="85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EB67B3-17BC-4071-A55C-ECC08CE9E2AA}"/>
              </a:ext>
            </a:extLst>
          </p:cNvPr>
          <p:cNvSpPr txBox="1"/>
          <p:nvPr/>
        </p:nvSpPr>
        <p:spPr>
          <a:xfrm>
            <a:off x="5023484" y="144044"/>
            <a:ext cx="437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</a:t>
            </a:r>
            <a:r>
              <a:rPr lang="en-US" b="1" dirty="0" smtClean="0"/>
              <a:t>step15 </a:t>
            </a:r>
            <a:r>
              <a:rPr lang="en-US" dirty="0"/>
              <a:t>:Identify the div structure for </a:t>
            </a:r>
            <a:r>
              <a:rPr lang="en-US" b="1" dirty="0" smtClean="0"/>
              <a:t>body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484" y="710464"/>
            <a:ext cx="4052348" cy="112086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248553" y="2040302"/>
            <a:ext cx="3118457" cy="1587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248553" y="2212913"/>
            <a:ext cx="311845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83969" y="2743261"/>
            <a:ext cx="67455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93941" y="2754857"/>
            <a:ext cx="215808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54833" y="2754857"/>
            <a:ext cx="3387777" cy="337612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13892" y="1943445"/>
            <a:ext cx="3387777" cy="1804096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65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57" y="749507"/>
            <a:ext cx="4015060" cy="40854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41626" y="749508"/>
            <a:ext cx="5201587" cy="3942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6499" y="944380"/>
            <a:ext cx="9743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6499" y="1456172"/>
            <a:ext cx="9743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6499" y="1967964"/>
            <a:ext cx="9743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6499" y="2479756"/>
            <a:ext cx="9743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6499" y="2991548"/>
            <a:ext cx="9743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6499" y="3503340"/>
            <a:ext cx="9743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6499" y="4015132"/>
            <a:ext cx="9743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03166" y="1456172"/>
            <a:ext cx="167140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name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03165" y="1967964"/>
            <a:ext cx="167140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name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03164" y="2479756"/>
            <a:ext cx="167140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name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03163" y="2991548"/>
            <a:ext cx="167140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name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03162" y="3503340"/>
            <a:ext cx="167140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name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03161" y="4015132"/>
            <a:ext cx="167140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name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428814" y="944380"/>
            <a:ext cx="7345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387589" y="4015132"/>
            <a:ext cx="7345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976734" y="614597"/>
            <a:ext cx="5531371" cy="422041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EB67B3-17BC-4071-A55C-ECC08CE9E2AA}"/>
              </a:ext>
            </a:extLst>
          </p:cNvPr>
          <p:cNvSpPr txBox="1"/>
          <p:nvPr/>
        </p:nvSpPr>
        <p:spPr>
          <a:xfrm>
            <a:off x="185937" y="0"/>
            <a:ext cx="441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</a:t>
            </a:r>
            <a:r>
              <a:rPr lang="en-US" b="1" dirty="0" smtClean="0"/>
              <a:t>step16 </a:t>
            </a:r>
            <a:r>
              <a:rPr lang="en-US" dirty="0"/>
              <a:t>:Identify the div structure for </a:t>
            </a:r>
            <a:r>
              <a:rPr lang="en-US" b="1" dirty="0" smtClean="0"/>
              <a:t>foot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378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892" y="113744"/>
            <a:ext cx="416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#step1 </a:t>
            </a:r>
            <a:r>
              <a:rPr lang="en-US" dirty="0"/>
              <a:t>:Identify the div structure for </a:t>
            </a:r>
            <a:r>
              <a:rPr lang="en-US" b="1" dirty="0"/>
              <a:t>root</a:t>
            </a:r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4184" y="929390"/>
            <a:ext cx="9563724" cy="569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44184" y="1499016"/>
            <a:ext cx="9563724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44184" y="2413416"/>
            <a:ext cx="9563724" cy="32828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16577" y="1052702"/>
            <a:ext cx="161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61548" y="1806994"/>
            <a:ext cx="161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navbar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1448" y="3500840"/>
            <a:ext cx="86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6814" y="5933351"/>
            <a:ext cx="242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Flex-direction:column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942820" y="937565"/>
            <a:ext cx="0" cy="5696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942820" y="1507191"/>
            <a:ext cx="0" cy="9062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942820" y="2076817"/>
            <a:ext cx="0" cy="36194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077733" y="1029537"/>
            <a:ext cx="86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Flex:0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077732" y="1622328"/>
            <a:ext cx="86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Flex:0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077732" y="3688216"/>
            <a:ext cx="86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Flex:1</a:t>
            </a:r>
          </a:p>
        </p:txBody>
      </p:sp>
      <p:sp>
        <p:nvSpPr>
          <p:cNvPr id="2" name="Rectangle 1"/>
          <p:cNvSpPr/>
          <p:nvPr/>
        </p:nvSpPr>
        <p:spPr>
          <a:xfrm>
            <a:off x="1109271" y="794479"/>
            <a:ext cx="9833549" cy="5006714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6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79" y="872686"/>
            <a:ext cx="10015291" cy="44644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2301" y="246894"/>
            <a:ext cx="517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#step3 </a:t>
            </a:r>
            <a:r>
              <a:rPr lang="en-US" dirty="0"/>
              <a:t>:Identify the div structure for </a:t>
            </a:r>
            <a:r>
              <a:rPr lang="en-US" b="1" dirty="0"/>
              <a:t>navbar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76D9B2-0AB2-472C-9574-19FAE05289DB}"/>
              </a:ext>
            </a:extLst>
          </p:cNvPr>
          <p:cNvSpPr/>
          <p:nvPr/>
        </p:nvSpPr>
        <p:spPr>
          <a:xfrm>
            <a:off x="513941" y="2650807"/>
            <a:ext cx="11242623" cy="67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433C66-0DCC-4B0F-B3BD-02E47BA0B5C7}"/>
              </a:ext>
            </a:extLst>
          </p:cNvPr>
          <p:cNvSpPr txBox="1"/>
          <p:nvPr/>
        </p:nvSpPr>
        <p:spPr>
          <a:xfrm>
            <a:off x="727022" y="2779252"/>
            <a:ext cx="64457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879EB9-8B70-42AD-BAE5-F407160BAC86}"/>
              </a:ext>
            </a:extLst>
          </p:cNvPr>
          <p:cNvSpPr txBox="1"/>
          <p:nvPr/>
        </p:nvSpPr>
        <p:spPr>
          <a:xfrm>
            <a:off x="1536488" y="2837451"/>
            <a:ext cx="514669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icon</a:t>
            </a:r>
          </a:p>
        </p:txBody>
      </p:sp>
      <p:sp>
        <p:nvSpPr>
          <p:cNvPr id="19" name="Rounded Rectangle 8">
            <a:extLst>
              <a:ext uri="{FF2B5EF4-FFF2-40B4-BE49-F238E27FC236}">
                <a16:creationId xmlns:a16="http://schemas.microsoft.com/office/drawing/2014/main" id="{6C5BD12F-5D4F-4BB7-AB17-B81E99C74FDB}"/>
              </a:ext>
            </a:extLst>
          </p:cNvPr>
          <p:cNvSpPr/>
          <p:nvPr/>
        </p:nvSpPr>
        <p:spPr>
          <a:xfrm>
            <a:off x="1536488" y="2757046"/>
            <a:ext cx="2157602" cy="437811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D9AC49-54A5-403C-B52E-AF0F665BB1EF}"/>
              </a:ext>
            </a:extLst>
          </p:cNvPr>
          <p:cNvSpPr txBox="1"/>
          <p:nvPr/>
        </p:nvSpPr>
        <p:spPr>
          <a:xfrm>
            <a:off x="2228046" y="2849587"/>
            <a:ext cx="117972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search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98D892-97EB-41B7-A195-4A3B89369A78}"/>
              </a:ext>
            </a:extLst>
          </p:cNvPr>
          <p:cNvSpPr txBox="1"/>
          <p:nvPr/>
        </p:nvSpPr>
        <p:spPr>
          <a:xfrm>
            <a:off x="4047341" y="2788031"/>
            <a:ext cx="64457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icon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667A14-F12E-42F0-B462-E323AC1166DD}"/>
              </a:ext>
            </a:extLst>
          </p:cNvPr>
          <p:cNvSpPr txBox="1"/>
          <p:nvPr/>
        </p:nvSpPr>
        <p:spPr>
          <a:xfrm>
            <a:off x="4852788" y="2779252"/>
            <a:ext cx="64457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icon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08D602-6520-4BE0-9F93-A939A376F5E0}"/>
              </a:ext>
            </a:extLst>
          </p:cNvPr>
          <p:cNvSpPr txBox="1"/>
          <p:nvPr/>
        </p:nvSpPr>
        <p:spPr>
          <a:xfrm>
            <a:off x="5674814" y="2788594"/>
            <a:ext cx="64457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icon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5552BB-69BF-4D9D-A8D5-860339E7C2BA}"/>
              </a:ext>
            </a:extLst>
          </p:cNvPr>
          <p:cNvSpPr txBox="1"/>
          <p:nvPr/>
        </p:nvSpPr>
        <p:spPr>
          <a:xfrm>
            <a:off x="6448692" y="2779252"/>
            <a:ext cx="64457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icon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8588B1-94B7-4FCE-9A2D-1561B5239645}"/>
              </a:ext>
            </a:extLst>
          </p:cNvPr>
          <p:cNvSpPr txBox="1"/>
          <p:nvPr/>
        </p:nvSpPr>
        <p:spPr>
          <a:xfrm>
            <a:off x="7222570" y="2769910"/>
            <a:ext cx="64457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icon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84A2ED-4E68-4686-AC38-FA758592E561}"/>
              </a:ext>
            </a:extLst>
          </p:cNvPr>
          <p:cNvSpPr txBox="1"/>
          <p:nvPr/>
        </p:nvSpPr>
        <p:spPr>
          <a:xfrm>
            <a:off x="9538970" y="2788031"/>
            <a:ext cx="64457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icon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CEDC6A-FF99-4B56-A269-65AC58081793}"/>
              </a:ext>
            </a:extLst>
          </p:cNvPr>
          <p:cNvSpPr txBox="1"/>
          <p:nvPr/>
        </p:nvSpPr>
        <p:spPr>
          <a:xfrm>
            <a:off x="10302919" y="2788031"/>
            <a:ext cx="64457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icon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0AE7B5-4FD4-4172-A3C0-2466401457C6}"/>
              </a:ext>
            </a:extLst>
          </p:cNvPr>
          <p:cNvSpPr txBox="1"/>
          <p:nvPr/>
        </p:nvSpPr>
        <p:spPr>
          <a:xfrm>
            <a:off x="11056983" y="2788031"/>
            <a:ext cx="64457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DF39E1-3182-49B1-AF28-F6C82AF14AB7}"/>
              </a:ext>
            </a:extLst>
          </p:cNvPr>
          <p:cNvSpPr txBox="1"/>
          <p:nvPr/>
        </p:nvSpPr>
        <p:spPr>
          <a:xfrm>
            <a:off x="4434584" y="3471850"/>
            <a:ext cx="194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Flex-direction:row</a:t>
            </a:r>
          </a:p>
        </p:txBody>
      </p:sp>
    </p:spTree>
    <p:extLst>
      <p:ext uri="{BB962C8B-B14F-4D97-AF65-F5344CB8AC3E}">
        <p14:creationId xmlns:p14="http://schemas.microsoft.com/office/powerpoint/2010/main" val="2701546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D641B8-D3E1-4FDD-9D2B-3F5B66F5D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48" y="949586"/>
            <a:ext cx="4271526" cy="22183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8D6790-0D55-4CC8-A84B-B3A1F2A5C9F3}"/>
              </a:ext>
            </a:extLst>
          </p:cNvPr>
          <p:cNvSpPr txBox="1"/>
          <p:nvPr/>
        </p:nvSpPr>
        <p:spPr>
          <a:xfrm>
            <a:off x="94076" y="100542"/>
            <a:ext cx="517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</a:t>
            </a:r>
            <a:r>
              <a:rPr lang="en-US" b="1" dirty="0" smtClean="0"/>
              <a:t>step4 </a:t>
            </a:r>
            <a:r>
              <a:rPr lang="en-US" dirty="0"/>
              <a:t>:Identify the div structure for </a:t>
            </a:r>
            <a:r>
              <a:rPr lang="en-US" b="1" dirty="0"/>
              <a:t>main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06981D-BC7E-4F7F-ABA1-755DAAC406D5}"/>
              </a:ext>
            </a:extLst>
          </p:cNvPr>
          <p:cNvSpPr/>
          <p:nvPr/>
        </p:nvSpPr>
        <p:spPr>
          <a:xfrm>
            <a:off x="4830679" y="1287380"/>
            <a:ext cx="2021305" cy="40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091AE5-DE8F-4CD0-B9CE-CD75CADF7155}"/>
              </a:ext>
            </a:extLst>
          </p:cNvPr>
          <p:cNvSpPr/>
          <p:nvPr/>
        </p:nvSpPr>
        <p:spPr>
          <a:xfrm>
            <a:off x="6851984" y="1287380"/>
            <a:ext cx="3034593" cy="40546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5CB4A9-9A79-42C1-A2A6-A743E7E73166}"/>
              </a:ext>
            </a:extLst>
          </p:cNvPr>
          <p:cNvSpPr/>
          <p:nvPr/>
        </p:nvSpPr>
        <p:spPr>
          <a:xfrm>
            <a:off x="9918346" y="1287380"/>
            <a:ext cx="2021306" cy="40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F9B869-D358-4D0A-AB86-318C66510962}"/>
              </a:ext>
            </a:extLst>
          </p:cNvPr>
          <p:cNvSpPr txBox="1"/>
          <p:nvPr/>
        </p:nvSpPr>
        <p:spPr>
          <a:xfrm>
            <a:off x="7640052" y="2945369"/>
            <a:ext cx="168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Main-content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0E4C53-DFE2-4345-85CA-C1F511F42849}"/>
              </a:ext>
            </a:extLst>
          </p:cNvPr>
          <p:cNvSpPr txBox="1"/>
          <p:nvPr/>
        </p:nvSpPr>
        <p:spPr>
          <a:xfrm>
            <a:off x="5167563" y="2947193"/>
            <a:ext cx="168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Sidebar-left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8C9CC-A2E0-4DD5-AD9F-1B0200B04160}"/>
              </a:ext>
            </a:extLst>
          </p:cNvPr>
          <p:cNvSpPr txBox="1"/>
          <p:nvPr/>
        </p:nvSpPr>
        <p:spPr>
          <a:xfrm>
            <a:off x="10223462" y="2945369"/>
            <a:ext cx="168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Sidebar-right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54E942-AB77-405C-ACB6-B0CD4148888C}"/>
              </a:ext>
            </a:extLst>
          </p:cNvPr>
          <p:cNvSpPr/>
          <p:nvPr/>
        </p:nvSpPr>
        <p:spPr>
          <a:xfrm>
            <a:off x="4668253" y="1143000"/>
            <a:ext cx="7423484" cy="43313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39F8F3-15FE-4565-A355-F65D7CDD7571}"/>
              </a:ext>
            </a:extLst>
          </p:cNvPr>
          <p:cNvSpPr txBox="1"/>
          <p:nvPr/>
        </p:nvSpPr>
        <p:spPr>
          <a:xfrm>
            <a:off x="7086600" y="57150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Flex-direction:row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706287-9CD7-4316-8A8B-8235BFFC44D8}"/>
              </a:ext>
            </a:extLst>
          </p:cNvPr>
          <p:cNvSpPr txBox="1"/>
          <p:nvPr/>
        </p:nvSpPr>
        <p:spPr>
          <a:xfrm>
            <a:off x="5672886" y="785702"/>
            <a:ext cx="87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Flex:1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800D92-FCC7-4246-8C29-C21D0669DB24}"/>
              </a:ext>
            </a:extLst>
          </p:cNvPr>
          <p:cNvSpPr txBox="1"/>
          <p:nvPr/>
        </p:nvSpPr>
        <p:spPr>
          <a:xfrm>
            <a:off x="7930127" y="764920"/>
            <a:ext cx="87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Flex:2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C90419-6C75-483B-B8AD-4CF982C0E4CB}"/>
              </a:ext>
            </a:extLst>
          </p:cNvPr>
          <p:cNvSpPr txBox="1"/>
          <p:nvPr/>
        </p:nvSpPr>
        <p:spPr>
          <a:xfrm>
            <a:off x="10626520" y="764920"/>
            <a:ext cx="87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Flex:1</a:t>
            </a:r>
          </a:p>
        </p:txBody>
      </p:sp>
    </p:spTree>
    <p:extLst>
      <p:ext uri="{BB962C8B-B14F-4D97-AF65-F5344CB8AC3E}">
        <p14:creationId xmlns:p14="http://schemas.microsoft.com/office/powerpoint/2010/main" val="380798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624E56-8034-4582-886D-39F0521A9AFE}"/>
              </a:ext>
            </a:extLst>
          </p:cNvPr>
          <p:cNvSpPr txBox="1"/>
          <p:nvPr/>
        </p:nvSpPr>
        <p:spPr>
          <a:xfrm>
            <a:off x="94076" y="100542"/>
            <a:ext cx="517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</a:t>
            </a:r>
            <a:r>
              <a:rPr lang="en-US" b="1" dirty="0" smtClean="0"/>
              <a:t>step5 </a:t>
            </a:r>
            <a:r>
              <a:rPr lang="en-US" dirty="0"/>
              <a:t>:Identify the div structure for </a:t>
            </a:r>
            <a:r>
              <a:rPr lang="en-US" b="1" dirty="0"/>
              <a:t>main-content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2A7443-EA52-4853-9ECD-4C3F45337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65" y="772486"/>
            <a:ext cx="3505689" cy="41820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00F5A2-FE74-490D-9E04-66956A6ED9F3}"/>
              </a:ext>
            </a:extLst>
          </p:cNvPr>
          <p:cNvSpPr/>
          <p:nvPr/>
        </p:nvSpPr>
        <p:spPr>
          <a:xfrm>
            <a:off x="5674755" y="285207"/>
            <a:ext cx="5171606" cy="624793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BEE6F9-2D6D-4231-A281-20C2A7BD6C54}"/>
              </a:ext>
            </a:extLst>
          </p:cNvPr>
          <p:cNvSpPr/>
          <p:nvPr/>
        </p:nvSpPr>
        <p:spPr>
          <a:xfrm>
            <a:off x="5971674" y="492211"/>
            <a:ext cx="4700336" cy="1695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394019-E745-4C85-9FF9-C0AFA0A8C811}"/>
              </a:ext>
            </a:extLst>
          </p:cNvPr>
          <p:cNvSpPr/>
          <p:nvPr/>
        </p:nvSpPr>
        <p:spPr>
          <a:xfrm>
            <a:off x="5971674" y="2395025"/>
            <a:ext cx="4700336" cy="149117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75C2BC-C64F-46C0-BDAE-220074BE84A9}"/>
              </a:ext>
            </a:extLst>
          </p:cNvPr>
          <p:cNvSpPr/>
          <p:nvPr/>
        </p:nvSpPr>
        <p:spPr>
          <a:xfrm>
            <a:off x="5971675" y="4031223"/>
            <a:ext cx="4700336" cy="2356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C01BE0-E954-4578-8059-D232D226EDB4}"/>
              </a:ext>
            </a:extLst>
          </p:cNvPr>
          <p:cNvSpPr txBox="1"/>
          <p:nvPr/>
        </p:nvSpPr>
        <p:spPr>
          <a:xfrm>
            <a:off x="7792452" y="1155450"/>
            <a:ext cx="125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73243-0AB6-486F-B3F7-2359F722FB02}"/>
              </a:ext>
            </a:extLst>
          </p:cNvPr>
          <p:cNvSpPr txBox="1"/>
          <p:nvPr/>
        </p:nvSpPr>
        <p:spPr>
          <a:xfrm>
            <a:off x="7792452" y="2771282"/>
            <a:ext cx="125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BA13B5-320A-4741-8877-0E4EC9994E54}"/>
              </a:ext>
            </a:extLst>
          </p:cNvPr>
          <p:cNvSpPr txBox="1"/>
          <p:nvPr/>
        </p:nvSpPr>
        <p:spPr>
          <a:xfrm>
            <a:off x="7792451" y="4585213"/>
            <a:ext cx="125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55CB80-CD7C-43FE-8FDE-F15F3BA53B50}"/>
              </a:ext>
            </a:extLst>
          </p:cNvPr>
          <p:cNvSpPr txBox="1"/>
          <p:nvPr/>
        </p:nvSpPr>
        <p:spPr>
          <a:xfrm>
            <a:off x="6926320" y="-67484"/>
            <a:ext cx="238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Flex-direction:column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18A5D-8046-49CF-BCEB-EDC2B753447A}"/>
              </a:ext>
            </a:extLst>
          </p:cNvPr>
          <p:cNvSpPr txBox="1"/>
          <p:nvPr/>
        </p:nvSpPr>
        <p:spPr>
          <a:xfrm>
            <a:off x="4841090" y="1290038"/>
            <a:ext cx="83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Flex: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A4A5C3-A72B-4BD5-845E-361C426889B0}"/>
              </a:ext>
            </a:extLst>
          </p:cNvPr>
          <p:cNvSpPr txBox="1"/>
          <p:nvPr/>
        </p:nvSpPr>
        <p:spPr>
          <a:xfrm>
            <a:off x="4841089" y="2955948"/>
            <a:ext cx="83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Flex: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6F6126-80C9-4215-AB51-489D061D7260}"/>
              </a:ext>
            </a:extLst>
          </p:cNvPr>
          <p:cNvSpPr txBox="1"/>
          <p:nvPr/>
        </p:nvSpPr>
        <p:spPr>
          <a:xfrm>
            <a:off x="4692630" y="5184133"/>
            <a:ext cx="83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Flex: 3</a:t>
            </a:r>
          </a:p>
        </p:txBody>
      </p:sp>
    </p:spTree>
    <p:extLst>
      <p:ext uri="{BB962C8B-B14F-4D97-AF65-F5344CB8AC3E}">
        <p14:creationId xmlns:p14="http://schemas.microsoft.com/office/powerpoint/2010/main" val="155350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98DFFA-9C7B-42BC-A94B-2A3621F15B51}"/>
              </a:ext>
            </a:extLst>
          </p:cNvPr>
          <p:cNvSpPr txBox="1"/>
          <p:nvPr/>
        </p:nvSpPr>
        <p:spPr>
          <a:xfrm>
            <a:off x="94076" y="100542"/>
            <a:ext cx="517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</a:t>
            </a:r>
            <a:r>
              <a:rPr lang="en-US" b="1" dirty="0" smtClean="0"/>
              <a:t>step6 </a:t>
            </a:r>
            <a:r>
              <a:rPr lang="en-US" dirty="0"/>
              <a:t>:Identify the div structure for </a:t>
            </a:r>
            <a:r>
              <a:rPr lang="en-US" b="1" dirty="0"/>
              <a:t>div1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FEA095-7782-44D0-901F-6F729E28770E}"/>
              </a:ext>
            </a:extLst>
          </p:cNvPr>
          <p:cNvSpPr/>
          <p:nvPr/>
        </p:nvSpPr>
        <p:spPr>
          <a:xfrm>
            <a:off x="822158" y="2493607"/>
            <a:ext cx="8237622" cy="2511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792E7-CEDA-49BE-AEBC-43F1EF415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76" y="775462"/>
            <a:ext cx="3615357" cy="13300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BAB8DB-E0AB-4D8A-8EF9-2D592ADFD8F8}"/>
              </a:ext>
            </a:extLst>
          </p:cNvPr>
          <p:cNvSpPr/>
          <p:nvPr/>
        </p:nvSpPr>
        <p:spPr>
          <a:xfrm>
            <a:off x="709863" y="2411114"/>
            <a:ext cx="8482263" cy="267824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802B6-39FC-424C-A2A7-3C758C09280F}"/>
              </a:ext>
            </a:extLst>
          </p:cNvPr>
          <p:cNvSpPr/>
          <p:nvPr/>
        </p:nvSpPr>
        <p:spPr>
          <a:xfrm>
            <a:off x="946033" y="2702623"/>
            <a:ext cx="1319913" cy="2093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4CBAB0-4E88-42D6-A359-05F286AF54E2}"/>
              </a:ext>
            </a:extLst>
          </p:cNvPr>
          <p:cNvSpPr/>
          <p:nvPr/>
        </p:nvSpPr>
        <p:spPr>
          <a:xfrm>
            <a:off x="2482064" y="2702622"/>
            <a:ext cx="1319913" cy="2093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616A7E-EB46-477A-9402-CB00CAA3713F}"/>
              </a:ext>
            </a:extLst>
          </p:cNvPr>
          <p:cNvSpPr/>
          <p:nvPr/>
        </p:nvSpPr>
        <p:spPr>
          <a:xfrm>
            <a:off x="4018095" y="2702621"/>
            <a:ext cx="1319913" cy="2093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7EB4BF-01F6-40CB-AF6E-746E90179E03}"/>
              </a:ext>
            </a:extLst>
          </p:cNvPr>
          <p:cNvSpPr/>
          <p:nvPr/>
        </p:nvSpPr>
        <p:spPr>
          <a:xfrm>
            <a:off x="5554126" y="2702620"/>
            <a:ext cx="1319913" cy="2093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CEB5F-F464-4389-80AD-7B879131E721}"/>
              </a:ext>
            </a:extLst>
          </p:cNvPr>
          <p:cNvSpPr/>
          <p:nvPr/>
        </p:nvSpPr>
        <p:spPr>
          <a:xfrm>
            <a:off x="7090157" y="2702619"/>
            <a:ext cx="1319913" cy="2093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94AD17-331C-48A2-A4BA-C3C51A241CFB}"/>
              </a:ext>
            </a:extLst>
          </p:cNvPr>
          <p:cNvSpPr txBox="1"/>
          <p:nvPr/>
        </p:nvSpPr>
        <p:spPr>
          <a:xfrm>
            <a:off x="2584883" y="4438961"/>
            <a:ext cx="699740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1B824D-7898-4ECD-8084-11BD22D14652}"/>
              </a:ext>
            </a:extLst>
          </p:cNvPr>
          <p:cNvSpPr txBox="1"/>
          <p:nvPr/>
        </p:nvSpPr>
        <p:spPr>
          <a:xfrm>
            <a:off x="4228145" y="4441764"/>
            <a:ext cx="699740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E87BD7-AA31-4844-81AC-8A462A271CCF}"/>
              </a:ext>
            </a:extLst>
          </p:cNvPr>
          <p:cNvSpPr txBox="1"/>
          <p:nvPr/>
        </p:nvSpPr>
        <p:spPr>
          <a:xfrm>
            <a:off x="5780821" y="4445406"/>
            <a:ext cx="699740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Name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27E94B-DA2B-47D1-B31B-47CA02939568}"/>
              </a:ext>
            </a:extLst>
          </p:cNvPr>
          <p:cNvSpPr txBox="1"/>
          <p:nvPr/>
        </p:nvSpPr>
        <p:spPr>
          <a:xfrm>
            <a:off x="7300207" y="4409441"/>
            <a:ext cx="699740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210769-502D-40F9-85B6-1CA9353FE3FE}"/>
              </a:ext>
            </a:extLst>
          </p:cNvPr>
          <p:cNvSpPr txBox="1"/>
          <p:nvPr/>
        </p:nvSpPr>
        <p:spPr>
          <a:xfrm>
            <a:off x="1119334" y="4409441"/>
            <a:ext cx="699740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Name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311B88-953E-4C9B-B1B4-28A01DF24A92}"/>
              </a:ext>
            </a:extLst>
          </p:cNvPr>
          <p:cNvCxnSpPr/>
          <p:nvPr/>
        </p:nvCxnSpPr>
        <p:spPr>
          <a:xfrm flipV="1">
            <a:off x="4927885" y="1768642"/>
            <a:ext cx="852936" cy="119112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61ABCD-A6AB-4D48-8315-293D8C5FCDE8}"/>
              </a:ext>
            </a:extLst>
          </p:cNvPr>
          <p:cNvSpPr txBox="1"/>
          <p:nvPr/>
        </p:nvSpPr>
        <p:spPr>
          <a:xfrm>
            <a:off x="5514342" y="1358240"/>
            <a:ext cx="228884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Image/background image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E6CA90-EC4D-40C3-A98C-B91E061606B1}"/>
              </a:ext>
            </a:extLst>
          </p:cNvPr>
          <p:cNvSpPr txBox="1"/>
          <p:nvPr/>
        </p:nvSpPr>
        <p:spPr>
          <a:xfrm>
            <a:off x="977559" y="2850623"/>
            <a:ext cx="514357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logo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ED704C-EFF9-4826-92C9-1D2703967583}"/>
              </a:ext>
            </a:extLst>
          </p:cNvPr>
          <p:cNvSpPr txBox="1"/>
          <p:nvPr/>
        </p:nvSpPr>
        <p:spPr>
          <a:xfrm>
            <a:off x="2555376" y="2850623"/>
            <a:ext cx="514357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logo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E48191-B238-4B98-8B40-1FC3A87778EA}"/>
              </a:ext>
            </a:extLst>
          </p:cNvPr>
          <p:cNvSpPr txBox="1"/>
          <p:nvPr/>
        </p:nvSpPr>
        <p:spPr>
          <a:xfrm>
            <a:off x="4133193" y="2850623"/>
            <a:ext cx="514357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logo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11703-8AAE-4627-9E8F-5939D563F3ED}"/>
              </a:ext>
            </a:extLst>
          </p:cNvPr>
          <p:cNvSpPr txBox="1"/>
          <p:nvPr/>
        </p:nvSpPr>
        <p:spPr>
          <a:xfrm>
            <a:off x="5711010" y="2850623"/>
            <a:ext cx="514357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logo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A9EC7E-1DD3-4688-9EE4-672C420BCC1A}"/>
              </a:ext>
            </a:extLst>
          </p:cNvPr>
          <p:cNvSpPr txBox="1"/>
          <p:nvPr/>
        </p:nvSpPr>
        <p:spPr>
          <a:xfrm>
            <a:off x="7288827" y="2850623"/>
            <a:ext cx="514357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FED520-4AF1-4231-AAAD-B76998ECFCBF}"/>
              </a:ext>
            </a:extLst>
          </p:cNvPr>
          <p:cNvSpPr txBox="1"/>
          <p:nvPr/>
        </p:nvSpPr>
        <p:spPr>
          <a:xfrm>
            <a:off x="8414572" y="3595477"/>
            <a:ext cx="514357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icon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A1E04D-754E-472F-ACB7-F5C79681FC39}"/>
              </a:ext>
            </a:extLst>
          </p:cNvPr>
          <p:cNvSpPr txBox="1"/>
          <p:nvPr/>
        </p:nvSpPr>
        <p:spPr>
          <a:xfrm>
            <a:off x="3471557" y="5237360"/>
            <a:ext cx="1794125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Flex-direction: row</a:t>
            </a:r>
          </a:p>
        </p:txBody>
      </p:sp>
    </p:spTree>
    <p:extLst>
      <p:ext uri="{BB962C8B-B14F-4D97-AF65-F5344CB8AC3E}">
        <p14:creationId xmlns:p14="http://schemas.microsoft.com/office/powerpoint/2010/main" val="2903669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760F7D-393A-4E5E-868C-4297D6F432D4}"/>
              </a:ext>
            </a:extLst>
          </p:cNvPr>
          <p:cNvSpPr/>
          <p:nvPr/>
        </p:nvSpPr>
        <p:spPr>
          <a:xfrm>
            <a:off x="1167064" y="1877090"/>
            <a:ext cx="7760368" cy="182863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7C2C1-FF9A-4F32-9F00-768E7AF38DC4}"/>
              </a:ext>
            </a:extLst>
          </p:cNvPr>
          <p:cNvSpPr txBox="1"/>
          <p:nvPr/>
        </p:nvSpPr>
        <p:spPr>
          <a:xfrm>
            <a:off x="94076" y="100542"/>
            <a:ext cx="517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</a:t>
            </a:r>
            <a:r>
              <a:rPr lang="en-US" b="1" dirty="0" smtClean="0"/>
              <a:t>step7 </a:t>
            </a:r>
            <a:r>
              <a:rPr lang="en-US" dirty="0"/>
              <a:t>:Identify the div structure for </a:t>
            </a:r>
            <a:r>
              <a:rPr lang="en-US" b="1" dirty="0"/>
              <a:t>div2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6063B-EF56-4331-859B-34BADA067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05" y="590444"/>
            <a:ext cx="4887982" cy="10218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ED5FA11-084C-491A-A86B-0EA387D0068E}"/>
              </a:ext>
            </a:extLst>
          </p:cNvPr>
          <p:cNvSpPr/>
          <p:nvPr/>
        </p:nvSpPr>
        <p:spPr>
          <a:xfrm>
            <a:off x="1167064" y="2791326"/>
            <a:ext cx="776036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36FE68-87F3-467E-98C5-F394E2CA8E3F}"/>
              </a:ext>
            </a:extLst>
          </p:cNvPr>
          <p:cNvCxnSpPr/>
          <p:nvPr/>
        </p:nvCxnSpPr>
        <p:spPr>
          <a:xfrm flipV="1">
            <a:off x="8670761" y="1343242"/>
            <a:ext cx="625642" cy="7098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886BE6-EED4-45BE-87BE-18336BFEC26D}"/>
              </a:ext>
            </a:extLst>
          </p:cNvPr>
          <p:cNvCxnSpPr>
            <a:cxnSpLocks/>
          </p:cNvCxnSpPr>
          <p:nvPr/>
        </p:nvCxnSpPr>
        <p:spPr>
          <a:xfrm>
            <a:off x="8801101" y="3557906"/>
            <a:ext cx="433136" cy="80627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1976E3-F664-4BE0-AFB1-2811F2E864A7}"/>
              </a:ext>
            </a:extLst>
          </p:cNvPr>
          <p:cNvSpPr txBox="1"/>
          <p:nvPr/>
        </p:nvSpPr>
        <p:spPr>
          <a:xfrm>
            <a:off x="9107905" y="1047012"/>
            <a:ext cx="73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2E4A02-524B-4E2F-B77E-61044CA04CC1}"/>
              </a:ext>
            </a:extLst>
          </p:cNvPr>
          <p:cNvSpPr txBox="1"/>
          <p:nvPr/>
        </p:nvSpPr>
        <p:spPr>
          <a:xfrm>
            <a:off x="8867273" y="4475749"/>
            <a:ext cx="104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C06508-B901-4A5D-86D9-01C4ABF2CA05}"/>
              </a:ext>
            </a:extLst>
          </p:cNvPr>
          <p:cNvSpPr txBox="1"/>
          <p:nvPr/>
        </p:nvSpPr>
        <p:spPr>
          <a:xfrm>
            <a:off x="1343527" y="2140994"/>
            <a:ext cx="69783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B76D1D-A0AC-4AFE-838D-F1D0BC66813F}"/>
              </a:ext>
            </a:extLst>
          </p:cNvPr>
          <p:cNvSpPr txBox="1"/>
          <p:nvPr/>
        </p:nvSpPr>
        <p:spPr>
          <a:xfrm>
            <a:off x="2353432" y="2140994"/>
            <a:ext cx="609273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DFFF2F-8CFE-4219-8D09-BA7239DE0403}"/>
              </a:ext>
            </a:extLst>
          </p:cNvPr>
          <p:cNvSpPr/>
          <p:nvPr/>
        </p:nvSpPr>
        <p:spPr>
          <a:xfrm>
            <a:off x="1022684" y="1719214"/>
            <a:ext cx="8085221" cy="218636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DD9D55-97A1-4C3A-BA51-2267A1C1FE47}"/>
              </a:ext>
            </a:extLst>
          </p:cNvPr>
          <p:cNvSpPr/>
          <p:nvPr/>
        </p:nvSpPr>
        <p:spPr>
          <a:xfrm>
            <a:off x="2221833" y="2008062"/>
            <a:ext cx="6344652" cy="645350"/>
          </a:xfrm>
          <a:prstGeom prst="rect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A1564F-E90B-45D8-866C-927DE4C7808F}"/>
              </a:ext>
            </a:extLst>
          </p:cNvPr>
          <p:cNvSpPr txBox="1"/>
          <p:nvPr/>
        </p:nvSpPr>
        <p:spPr>
          <a:xfrm>
            <a:off x="1351547" y="3055230"/>
            <a:ext cx="69783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icon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840172-46C5-4C91-B1B1-DAF305C14109}"/>
              </a:ext>
            </a:extLst>
          </p:cNvPr>
          <p:cNvSpPr txBox="1"/>
          <p:nvPr/>
        </p:nvSpPr>
        <p:spPr>
          <a:xfrm>
            <a:off x="2193760" y="3055230"/>
            <a:ext cx="69783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link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2D5129-8ED8-4E48-A93B-57C2DBF66574}"/>
              </a:ext>
            </a:extLst>
          </p:cNvPr>
          <p:cNvSpPr/>
          <p:nvPr/>
        </p:nvSpPr>
        <p:spPr>
          <a:xfrm>
            <a:off x="1239254" y="2934412"/>
            <a:ext cx="1840830" cy="656767"/>
          </a:xfrm>
          <a:prstGeom prst="rect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DD4CFF-C1F1-48C9-8092-B1CE1AB49B87}"/>
              </a:ext>
            </a:extLst>
          </p:cNvPr>
          <p:cNvSpPr txBox="1"/>
          <p:nvPr/>
        </p:nvSpPr>
        <p:spPr>
          <a:xfrm>
            <a:off x="4146883" y="3039389"/>
            <a:ext cx="69783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icon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A80733-1DA5-48F6-B0FB-9D5706BF7341}"/>
              </a:ext>
            </a:extLst>
          </p:cNvPr>
          <p:cNvSpPr txBox="1"/>
          <p:nvPr/>
        </p:nvSpPr>
        <p:spPr>
          <a:xfrm>
            <a:off x="4989096" y="3039389"/>
            <a:ext cx="69783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link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3D3D97-99C6-4F7A-8750-2F58BD76D891}"/>
              </a:ext>
            </a:extLst>
          </p:cNvPr>
          <p:cNvSpPr/>
          <p:nvPr/>
        </p:nvSpPr>
        <p:spPr>
          <a:xfrm>
            <a:off x="4034590" y="2918571"/>
            <a:ext cx="1840830" cy="656767"/>
          </a:xfrm>
          <a:prstGeom prst="rect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676DBF-B953-40B1-8C83-C9F4C6977C20}"/>
              </a:ext>
            </a:extLst>
          </p:cNvPr>
          <p:cNvSpPr txBox="1"/>
          <p:nvPr/>
        </p:nvSpPr>
        <p:spPr>
          <a:xfrm>
            <a:off x="6942224" y="3039389"/>
            <a:ext cx="69783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icon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A049B2-1BAC-41CD-B9C6-4BB1E76F7552}"/>
              </a:ext>
            </a:extLst>
          </p:cNvPr>
          <p:cNvSpPr txBox="1"/>
          <p:nvPr/>
        </p:nvSpPr>
        <p:spPr>
          <a:xfrm>
            <a:off x="7784437" y="3039389"/>
            <a:ext cx="69783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link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7A0447-DF83-4A8E-A3C3-3CB984B176AB}"/>
              </a:ext>
            </a:extLst>
          </p:cNvPr>
          <p:cNvSpPr/>
          <p:nvPr/>
        </p:nvSpPr>
        <p:spPr>
          <a:xfrm>
            <a:off x="6829931" y="2918571"/>
            <a:ext cx="1840830" cy="656767"/>
          </a:xfrm>
          <a:prstGeom prst="rect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8FE1074-B1F9-4176-8C24-EB2B11201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490" y="4717806"/>
            <a:ext cx="3658238" cy="214019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2FF3980-4859-47BA-AD49-C46A03D0A5A9}"/>
              </a:ext>
            </a:extLst>
          </p:cNvPr>
          <p:cNvSpPr txBox="1"/>
          <p:nvPr/>
        </p:nvSpPr>
        <p:spPr>
          <a:xfrm>
            <a:off x="166406" y="4199652"/>
            <a:ext cx="517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</a:t>
            </a:r>
            <a:r>
              <a:rPr lang="en-US" b="1" dirty="0" smtClean="0"/>
              <a:t>step8 </a:t>
            </a:r>
            <a:r>
              <a:rPr lang="en-US" dirty="0"/>
              <a:t>:Identify the div structure for </a:t>
            </a:r>
            <a:r>
              <a:rPr lang="en-US" b="1" dirty="0"/>
              <a:t>div3</a:t>
            </a:r>
          </a:p>
        </p:txBody>
      </p:sp>
    </p:spTree>
    <p:extLst>
      <p:ext uri="{BB962C8B-B14F-4D97-AF65-F5344CB8AC3E}">
        <p14:creationId xmlns:p14="http://schemas.microsoft.com/office/powerpoint/2010/main" val="139509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B13251-959A-492A-AEA8-684DEC1C93AC}"/>
              </a:ext>
            </a:extLst>
          </p:cNvPr>
          <p:cNvSpPr/>
          <p:nvPr/>
        </p:nvSpPr>
        <p:spPr>
          <a:xfrm>
            <a:off x="1086854" y="530032"/>
            <a:ext cx="9031704" cy="2898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A175F7-B6D9-4FC0-B252-DED8E7050CA9}"/>
              </a:ext>
            </a:extLst>
          </p:cNvPr>
          <p:cNvSpPr/>
          <p:nvPr/>
        </p:nvSpPr>
        <p:spPr>
          <a:xfrm>
            <a:off x="1086854" y="2070530"/>
            <a:ext cx="9031704" cy="1358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0B95C-12B6-4A64-8F65-3CE3BB69347B}"/>
              </a:ext>
            </a:extLst>
          </p:cNvPr>
          <p:cNvSpPr txBox="1"/>
          <p:nvPr/>
        </p:nvSpPr>
        <p:spPr>
          <a:xfrm>
            <a:off x="1203158" y="733925"/>
            <a:ext cx="61360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2CDC4-D7C4-4ABE-95D8-4EF15E308198}"/>
              </a:ext>
            </a:extLst>
          </p:cNvPr>
          <p:cNvSpPr txBox="1"/>
          <p:nvPr/>
        </p:nvSpPr>
        <p:spPr>
          <a:xfrm>
            <a:off x="2029324" y="733925"/>
            <a:ext cx="105075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65BBD1-D8F9-4DD3-AF0F-8BD5E58E60C7}"/>
              </a:ext>
            </a:extLst>
          </p:cNvPr>
          <p:cNvSpPr txBox="1"/>
          <p:nvPr/>
        </p:nvSpPr>
        <p:spPr>
          <a:xfrm>
            <a:off x="2021303" y="1180192"/>
            <a:ext cx="473240" cy="2539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C28E97-8AFA-4C7C-9F65-67F6EEDEA9DA}"/>
              </a:ext>
            </a:extLst>
          </p:cNvPr>
          <p:cNvSpPr txBox="1"/>
          <p:nvPr/>
        </p:nvSpPr>
        <p:spPr>
          <a:xfrm>
            <a:off x="2606843" y="1180192"/>
            <a:ext cx="473240" cy="2539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C82EE8-241A-4E3F-9120-CB493E44FB70}"/>
              </a:ext>
            </a:extLst>
          </p:cNvPr>
          <p:cNvSpPr/>
          <p:nvPr/>
        </p:nvSpPr>
        <p:spPr>
          <a:xfrm>
            <a:off x="1913021" y="658088"/>
            <a:ext cx="1263316" cy="890338"/>
          </a:xfrm>
          <a:prstGeom prst="rect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0354C-2765-494A-A105-FC5811317F45}"/>
              </a:ext>
            </a:extLst>
          </p:cNvPr>
          <p:cNvSpPr txBox="1"/>
          <p:nvPr/>
        </p:nvSpPr>
        <p:spPr>
          <a:xfrm>
            <a:off x="9278352" y="873790"/>
            <a:ext cx="61360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0CFAC6-8306-4967-9EC6-60F614D8E2F8}"/>
              </a:ext>
            </a:extLst>
          </p:cNvPr>
          <p:cNvSpPr txBox="1"/>
          <p:nvPr/>
        </p:nvSpPr>
        <p:spPr>
          <a:xfrm>
            <a:off x="1086854" y="1704051"/>
            <a:ext cx="90317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4ABA42-C3F1-4EC2-AF75-6B74B7D9E932}"/>
              </a:ext>
            </a:extLst>
          </p:cNvPr>
          <p:cNvSpPr txBox="1"/>
          <p:nvPr/>
        </p:nvSpPr>
        <p:spPr>
          <a:xfrm>
            <a:off x="4123141" y="2566525"/>
            <a:ext cx="260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Image/background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1396EB-DFD2-4B71-9969-8DFDBCBBEDCD}"/>
              </a:ext>
            </a:extLst>
          </p:cNvPr>
          <p:cNvSpPr txBox="1"/>
          <p:nvPr/>
        </p:nvSpPr>
        <p:spPr>
          <a:xfrm>
            <a:off x="3868252" y="0"/>
            <a:ext cx="246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Flex- direction: column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EB67B3-17BC-4071-A55C-ECC08CE9E2AA}"/>
              </a:ext>
            </a:extLst>
          </p:cNvPr>
          <p:cNvSpPr txBox="1"/>
          <p:nvPr/>
        </p:nvSpPr>
        <p:spPr>
          <a:xfrm>
            <a:off x="305790" y="4208445"/>
            <a:ext cx="517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</a:t>
            </a:r>
            <a:r>
              <a:rPr lang="en-US" b="1" dirty="0" smtClean="0"/>
              <a:t>step9 </a:t>
            </a:r>
            <a:r>
              <a:rPr lang="en-US" dirty="0"/>
              <a:t>:Identify the div structure for </a:t>
            </a:r>
            <a:r>
              <a:rPr lang="en-US" b="1" dirty="0"/>
              <a:t>sidebar-left</a:t>
            </a:r>
          </a:p>
        </p:txBody>
      </p:sp>
      <p:sp>
        <p:nvSpPr>
          <p:cNvPr id="3" name="Rectangle 2"/>
          <p:cNvSpPr/>
          <p:nvPr/>
        </p:nvSpPr>
        <p:spPr>
          <a:xfrm>
            <a:off x="907070" y="369332"/>
            <a:ext cx="9391271" cy="322830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16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B482E5-7E7B-43C7-ACF1-69DD62EC9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8" y="327217"/>
            <a:ext cx="2938030" cy="515918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182255" y="117356"/>
            <a:ext cx="4107305" cy="6463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182255" y="117356"/>
            <a:ext cx="4122296" cy="20910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74760" y="4871802"/>
            <a:ext cx="4129791" cy="1708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26242" y="793538"/>
            <a:ext cx="155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26242" y="3385849"/>
            <a:ext cx="155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26242" y="5978160"/>
            <a:ext cx="155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foot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54453" y="1633928"/>
            <a:ext cx="253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Flex-direction:column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87974" y="793538"/>
            <a:ext cx="86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Flex:1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80479" y="3312826"/>
            <a:ext cx="89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Flex:2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72984" y="5832114"/>
            <a:ext cx="89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Flex:1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972393" y="0"/>
            <a:ext cx="4482060" cy="67305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30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270</Words>
  <Application>Microsoft Office PowerPoint</Application>
  <PresentationFormat>Widescreen</PresentationFormat>
  <Paragraphs>137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KOEMSRAN.PHON</dc:creator>
  <cp:lastModifiedBy>KOEMSRAN.PHON</cp:lastModifiedBy>
  <cp:revision>18</cp:revision>
  <dcterms:created xsi:type="dcterms:W3CDTF">2023-07-12T13:21:00Z</dcterms:created>
  <dcterms:modified xsi:type="dcterms:W3CDTF">2023-07-18T00:14:35Z</dcterms:modified>
</cp:coreProperties>
</file>