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heang Pho" initials="MP" lastIdx="1" clrIdx="0">
    <p:extLst>
      <p:ext uri="{19B8F6BF-5375-455C-9EA6-DF929625EA0E}">
        <p15:presenceInfo xmlns:p15="http://schemas.microsoft.com/office/powerpoint/2012/main" userId="S-1-5-21-870802064-3471738178-3633100515-76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A3A"/>
    <a:srgbClr val="FF3A3D"/>
    <a:srgbClr val="13C894"/>
    <a:srgbClr val="004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328E-4FC0-316E-EFDD-25F6881EA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65DE9-5DA0-8729-235A-2E1E63FD0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A6E-BED0-6615-19B4-37438A1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CF65-CAED-3A76-FD46-27230F8B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DC55-5CB9-B84F-F10F-08BC4E04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1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BF5F-2197-7B0F-297D-70E37B59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B7C2A-C17C-23C9-7ABF-0F10AF92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EB06-7464-5A67-73D4-9AE285C6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A064-0C8A-36BA-22AE-51C5B7A5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6069-60C9-DDEC-FE05-59DBC698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C996-069F-85C0-7526-E785436EF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0157D-9A82-30A9-9979-ABE4ADC7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EBAF-42CE-82D0-107D-7F3886F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483-6EDA-C92E-6E9C-89511A4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864A-20FB-B290-4DE1-A2909A0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069C-CB00-778B-426C-D1D6F68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D547-03E6-CF4A-DC5B-799E011B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0278-A49E-BC95-380A-A5CF12B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EED8-C3FB-804A-A834-DE0312E1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71EF0-6FAB-1F9D-117B-C5AA355D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6D65-90F9-D107-5B0B-367C5E97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FFA4-F6E3-7CEB-2AF4-5B84EFC8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DDFE-28D3-FB44-6710-19A929CA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9408-C4D0-FB5B-64D1-B5D78098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51F6-CFB9-4EF7-4984-D11F8C4F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F433-4D20-E758-C812-2B9D75B0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34B3-F345-0C7F-D5D0-F1A9A9157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EF0C-D623-41E0-0C10-2BB3A61A7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7F6F5-DF61-7F4E-AA70-5023B065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A745B-C652-B14D-67F3-85F5AEB1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4D1B-697A-93D1-D0CF-E8A2CA15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972-468C-4C27-DCB7-15A9EE10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DD469-9906-F4DE-385B-26D57EEE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5FBD8-6135-356A-052E-7C614FE3B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B1B51-8A59-168E-8BC2-7235606E4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23930-9C8A-D188-FE49-EDB880C0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1FCC8-4D12-26F4-5B02-FBA9D8E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B69E-DED7-C536-550B-FD87086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2F718-34B1-B102-78BF-9A517462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4457-1939-F834-E9FD-13A8D161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27406-680A-1DC2-92B6-8348AC40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7801-6A1E-05FD-1391-60E6BF17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BB683-CAFD-8EB7-7AF9-DB3505BA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5C715-A550-6A8D-2524-80945467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7AFF7-705D-CE9B-4F4C-1FE60C52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96441-D3D1-3FA1-A44B-B8A2B91F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F1F2-AFBF-1C57-1AE0-4F15C320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BD10-E280-5176-E4B5-82B390C9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D4715-3E56-510B-46D5-97E059FB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A85F-CD42-7A0B-8C6F-DEB08CF4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C989C-8873-E9E6-C312-DBA71387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09C3C-7031-D2F0-D8BB-1D2F20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6D1D-923D-BB02-4D7D-83720BC7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31B4B-7378-C5D9-D56C-1A2B4F7FA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A6520-DAB1-9032-A531-9462E28C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994F-67DA-F594-AABF-2D4BDF71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DE7CD-BCE9-7966-6863-DD654B97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99546-7A65-C6A8-3018-8243B3A5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50D89-F12F-1B63-D276-B62E2D9F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A3B1-7C96-EB77-BE7F-2948BD00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DA0B-0EB1-92D3-CE31-3415AC3FA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AEAD-D83F-4BB2-956D-225CB6D7315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91A6-F2F3-1227-F34A-BF9A28BD5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53F3-73EF-44EC-74FC-CA0D34C1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597D-1448-4794-8923-1874C47D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217DAD-E86A-54E7-2D59-22CACA40212C}"/>
              </a:ext>
            </a:extLst>
          </p:cNvPr>
          <p:cNvSpPr/>
          <p:nvPr/>
        </p:nvSpPr>
        <p:spPr>
          <a:xfrm>
            <a:off x="630377" y="872836"/>
            <a:ext cx="5964383" cy="1260764"/>
          </a:xfrm>
          <a:prstGeom prst="roundRect">
            <a:avLst>
              <a:gd name="adj" fmla="val 50000"/>
            </a:avLst>
          </a:prstGeom>
          <a:solidFill>
            <a:srgbClr val="004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/>
              <a:t>BACK-END DEVELOPERS </a:t>
            </a:r>
          </a:p>
          <a:p>
            <a:pPr algn="r"/>
            <a:r>
              <a:rPr lang="en-US" sz="1800" dirty="0"/>
              <a:t>(</a:t>
            </a:r>
            <a:r>
              <a:rPr lang="en-US" sz="1800" i="1" dirty="0"/>
              <a:t>70K per year</a:t>
            </a:r>
            <a:r>
              <a:rPr lang="en-US" sz="1800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75572-4545-15B4-9C3A-E63E30E31D1B}"/>
              </a:ext>
            </a:extLst>
          </p:cNvPr>
          <p:cNvSpPr/>
          <p:nvPr/>
        </p:nvSpPr>
        <p:spPr>
          <a:xfrm>
            <a:off x="630376" y="2980188"/>
            <a:ext cx="5964384" cy="1260764"/>
          </a:xfrm>
          <a:prstGeom prst="roundRect">
            <a:avLst>
              <a:gd name="adj" fmla="val 50000"/>
            </a:avLst>
          </a:prstGeom>
          <a:solidFill>
            <a:srgbClr val="13C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/>
              <a:t>FRONT-END DEVELOPERS </a:t>
            </a:r>
          </a:p>
          <a:p>
            <a:pPr algn="r"/>
            <a:r>
              <a:rPr lang="en-US" sz="1800" dirty="0"/>
              <a:t>(</a:t>
            </a:r>
            <a:r>
              <a:rPr lang="en-US" sz="1800" i="1" dirty="0"/>
              <a:t>60K per year)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9AD390-EB42-1B4D-0465-D9FDD3B28E4A}"/>
              </a:ext>
            </a:extLst>
          </p:cNvPr>
          <p:cNvSpPr/>
          <p:nvPr/>
        </p:nvSpPr>
        <p:spPr>
          <a:xfrm>
            <a:off x="630376" y="5109744"/>
            <a:ext cx="5964384" cy="1260764"/>
          </a:xfrm>
          <a:prstGeom prst="roundRect">
            <a:avLst>
              <a:gd name="adj" fmla="val 50000"/>
            </a:avLst>
          </a:prstGeom>
          <a:solidFill>
            <a:srgbClr val="FF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/>
              <a:t>UX/UI DESIGNERS </a:t>
            </a:r>
          </a:p>
          <a:p>
            <a:pPr algn="r"/>
            <a:r>
              <a:rPr lang="en-US" sz="1800" dirty="0"/>
              <a:t>(</a:t>
            </a:r>
            <a:r>
              <a:rPr lang="en-US" sz="1800" i="1" dirty="0"/>
              <a:t>50K per year)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C64F5-F9DA-4B0A-16D4-FA71FE038508}"/>
              </a:ext>
            </a:extLst>
          </p:cNvPr>
          <p:cNvSpPr/>
          <p:nvPr/>
        </p:nvSpPr>
        <p:spPr>
          <a:xfrm>
            <a:off x="734287" y="318655"/>
            <a:ext cx="1690254" cy="1690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89188D-BF3E-049B-1822-D50E4F4C824D}"/>
              </a:ext>
            </a:extLst>
          </p:cNvPr>
          <p:cNvSpPr/>
          <p:nvPr/>
        </p:nvSpPr>
        <p:spPr>
          <a:xfrm>
            <a:off x="734286" y="2419078"/>
            <a:ext cx="1690254" cy="1690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3615EF-0740-0FDC-3ECF-007A2D0BD342}"/>
              </a:ext>
            </a:extLst>
          </p:cNvPr>
          <p:cNvSpPr/>
          <p:nvPr/>
        </p:nvSpPr>
        <p:spPr>
          <a:xfrm>
            <a:off x="734287" y="4589623"/>
            <a:ext cx="1690254" cy="1690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6D2771-7F7B-3038-EB80-1FD4428F3298}"/>
              </a:ext>
            </a:extLst>
          </p:cNvPr>
          <p:cNvSpPr/>
          <p:nvPr/>
        </p:nvSpPr>
        <p:spPr>
          <a:xfrm>
            <a:off x="798509" y="396586"/>
            <a:ext cx="1551834" cy="15462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711400-1588-43FE-2D10-29E577027929}"/>
              </a:ext>
            </a:extLst>
          </p:cNvPr>
          <p:cNvSpPr/>
          <p:nvPr/>
        </p:nvSpPr>
        <p:spPr>
          <a:xfrm>
            <a:off x="806013" y="2490659"/>
            <a:ext cx="1537854" cy="153785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B1E295-89BC-45A6-E1A8-917FB3CA5F97}"/>
              </a:ext>
            </a:extLst>
          </p:cNvPr>
          <p:cNvSpPr/>
          <p:nvPr/>
        </p:nvSpPr>
        <p:spPr>
          <a:xfrm>
            <a:off x="798509" y="4680254"/>
            <a:ext cx="1537854" cy="153785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ront-End Icons - Free SVG &amp; PNG Front-End Images - Noun Project">
            <a:extLst>
              <a:ext uri="{FF2B5EF4-FFF2-40B4-BE49-F238E27FC236}">
                <a16:creationId xmlns:a16="http://schemas.microsoft.com/office/drawing/2014/main" id="{D634BF95-A79B-EBA3-5D3E-A848F9C0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75" y="284308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ck-End Icons - Free SVG &amp; PNG Back-End Images - Noun Project">
            <a:extLst>
              <a:ext uri="{FF2B5EF4-FFF2-40B4-BE49-F238E27FC236}">
                <a16:creationId xmlns:a16="http://schemas.microsoft.com/office/drawing/2014/main" id="{2E4BC584-F6F6-206E-4E9A-B8DCF931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6" y="68753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I UX Design Icon - Free PNG &amp; SVG 2823238 - Noun Project">
            <a:extLst>
              <a:ext uri="{FF2B5EF4-FFF2-40B4-BE49-F238E27FC236}">
                <a16:creationId xmlns:a16="http://schemas.microsoft.com/office/drawing/2014/main" id="{E96DA3D5-86C9-363D-AAED-40B1EDEE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6" y="501738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DCD785-69A8-9B03-171C-052B7CFEFED7}"/>
              </a:ext>
            </a:extLst>
          </p:cNvPr>
          <p:cNvSpPr txBox="1"/>
          <p:nvPr/>
        </p:nvSpPr>
        <p:spPr>
          <a:xfrm>
            <a:off x="6754095" y="1640032"/>
            <a:ext cx="4807528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600" dirty="0"/>
              <a:t>Top </a:t>
            </a:r>
            <a:r>
              <a:rPr lang="en-US" sz="6600" b="1" dirty="0"/>
              <a:t>3</a:t>
            </a:r>
            <a:r>
              <a:rPr lang="en-US" sz="6600" dirty="0"/>
              <a:t> jobs in </a:t>
            </a:r>
            <a:r>
              <a:rPr lang="en-US" sz="11500" b="1" dirty="0">
                <a:solidFill>
                  <a:srgbClr val="002060"/>
                </a:solidFill>
              </a:rPr>
              <a:t>WEB</a:t>
            </a:r>
            <a:r>
              <a:rPr lang="en-US" sz="9600" dirty="0"/>
              <a:t> </a:t>
            </a:r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en-US" sz="6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2B5942-AC98-BEBB-5F84-90A4B3504C37}"/>
              </a:ext>
            </a:extLst>
          </p:cNvPr>
          <p:cNvSpPr/>
          <p:nvPr/>
        </p:nvSpPr>
        <p:spPr>
          <a:xfrm>
            <a:off x="2320636" y="2578099"/>
            <a:ext cx="7550728" cy="755072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8E971-7712-2FEF-37EE-8286F4178759}"/>
              </a:ext>
            </a:extLst>
          </p:cNvPr>
          <p:cNvSpPr/>
          <p:nvPr/>
        </p:nvSpPr>
        <p:spPr>
          <a:xfrm>
            <a:off x="0" y="3926766"/>
            <a:ext cx="11637818" cy="3228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C2BC80-4E41-BCAC-9D4B-25974FC7DD63}"/>
              </a:ext>
            </a:extLst>
          </p:cNvPr>
          <p:cNvSpPr/>
          <p:nvPr/>
        </p:nvSpPr>
        <p:spPr>
          <a:xfrm>
            <a:off x="2912038" y="2912270"/>
            <a:ext cx="1361209" cy="1361209"/>
          </a:xfrm>
          <a:prstGeom prst="ellipse">
            <a:avLst/>
          </a:prstGeom>
          <a:solidFill>
            <a:srgbClr val="004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3DE671-7A97-5022-B30B-9029C52C1241}"/>
              </a:ext>
            </a:extLst>
          </p:cNvPr>
          <p:cNvSpPr/>
          <p:nvPr/>
        </p:nvSpPr>
        <p:spPr>
          <a:xfrm>
            <a:off x="7963278" y="2968412"/>
            <a:ext cx="1361209" cy="1361209"/>
          </a:xfrm>
          <a:prstGeom prst="ellipse">
            <a:avLst/>
          </a:prstGeom>
          <a:solidFill>
            <a:srgbClr val="FF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FAA032-EFEC-ECD1-358A-3D3A08263178}"/>
              </a:ext>
            </a:extLst>
          </p:cNvPr>
          <p:cNvSpPr/>
          <p:nvPr/>
        </p:nvSpPr>
        <p:spPr>
          <a:xfrm>
            <a:off x="5414241" y="1945266"/>
            <a:ext cx="1361209" cy="1361209"/>
          </a:xfrm>
          <a:prstGeom prst="ellipse">
            <a:avLst/>
          </a:prstGeom>
          <a:solidFill>
            <a:srgbClr val="13C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6CBE06-DA6A-661B-271B-CADAF8374E88}"/>
              </a:ext>
            </a:extLst>
          </p:cNvPr>
          <p:cNvSpPr/>
          <p:nvPr/>
        </p:nvSpPr>
        <p:spPr>
          <a:xfrm>
            <a:off x="5555673" y="2079337"/>
            <a:ext cx="1080654" cy="10806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AF625B-DFD1-1681-1BBC-2C9174A7DCC4}"/>
              </a:ext>
            </a:extLst>
          </p:cNvPr>
          <p:cNvSpPr/>
          <p:nvPr/>
        </p:nvSpPr>
        <p:spPr>
          <a:xfrm>
            <a:off x="8104710" y="3102483"/>
            <a:ext cx="1080654" cy="10806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D00552-F38E-6E97-6186-DD952D3094AA}"/>
              </a:ext>
            </a:extLst>
          </p:cNvPr>
          <p:cNvSpPr/>
          <p:nvPr/>
        </p:nvSpPr>
        <p:spPr>
          <a:xfrm>
            <a:off x="3053470" y="3059041"/>
            <a:ext cx="1080654" cy="10806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257788-9658-2B60-7F62-FE0A8637B75F}"/>
              </a:ext>
            </a:extLst>
          </p:cNvPr>
          <p:cNvSpPr txBox="1"/>
          <p:nvPr/>
        </p:nvSpPr>
        <p:spPr>
          <a:xfrm>
            <a:off x="2824954" y="4416679"/>
            <a:ext cx="1623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Stay Focus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6EDF1-1D4C-7645-3274-180A15E128A8}"/>
              </a:ext>
            </a:extLst>
          </p:cNvPr>
          <p:cNvSpPr txBox="1"/>
          <p:nvPr/>
        </p:nvSpPr>
        <p:spPr>
          <a:xfrm>
            <a:off x="4930670" y="3494032"/>
            <a:ext cx="242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Asking 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FF3EC-C145-EBC0-FFC9-9270A5673085}"/>
              </a:ext>
            </a:extLst>
          </p:cNvPr>
          <p:cNvSpPr txBox="1"/>
          <p:nvPr/>
        </p:nvSpPr>
        <p:spPr>
          <a:xfrm>
            <a:off x="7769753" y="4452816"/>
            <a:ext cx="177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 taking</a:t>
            </a:r>
          </a:p>
        </p:txBody>
      </p:sp>
      <p:pic>
        <p:nvPicPr>
          <p:cNvPr id="2050" name="Picture 2" descr="Focus Icon&quot; Images – Browse 375 Stock Photos, Vectors, and ...">
            <a:extLst>
              <a:ext uri="{FF2B5EF4-FFF2-40B4-BE49-F238E27FC236}">
                <a16:creationId xmlns:a16="http://schemas.microsoft.com/office/drawing/2014/main" id="{49F7033B-3575-A2D0-EF89-135BC0F1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7" t="14225" r="15623" b="15468"/>
          <a:stretch/>
        </p:blipFill>
        <p:spPr bwMode="auto">
          <a:xfrm>
            <a:off x="3269982" y="3263033"/>
            <a:ext cx="645320" cy="6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EED765-C422-893D-9C8D-F804308E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24" y="2373443"/>
            <a:ext cx="492442" cy="49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d Note Icons - Free SVG &amp; PNG Add Note Images - Noun Project">
            <a:extLst>
              <a:ext uri="{FF2B5EF4-FFF2-40B4-BE49-F238E27FC236}">
                <a16:creationId xmlns:a16="http://schemas.microsoft.com/office/drawing/2014/main" id="{D4D4D223-08FF-3CAA-B79E-CC733585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279" y="3306475"/>
            <a:ext cx="686880" cy="6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76210D6-1D8F-B66A-415D-8028293ACB00}"/>
              </a:ext>
            </a:extLst>
          </p:cNvPr>
          <p:cNvSpPr/>
          <p:nvPr/>
        </p:nvSpPr>
        <p:spPr>
          <a:xfrm>
            <a:off x="2824954" y="2839700"/>
            <a:ext cx="1513609" cy="1513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4A950E-80BD-D815-5E76-3C84B20ED749}"/>
              </a:ext>
            </a:extLst>
          </p:cNvPr>
          <p:cNvSpPr/>
          <p:nvPr/>
        </p:nvSpPr>
        <p:spPr>
          <a:xfrm>
            <a:off x="7876194" y="2895842"/>
            <a:ext cx="1513609" cy="1513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7C962C-EE69-8099-A733-912CD9016981}"/>
              </a:ext>
            </a:extLst>
          </p:cNvPr>
          <p:cNvSpPr/>
          <p:nvPr/>
        </p:nvSpPr>
        <p:spPr>
          <a:xfrm>
            <a:off x="5327157" y="1872696"/>
            <a:ext cx="1513609" cy="15136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0B43F-8C25-E44B-B1F0-3CBC5C7A9EC4}"/>
              </a:ext>
            </a:extLst>
          </p:cNvPr>
          <p:cNvSpPr txBox="1"/>
          <p:nvPr/>
        </p:nvSpPr>
        <p:spPr>
          <a:xfrm>
            <a:off x="3552998" y="920319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 Tips to Study hard:</a:t>
            </a:r>
          </a:p>
        </p:txBody>
      </p:sp>
    </p:spTree>
    <p:extLst>
      <p:ext uri="{BB962C8B-B14F-4D97-AF65-F5344CB8AC3E}">
        <p14:creationId xmlns:p14="http://schemas.microsoft.com/office/powerpoint/2010/main" val="35351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Mengheang Pho</cp:lastModifiedBy>
  <cp:revision>1</cp:revision>
  <dcterms:created xsi:type="dcterms:W3CDTF">2023-05-27T05:11:41Z</dcterms:created>
  <dcterms:modified xsi:type="dcterms:W3CDTF">2023-05-27T05:11:52Z</dcterms:modified>
</cp:coreProperties>
</file>