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9" d="100"/>
          <a:sy n="69" d="100"/>
        </p:scale>
        <p:origin x="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9ECC-4BC2-40A6-8AFF-3B98898514E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F95C-D58C-4C61-8EB1-A2DF40AF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563417"/>
            <a:ext cx="6440869" cy="4895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33" y="488418"/>
            <a:ext cx="5482431" cy="45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09"/>
            <a:ext cx="6071210" cy="591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97309"/>
            <a:ext cx="5680363" cy="59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2255" cy="650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5" y="-18473"/>
            <a:ext cx="5929745" cy="63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14"/>
            <a:ext cx="6169891" cy="6411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09" y="0"/>
            <a:ext cx="5833921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3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3636" cy="6631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73" y="-18472"/>
            <a:ext cx="607752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1418" cy="619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62" y="0"/>
            <a:ext cx="5844565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41" y="416232"/>
            <a:ext cx="7239132" cy="56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CHORN.CHOAN</dc:creator>
  <cp:lastModifiedBy>CHORN.CHOAN</cp:lastModifiedBy>
  <cp:revision>3</cp:revision>
  <dcterms:created xsi:type="dcterms:W3CDTF">2023-11-17T13:28:54Z</dcterms:created>
  <dcterms:modified xsi:type="dcterms:W3CDTF">2023-11-17T13:44:34Z</dcterms:modified>
</cp:coreProperties>
</file>