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23/08/2023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print(c[0])</a:t>
            </a: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538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CHORN.CHOAN</cp:lastModifiedBy>
  <cp:revision>237</cp:revision>
  <dcterms:created xsi:type="dcterms:W3CDTF">2020-01-30T10:34:45Z</dcterms:created>
  <dcterms:modified xsi:type="dcterms:W3CDTF">2023-08-23T08:31:48Z</dcterms:modified>
</cp:coreProperties>
</file>