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DBAE94-F4D2-474F-8C1B-43CBCD24D111}">
  <a:tblStyle styleId="{58DBAE94-F4D2-474F-8C1B-43CBCD24D11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856404" y="1610436"/>
            <a:ext cx="6423600" cy="3781646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0" i="0" lang="en-US" sz="20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b="0" i="0" sz="20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447738">
            <a:off x="7410943" y="3925097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362234" y="4862094"/>
            <a:ext cx="3657600" cy="62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b="0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37" y="2836067"/>
            <a:ext cx="6205992" cy="259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2"/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2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5254960" y="26084"/>
            <a:ext cx="2619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/>
          </a:p>
        </p:txBody>
      </p:sp>
      <p:sp>
        <p:nvSpPr>
          <p:cNvPr id="270" name="Google Shape;270;p22"/>
          <p:cNvSpPr txBox="1"/>
          <p:nvPr/>
        </p:nvSpPr>
        <p:spPr>
          <a:xfrm>
            <a:off x="718437" y="1938000"/>
            <a:ext cx="1086396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 the  start code (index.php and get.php)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fulfill the below requirements :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696816" y="4776774"/>
            <a:ext cx="2472603" cy="69340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/>
          <p:nvPr/>
        </p:nvSpPr>
        <p:spPr>
          <a:xfrm rot="1794238">
            <a:off x="2854703" y="5569085"/>
            <a:ext cx="1715540" cy="360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7632128" y="2994166"/>
            <a:ext cx="44230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Your name is ronan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Your hobbies are piano disco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are a boy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3641718" y="6332877"/>
            <a:ext cx="6737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http://localhost/get.php?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name=ronan&amp;hobbies=piano%0D%0Adisco&amp;gender=ma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 rot="-3548839">
            <a:off x="7816228" y="5155792"/>
            <a:ext cx="1715540" cy="360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497286" y="3362864"/>
            <a:ext cx="3433851" cy="1812684"/>
          </a:xfrm>
          <a:prstGeom prst="roundRect">
            <a:avLst>
              <a:gd fmla="val 6539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1500" y="3798832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 txBox="1"/>
          <p:nvPr/>
        </p:nvSpPr>
        <p:spPr>
          <a:xfrm>
            <a:off x="8998703" y="3438113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1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1225065" y="3533875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1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3260" y="370598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 txBox="1"/>
          <p:nvPr/>
        </p:nvSpPr>
        <p:spPr>
          <a:xfrm>
            <a:off x="2286716" y="513708"/>
            <a:ext cx="8022107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a GET request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information from client to server is </a:t>
            </a:r>
            <a:r>
              <a:rPr b="1" i="0" lang="en-US" sz="3500" u="none" cap="none" strike="noStrike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stored on the URL </a:t>
            </a:r>
            <a:r>
              <a:rPr b="1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224" y="3798832"/>
            <a:ext cx="645827" cy="63979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 txBox="1"/>
          <p:nvPr/>
        </p:nvSpPr>
        <p:spPr>
          <a:xfrm>
            <a:off x="1483333" y="2528149"/>
            <a:ext cx="102150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http://localhost/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action.php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n-US" sz="2000" u="none" cap="none" strike="noStrike">
                <a:solidFill>
                  <a:srgbClr val="FF669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i="0" lang="en-US" sz="2000" u="none" cap="none" strike="noStrike">
                <a:solidFill>
                  <a:srgbClr val="FF6699"/>
                </a:solidFill>
                <a:latin typeface="Consolas"/>
                <a:ea typeface="Consolas"/>
                <a:cs typeface="Consolas"/>
                <a:sym typeface="Consolas"/>
              </a:rPr>
              <a:t>Ronan</a:t>
            </a:r>
            <a:r>
              <a:rPr b="0" i="0" lang="en-US" sz="2000" u="none" cap="none" strike="noStrike">
                <a:solidFill>
                  <a:srgbClr val="FF6699"/>
                </a:solidFill>
                <a:latin typeface="Consolas"/>
                <a:ea typeface="Consolas"/>
                <a:cs typeface="Consolas"/>
                <a:sym typeface="Consolas"/>
              </a:rPr>
              <a:t>&amp;password=</a:t>
            </a:r>
            <a:r>
              <a:rPr b="1" i="0" lang="en-US" sz="2000" u="none" cap="none" strike="noStrike">
                <a:solidFill>
                  <a:srgbClr val="FF6699"/>
                </a:solidFill>
                <a:latin typeface="Consolas"/>
                <a:ea typeface="Consolas"/>
                <a:cs typeface="Consolas"/>
                <a:sym typeface="Consolas"/>
              </a:rPr>
              <a:t>MyVerySecretPassword</a:t>
            </a:r>
            <a:endParaRPr/>
          </a:p>
        </p:txBody>
      </p:sp>
      <p:pic>
        <p:nvPicPr>
          <p:cNvPr id="289" name="Google Shape;28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5145" y="3802077"/>
            <a:ext cx="645827" cy="63979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3"/>
          <p:cNvSpPr/>
          <p:nvPr/>
        </p:nvSpPr>
        <p:spPr>
          <a:xfrm>
            <a:off x="8098058" y="3362864"/>
            <a:ext cx="3433851" cy="1812684"/>
          </a:xfrm>
          <a:prstGeom prst="roundRect">
            <a:avLst>
              <a:gd fmla="val 6539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7739" y="3255712"/>
            <a:ext cx="561242" cy="61004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3"/>
          <p:cNvSpPr/>
          <p:nvPr/>
        </p:nvSpPr>
        <p:spPr>
          <a:xfrm>
            <a:off x="4254051" y="3966694"/>
            <a:ext cx="3521094" cy="1803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1560125" y="5828192"/>
            <a:ext cx="966102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Q1  -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drawback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this method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Q2 -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you have an idea to improve it ?</a:t>
            </a:r>
            <a:endParaRPr b="0" i="1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379" y="661451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 txBox="1"/>
          <p:nvPr/>
        </p:nvSpPr>
        <p:spPr>
          <a:xfrm>
            <a:off x="930271" y="1227321"/>
            <a:ext cx="105028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2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4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4211772" y="255619"/>
            <a:ext cx="30776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Activity  3</a:t>
            </a:r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718436" y="2031008"/>
            <a:ext cx="1086396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 the 2 way to send data to server (get-way and post-way projects)</a:t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>
            <a:off x="718435" y="2748709"/>
            <a:ext cx="1086396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after clicking on SEND button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- on get-way ?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       - on post-way ?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192" y="64727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4"/>
          <p:cNvSpPr txBox="1"/>
          <p:nvPr/>
        </p:nvSpPr>
        <p:spPr>
          <a:xfrm>
            <a:off x="781724" y="4422093"/>
            <a:ext cx="1086396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the Network tab : where are the parameters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- on get-way ?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       - on post-way ?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9442" y="3640046"/>
            <a:ext cx="4902558" cy="204519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4"/>
          <p:cNvSpPr txBox="1"/>
          <p:nvPr/>
        </p:nvSpPr>
        <p:spPr>
          <a:xfrm>
            <a:off x="7778839" y="5898229"/>
            <a:ext cx="42338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Network tab , observe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 GET and a POST request are composed of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25"/>
          <p:cNvSpPr txBox="1"/>
          <p:nvPr/>
        </p:nvSpPr>
        <p:spPr>
          <a:xfrm>
            <a:off x="3447942" y="17617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or POST ?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580" y="3015761"/>
            <a:ext cx="7316180" cy="384223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 txBox="1"/>
          <p:nvPr/>
        </p:nvSpPr>
        <p:spPr>
          <a:xfrm>
            <a:off x="1502336" y="1169500"/>
            <a:ext cx="8836700" cy="1631216"/>
          </a:xfrm>
          <a:prstGeom prst="rect">
            <a:avLst/>
          </a:prstGeom>
          <a:noFill/>
          <a:ln cap="flat" cmpd="sng" w="38100">
            <a:solidFill>
              <a:srgbClr val="FF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0" lang="en-US" sz="2000" u="none" cap="none" strike="noStrike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get  data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server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 get the students of class wep21B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we want to </a:t>
            </a:r>
            <a:r>
              <a:rPr b="1" i="0" lang="en-US" sz="2000" u="none" cap="none" strike="noStrike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submit  data </a:t>
            </a:r>
            <a:r>
              <a:rPr b="0" i="0" lang="en-US" sz="2000" u="none" cap="none" strike="noStrike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  submit a form to add a new student in the database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679" y="2498502"/>
            <a:ext cx="8621449" cy="363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035461">
            <a:off x="604071" y="377871"/>
            <a:ext cx="1189711" cy="117520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6"/>
          <p:cNvSpPr txBox="1"/>
          <p:nvPr/>
        </p:nvSpPr>
        <p:spPr>
          <a:xfrm>
            <a:off x="3401355" y="387484"/>
            <a:ext cx="5306096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 code to display the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from the "first name" field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679" y="2498502"/>
            <a:ext cx="8621449" cy="363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035461">
            <a:off x="604071" y="377871"/>
            <a:ext cx="1189711" cy="117520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7"/>
          <p:cNvSpPr txBox="1"/>
          <p:nvPr/>
        </p:nvSpPr>
        <p:spPr>
          <a:xfrm>
            <a:off x="3401355" y="387484"/>
            <a:ext cx="5306096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 code to display the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from the "first name" field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6054403" y="3028950"/>
            <a:ext cx="365447" cy="2428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5971420" y="2965182"/>
            <a:ext cx="55015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/>
        </p:nvSpPr>
        <p:spPr>
          <a:xfrm>
            <a:off x="3010059" y="601178"/>
            <a:ext cx="7331675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happen if the parameter key is incorrect?</a:t>
            </a:r>
            <a:endParaRPr/>
          </a:p>
        </p:txBody>
      </p:sp>
      <p:sp>
        <p:nvSpPr>
          <p:cNvPr id="340" name="Google Shape;340;p28"/>
          <p:cNvSpPr txBox="1"/>
          <p:nvPr/>
        </p:nvSpPr>
        <p:spPr>
          <a:xfrm>
            <a:off x="1255604" y="2816716"/>
            <a:ext cx="4384675" cy="206210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&lt;form action=“post.php" method=“post"&gt;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&lt;label&gt;User Name: &lt;/label&gt;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&lt;input type="text"     	name="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&lt;input type="submit" name="sub" value="Send" /&gt;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&lt;/form&gt; </a:t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6912467" y="2816717"/>
            <a:ext cx="4249881" cy="206210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$name = $_POST['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echo "Your name is ".$name;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 rot="-1731547">
            <a:off x="187844" y="629819"/>
            <a:ext cx="2135521" cy="83099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TRY 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/>
        </p:nvSpPr>
        <p:spPr>
          <a:xfrm>
            <a:off x="2020462" y="3058838"/>
            <a:ext cx="661591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 –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are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URL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2020462" y="3880239"/>
            <a:ext cx="689323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Q3 –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request can be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bookmarked</a:t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2020462" y="4701640"/>
            <a:ext cx="860524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Q4 –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request can contain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file, an image….</a:t>
            </a:r>
            <a:endParaRPr/>
          </a:p>
        </p:txBody>
      </p:sp>
      <p:pic>
        <p:nvPicPr>
          <p:cNvPr id="350" name="Google Shape;3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035461">
            <a:off x="604071" y="377871"/>
            <a:ext cx="1189711" cy="117520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9"/>
          <p:cNvSpPr txBox="1"/>
          <p:nvPr/>
        </p:nvSpPr>
        <p:spPr>
          <a:xfrm>
            <a:off x="1990390" y="2314920"/>
            <a:ext cx="452078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 –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fastest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request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3447942" y="17617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or POST ?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/>
          <p:nvPr/>
        </p:nvSpPr>
        <p:spPr>
          <a:xfrm>
            <a:off x="3610425" y="224369"/>
            <a:ext cx="593761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PNC Club application !</a:t>
            </a:r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1684382" y="1209291"/>
            <a:ext cx="91494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2 PHP files: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index.php :   the application from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result.php:    the summary of the data submited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467" y="624255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0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HOMEWORK</a:t>
            </a:r>
            <a:endParaRPr/>
          </a:p>
        </p:txBody>
      </p:sp>
      <p:pic>
        <p:nvPicPr>
          <p:cNvPr id="361" name="Google Shape;36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0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1781550" y="2825516"/>
            <a:ext cx="6367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2493603" y="2796509"/>
            <a:ext cx="3055421" cy="3688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672940" y="3289782"/>
            <a:ext cx="17363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Club you want to apply</a:t>
            </a: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2493604" y="3286599"/>
            <a:ext cx="3055420" cy="3688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0"/>
          <p:cNvSpPr/>
          <p:nvPr/>
        </p:nvSpPr>
        <p:spPr>
          <a:xfrm flipH="1" rot="10800000">
            <a:off x="5036459" y="3377687"/>
            <a:ext cx="342900" cy="23832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2624087" y="3295379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Robotic Club</a:t>
            </a:r>
            <a:endParaRPr/>
          </a:p>
        </p:txBody>
      </p:sp>
      <p:sp>
        <p:nvSpPr>
          <p:cNvPr id="369" name="Google Shape;369;p30"/>
          <p:cNvSpPr txBox="1"/>
          <p:nvPr/>
        </p:nvSpPr>
        <p:spPr>
          <a:xfrm>
            <a:off x="1448794" y="4667381"/>
            <a:ext cx="9605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Yours skills</a:t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2493604" y="4655414"/>
            <a:ext cx="213442" cy="1715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2707046" y="4615415"/>
            <a:ext cx="11576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coder</a:t>
            </a: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2501974" y="4930530"/>
            <a:ext cx="213442" cy="1715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2754568" y="4875947"/>
            <a:ext cx="10134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super star</a:t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2503260" y="5305266"/>
            <a:ext cx="213442" cy="1715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2699249" y="5264621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singer</a:t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2493604" y="5626057"/>
            <a:ext cx="213442" cy="171504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2699249" y="5596047"/>
            <a:ext cx="11240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eater</a:t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907669" y="6168423"/>
            <a:ext cx="4641356" cy="36888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0"/>
          <p:cNvSpPr txBox="1"/>
          <p:nvPr/>
        </p:nvSpPr>
        <p:spPr>
          <a:xfrm>
            <a:off x="2851933" y="6187124"/>
            <a:ext cx="13531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  !</a:t>
            </a:r>
            <a:endParaRPr/>
          </a:p>
        </p:txBody>
      </p:sp>
      <p:sp>
        <p:nvSpPr>
          <p:cNvPr id="380" name="Google Shape;380;p30"/>
          <p:cNvSpPr txBox="1"/>
          <p:nvPr/>
        </p:nvSpPr>
        <p:spPr>
          <a:xfrm>
            <a:off x="1140672" y="3833678"/>
            <a:ext cx="12186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time for you</a:t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495299" y="2563545"/>
            <a:ext cx="5449349" cy="411665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4248071" y="4655414"/>
            <a:ext cx="213442" cy="1715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4461513" y="4570329"/>
            <a:ext cx="9861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in arts</a:t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4256441" y="4930530"/>
            <a:ext cx="213442" cy="171504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4469883" y="4911528"/>
            <a:ext cx="12089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crazy dancer</a:t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4257727" y="5305266"/>
            <a:ext cx="213442" cy="1715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4461513" y="5263180"/>
            <a:ext cx="12153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in design</a:t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4248071" y="5665467"/>
            <a:ext cx="213442" cy="1715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0"/>
          <p:cNvSpPr txBox="1"/>
          <p:nvPr/>
        </p:nvSpPr>
        <p:spPr>
          <a:xfrm>
            <a:off x="4461513" y="5597919"/>
            <a:ext cx="14205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in speeches</a:t>
            </a:r>
            <a:endParaRPr/>
          </a:p>
        </p:txBody>
      </p:sp>
      <p:sp>
        <p:nvSpPr>
          <p:cNvPr id="390" name="Google Shape;390;p30"/>
          <p:cNvSpPr/>
          <p:nvPr/>
        </p:nvSpPr>
        <p:spPr>
          <a:xfrm>
            <a:off x="2496454" y="3880140"/>
            <a:ext cx="190500" cy="190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 txBox="1"/>
          <p:nvPr/>
        </p:nvSpPr>
        <p:spPr>
          <a:xfrm>
            <a:off x="2718266" y="3843021"/>
            <a:ext cx="1471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 mornings</a:t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4205042" y="3898841"/>
            <a:ext cx="190500" cy="190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4426854" y="3861722"/>
            <a:ext cx="15664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 afternoons</a:t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2523283" y="4217993"/>
            <a:ext cx="190500" cy="190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2745095" y="4180874"/>
            <a:ext cx="1471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Sunday afternoons</a:t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5739427" y="6052457"/>
            <a:ext cx="1430630" cy="4848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/>
          <p:nvPr/>
        </p:nvSpPr>
        <p:spPr>
          <a:xfrm>
            <a:off x="7290950" y="2563545"/>
            <a:ext cx="4117279" cy="411665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0"/>
          <p:cNvSpPr txBox="1"/>
          <p:nvPr/>
        </p:nvSpPr>
        <p:spPr>
          <a:xfrm>
            <a:off x="7850966" y="3506655"/>
            <a:ext cx="34868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Thx you Phandy !!</a:t>
            </a:r>
            <a:endParaRPr/>
          </a:p>
        </p:txBody>
      </p:sp>
      <p:pic>
        <p:nvPicPr>
          <p:cNvPr id="399" name="Google Shape;39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49526" y="2666164"/>
            <a:ext cx="100012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0"/>
          <p:cNvSpPr txBox="1"/>
          <p:nvPr/>
        </p:nvSpPr>
        <p:spPr>
          <a:xfrm>
            <a:off x="7721123" y="4180874"/>
            <a:ext cx="35189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received your application for the Robotic club</a:t>
            </a:r>
            <a:endParaRPr/>
          </a:p>
        </p:txBody>
      </p:sp>
      <p:sp>
        <p:nvSpPr>
          <p:cNvPr id="401" name="Google Shape;401;p30"/>
          <p:cNvSpPr txBox="1"/>
          <p:nvPr/>
        </p:nvSpPr>
        <p:spPr>
          <a:xfrm>
            <a:off x="7954359" y="4726880"/>
            <a:ext cx="30524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a crazy dancer and the best eater</a:t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7952609" y="5199771"/>
            <a:ext cx="30380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be available on Sunday afternoon</a:t>
            </a:r>
            <a:endParaRPr/>
          </a:p>
        </p:txBody>
      </p:sp>
      <p:sp>
        <p:nvSpPr>
          <p:cNvPr id="403" name="Google Shape;403;p30"/>
          <p:cNvSpPr txBox="1"/>
          <p:nvPr/>
        </p:nvSpPr>
        <p:spPr>
          <a:xfrm>
            <a:off x="2584391" y="2850778"/>
            <a:ext cx="7040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Phandy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8366764" y="2422683"/>
            <a:ext cx="3012436" cy="346947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625" y="3684509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9228" y="1777897"/>
            <a:ext cx="863948" cy="863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4"/>
          <p:cNvCxnSpPr/>
          <p:nvPr/>
        </p:nvCxnSpPr>
        <p:spPr>
          <a:xfrm>
            <a:off x="5009043" y="4966354"/>
            <a:ext cx="3916286" cy="27679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6619041" y="5093875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0" i="1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 rot="10800000">
            <a:off x="5010217" y="3268579"/>
            <a:ext cx="3739767" cy="45155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6536149" y="2933249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1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965200" y="2427209"/>
            <a:ext cx="4686300" cy="35992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582159" y="1472777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b="0" i="1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9080349" y="1355068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1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3423631" y="3790966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PHP CODE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3488690" y="5291063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HTML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 rot="10800000">
            <a:off x="2410866" y="4386419"/>
            <a:ext cx="960548" cy="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09" name="Google Shape;10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4584" y="3674832"/>
            <a:ext cx="768281" cy="76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1065017" y="4516441"/>
            <a:ext cx="130585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MANUPULATE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1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97378" y="2898559"/>
            <a:ext cx="696033" cy="67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10037135" y="3631567"/>
            <a:ext cx="104767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4439520" y="341185"/>
            <a:ext cx="3738128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3 - FORMS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29971" y="4310642"/>
            <a:ext cx="830846" cy="70621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10037135" y="5039621"/>
            <a:ext cx="104767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COOKIES</a:t>
            </a:r>
            <a:endParaRPr/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1140" y="186323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 rot="-1401539">
            <a:off x="4077746" y="5802446"/>
            <a:ext cx="1192955" cy="30777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9923494" y="2664606"/>
            <a:ext cx="2170296" cy="156925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 rot="-1401539">
            <a:off x="4456689" y="3986155"/>
            <a:ext cx="1192955" cy="30777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 rot="-1401539">
            <a:off x="10814891" y="3445207"/>
            <a:ext cx="1192955" cy="307777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63657" y="2641904"/>
            <a:ext cx="2272935" cy="129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8602" y="4538975"/>
            <a:ext cx="560918" cy="73132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 rot="-1401539">
            <a:off x="7455378" y="2720731"/>
            <a:ext cx="1192955" cy="30777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/>
        </p:nvSpPr>
        <p:spPr>
          <a:xfrm>
            <a:off x="3787148" y="48626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2390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1131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1917650" y="1951588"/>
            <a:ext cx="9497070" cy="3847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difference between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how to get data from </a:t>
            </a:r>
            <a:r>
              <a:rPr b="1" i="0" lang="en-US" sz="3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PHP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b="1" i="0" lang="en-US" sz="3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$_GET and $_POST</a:t>
            </a:r>
            <a:endParaRPr/>
          </a:p>
          <a:p>
            <a:pPr indent="-234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b="1" i="0" lang="en-US" sz="3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Redirecting</a:t>
            </a:r>
            <a:r>
              <a:rPr b="1" i="0" lang="en-US" sz="3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form after submission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073145" y="1678648"/>
            <a:ext cx="933702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the server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(php -S localhost:80)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the browser, write the following query: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4672654" y="289137"/>
            <a:ext cx="33029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Activity 1-a</a:t>
            </a:r>
            <a:endParaRPr/>
          </a:p>
        </p:txBody>
      </p:sp>
      <p:graphicFrame>
        <p:nvGraphicFramePr>
          <p:cNvPr id="143" name="Google Shape;143;p16"/>
          <p:cNvGraphicFramePr/>
          <p:nvPr/>
        </p:nvGraphicFramePr>
        <p:xfrm>
          <a:off x="3715377" y="25691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{58DBAE94-F4D2-474F-8C1B-43CBCD24D111}</a:tableStyleId>
              </a:tblPr>
              <a:tblGrid>
                <a:gridCol w="1434800"/>
                <a:gridCol w="3362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Schema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Domain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localhost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Resource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action.php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parameters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=  rady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 = rady@com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44" name="Google Shape;14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5377" y="5075332"/>
            <a:ext cx="38004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734096" y="4563131"/>
            <a:ext cx="93370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the display page is: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734095" y="5999538"/>
            <a:ext cx="93370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parameter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update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action.php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display 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2096727" y="1215775"/>
            <a:ext cx="933702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the server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(php -S localhost:80)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the browser, write the following query: 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4429460" y="220478"/>
            <a:ext cx="43716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Activity 1-b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2096727" y="3456740"/>
            <a:ext cx="93370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 the form and click on SEND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253512" y="5521867"/>
            <a:ext cx="966102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Q1  - Which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executed when clicking on SEND ?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(write the query)</a:t>
            </a: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3810760" y="2071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{58DBAE94-F4D2-474F-8C1B-43CBCD24D111}</a:tableStyleId>
              </a:tblPr>
              <a:tblGrid>
                <a:gridCol w="1583450"/>
                <a:gridCol w="3711150"/>
              </a:tblGrid>
              <a:tr h="35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Schema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Domain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localhost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Resource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index.php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61" name="Google Shape;16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760" y="3955018"/>
            <a:ext cx="39624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253511" y="6159057"/>
            <a:ext cx="966102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Q2  - Which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executed when clicking on SEND ?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3810760" y="4752304"/>
            <a:ext cx="1134727" cy="440964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3998119" y="4818897"/>
            <a:ext cx="6848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45980" y="1692355"/>
            <a:ext cx="5635990" cy="4441745"/>
          </a:xfrm>
          <a:prstGeom prst="roundRect">
            <a:avLst>
              <a:gd fmla="val 6539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1" y="3045244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0274" y="1180577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1343839" y="915620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1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2986189" y="108937"/>
            <a:ext cx="8022107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What’s happen when clicking on </a:t>
            </a:r>
            <a:r>
              <a:rPr b="1" i="0" lang="en-US" sz="3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b="1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0211" y="2294429"/>
            <a:ext cx="645827" cy="639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8"/>
          <p:cNvCxnSpPr/>
          <p:nvPr/>
        </p:nvCxnSpPr>
        <p:spPr>
          <a:xfrm flipH="1" rot="10800000">
            <a:off x="4936736" y="3090563"/>
            <a:ext cx="1107407" cy="1540189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18"/>
          <p:cNvSpPr txBox="1"/>
          <p:nvPr/>
        </p:nvSpPr>
        <p:spPr>
          <a:xfrm>
            <a:off x="1139505" y="2716593"/>
            <a:ext cx="9557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1170552" y="3412034"/>
            <a:ext cx="7505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2235794" y="2758760"/>
            <a:ext cx="1693946" cy="377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AA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2235794" y="3368052"/>
            <a:ext cx="1693946" cy="377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983340" y="2411821"/>
            <a:ext cx="3184803" cy="219039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1921078" y="4003544"/>
            <a:ext cx="1467670" cy="40011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992098" y="2037732"/>
            <a:ext cx="20730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action="</a:t>
            </a:r>
            <a:r>
              <a:rPr b="1" i="0" lang="en-US" sz="14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action.php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2598432" y="5705591"/>
            <a:ext cx="50821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http://localhost/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action.php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?name=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&amp;mail=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BB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5957799" y="3640272"/>
            <a:ext cx="485888" cy="485888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6505176" y="3695767"/>
            <a:ext cx="24625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Request is sent to the server</a:t>
            </a:r>
            <a:endParaRPr/>
          </a:p>
        </p:txBody>
      </p:sp>
      <p:cxnSp>
        <p:nvCxnSpPr>
          <p:cNvPr id="187" name="Google Shape;187;p18"/>
          <p:cNvCxnSpPr/>
          <p:nvPr/>
        </p:nvCxnSpPr>
        <p:spPr>
          <a:xfrm>
            <a:off x="2095216" y="4492368"/>
            <a:ext cx="1331357" cy="993986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18"/>
          <p:cNvSpPr/>
          <p:nvPr/>
        </p:nvSpPr>
        <p:spPr>
          <a:xfrm>
            <a:off x="3242515" y="4745975"/>
            <a:ext cx="485888" cy="485888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3901940" y="4630752"/>
            <a:ext cx="164740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request is created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the action and parameters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168194" y="2092405"/>
            <a:ext cx="5635990" cy="4441745"/>
          </a:xfrm>
          <a:prstGeom prst="roundRect">
            <a:avLst>
              <a:gd fmla="val 6539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05" y="3445294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2488" y="1580627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/>
          <p:nvPr/>
        </p:nvSpPr>
        <p:spPr>
          <a:xfrm>
            <a:off x="8531467" y="2012601"/>
            <a:ext cx="3359547" cy="371233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9304709" y="1361318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b="0" i="1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1366053" y="1315670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1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9379303" y="3805373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PHP CODE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9685476" y="5190130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HTML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79266" y="1629189"/>
            <a:ext cx="863948" cy="86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8295" y="2606583"/>
            <a:ext cx="2272935" cy="129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75388" y="4438042"/>
            <a:ext cx="560918" cy="73132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2986189" y="108937"/>
            <a:ext cx="8022107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What’s happen when clicking on </a:t>
            </a:r>
            <a:r>
              <a:rPr b="1" i="0" lang="en-US" sz="3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b="1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52425" y="2694479"/>
            <a:ext cx="645827" cy="6397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 txBox="1"/>
          <p:nvPr/>
        </p:nvSpPr>
        <p:spPr>
          <a:xfrm>
            <a:off x="1161719" y="3116643"/>
            <a:ext cx="2494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name is AA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1192766" y="3812084"/>
            <a:ext cx="22894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mail is BB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1005554" y="2811871"/>
            <a:ext cx="3184803" cy="219039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979651" y="2150558"/>
            <a:ext cx="50821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http://localhost/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action.php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?name=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&amp;mail=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BB</a:t>
            </a:r>
            <a:endParaRPr/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48632" y="2681614"/>
            <a:ext cx="645827" cy="639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19"/>
          <p:cNvCxnSpPr/>
          <p:nvPr/>
        </p:nvCxnSpPr>
        <p:spPr>
          <a:xfrm>
            <a:off x="6333298" y="2995374"/>
            <a:ext cx="1685400" cy="19001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19"/>
          <p:cNvCxnSpPr/>
          <p:nvPr/>
        </p:nvCxnSpPr>
        <p:spPr>
          <a:xfrm>
            <a:off x="8706236" y="3128171"/>
            <a:ext cx="907667" cy="63979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9585499" y="4097381"/>
            <a:ext cx="359955" cy="1006498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19"/>
          <p:cNvCxnSpPr/>
          <p:nvPr/>
        </p:nvCxnSpPr>
        <p:spPr>
          <a:xfrm rot="10800000">
            <a:off x="8178165" y="3578304"/>
            <a:ext cx="1255760" cy="1788015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19"/>
          <p:cNvCxnSpPr/>
          <p:nvPr/>
        </p:nvCxnSpPr>
        <p:spPr>
          <a:xfrm flipH="1">
            <a:off x="5391150" y="3629098"/>
            <a:ext cx="2269458" cy="9452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8" name="Google Shape;218;p19"/>
          <p:cNvSpPr/>
          <p:nvPr/>
        </p:nvSpPr>
        <p:spPr>
          <a:xfrm>
            <a:off x="6575588" y="4574601"/>
            <a:ext cx="485888" cy="485888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6019486" y="5160313"/>
            <a:ext cx="22813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server get the request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return the 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280408" y="4957425"/>
            <a:ext cx="6045245" cy="1323439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&lt;form action="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action.php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 method="get"&gt;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Name: &lt;input type="text" 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name="name"&gt;&lt;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E-mail: &lt;input type="text" 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name="email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"&gt;&lt;br&gt;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&lt;button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type="submit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"&gt;SEND&lt;/button&gt;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/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43" y="1335650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 txBox="1"/>
          <p:nvPr/>
        </p:nvSpPr>
        <p:spPr>
          <a:xfrm>
            <a:off x="1291974" y="928701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1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20"/>
          <p:cNvCxnSpPr>
            <a:stCxn id="229" idx="2"/>
          </p:cNvCxnSpPr>
          <p:nvPr/>
        </p:nvCxnSpPr>
        <p:spPr>
          <a:xfrm>
            <a:off x="1241686" y="3860232"/>
            <a:ext cx="900900" cy="1921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0" name="Google Shape;230;p20"/>
          <p:cNvSpPr/>
          <p:nvPr/>
        </p:nvSpPr>
        <p:spPr>
          <a:xfrm>
            <a:off x="1141661" y="2773873"/>
            <a:ext cx="485888" cy="485888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-1" y="3552455"/>
            <a:ext cx="24833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click on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3773160" y="2822144"/>
            <a:ext cx="485888" cy="485888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2891456" y="3357871"/>
            <a:ext cx="262764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request is sent with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 file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All input value in the request</a:t>
            </a: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flipH="1">
            <a:off x="2798079" y="4154060"/>
            <a:ext cx="1216151" cy="770975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20"/>
          <p:cNvCxnSpPr/>
          <p:nvPr/>
        </p:nvCxnSpPr>
        <p:spPr>
          <a:xfrm>
            <a:off x="4103380" y="4192585"/>
            <a:ext cx="247648" cy="101089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p20"/>
          <p:cNvCxnSpPr/>
          <p:nvPr/>
        </p:nvCxnSpPr>
        <p:spPr>
          <a:xfrm>
            <a:off x="4103380" y="4199465"/>
            <a:ext cx="1156681" cy="122994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p20"/>
          <p:cNvSpPr txBox="1"/>
          <p:nvPr/>
        </p:nvSpPr>
        <p:spPr>
          <a:xfrm>
            <a:off x="5169122" y="2134582"/>
            <a:ext cx="42627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http://localhost/</a:t>
            </a:r>
            <a:r>
              <a:rPr b="1" i="0" lang="en-U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action.php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name=sd&amp;email=qsdqsd</a:t>
            </a:r>
            <a:endParaRPr/>
          </a:p>
        </p:txBody>
      </p:sp>
      <p:pic>
        <p:nvPicPr>
          <p:cNvPr id="237" name="Google Shape;2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8782" y="136841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 txBox="1"/>
          <p:nvPr/>
        </p:nvSpPr>
        <p:spPr>
          <a:xfrm>
            <a:off x="9685613" y="917602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1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6172352" y="1041290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 URL</a:t>
            </a:r>
            <a:endParaRPr b="0" i="1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10349200" y="2802658"/>
            <a:ext cx="485888" cy="485888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8855675" y="3459618"/>
            <a:ext cx="31839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 can access to the input value from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 URL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8798134" y="4922470"/>
            <a:ext cx="3102131" cy="830997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(isset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($_GET["name"])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echo $_GET["name"]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43" name="Google Shape;24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8262" y="1441359"/>
            <a:ext cx="561242" cy="61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9321800" y="5949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2739" y="2179904"/>
            <a:ext cx="3004004" cy="3631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 txBox="1"/>
          <p:nvPr/>
        </p:nvSpPr>
        <p:spPr>
          <a:xfrm>
            <a:off x="4100880" y="628164"/>
            <a:ext cx="456414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your projects !</a:t>
            </a:r>
            <a:endParaRPr/>
          </a:p>
        </p:txBody>
      </p:sp>
      <p:cxnSp>
        <p:nvCxnSpPr>
          <p:cNvPr id="251" name="Google Shape;251;p21"/>
          <p:cNvCxnSpPr/>
          <p:nvPr/>
        </p:nvCxnSpPr>
        <p:spPr>
          <a:xfrm rot="10800000">
            <a:off x="4768707" y="4021500"/>
            <a:ext cx="1298264" cy="209415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" name="Google Shape;252;p21"/>
          <p:cNvSpPr txBox="1"/>
          <p:nvPr/>
        </p:nvSpPr>
        <p:spPr>
          <a:xfrm>
            <a:off x="6241143" y="4046249"/>
            <a:ext cx="5450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and footer of  the application</a:t>
            </a:r>
            <a:endParaRPr b="1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 flipH="1">
            <a:off x="4768705" y="4230915"/>
            <a:ext cx="1298266" cy="240528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21"/>
          <p:cNvCxnSpPr/>
          <p:nvPr/>
        </p:nvCxnSpPr>
        <p:spPr>
          <a:xfrm flipH="1">
            <a:off x="4768705" y="5080580"/>
            <a:ext cx="1298264" cy="1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p21"/>
          <p:cNvSpPr txBox="1"/>
          <p:nvPr/>
        </p:nvSpPr>
        <p:spPr>
          <a:xfrm>
            <a:off x="6241143" y="4895914"/>
            <a:ext cx="5450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called when HTTP request is GET</a:t>
            </a:r>
            <a:endParaRPr b="1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1"/>
          <p:cNvCxnSpPr/>
          <p:nvPr/>
        </p:nvCxnSpPr>
        <p:spPr>
          <a:xfrm rot="10800000">
            <a:off x="4768705" y="5446095"/>
            <a:ext cx="1298264" cy="375051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p21"/>
          <p:cNvSpPr txBox="1"/>
          <p:nvPr/>
        </p:nvSpPr>
        <p:spPr>
          <a:xfrm>
            <a:off x="6241143" y="5636480"/>
            <a:ext cx="5450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view containg the FORM</a:t>
            </a:r>
            <a:endParaRPr b="1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