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72" r:id="rId2"/>
    <p:sldId id="597" r:id="rId3"/>
    <p:sldId id="596" r:id="rId4"/>
    <p:sldId id="604" r:id="rId5"/>
    <p:sldId id="605" r:id="rId6"/>
    <p:sldId id="609" r:id="rId7"/>
    <p:sldId id="613" r:id="rId8"/>
    <p:sldId id="626" r:id="rId9"/>
    <p:sldId id="627" r:id="rId10"/>
    <p:sldId id="573" r:id="rId11"/>
    <p:sldId id="257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84" r:id="rId21"/>
    <p:sldId id="561" r:id="rId22"/>
    <p:sldId id="562" r:id="rId23"/>
    <p:sldId id="574" r:id="rId24"/>
    <p:sldId id="623" r:id="rId25"/>
    <p:sldId id="625" r:id="rId26"/>
    <p:sldId id="624" r:id="rId27"/>
    <p:sldId id="5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884" autoAdjust="0"/>
  </p:normalViewPr>
  <p:slideViewPr>
    <p:cSldViewPr snapToGrid="0" snapToObjects="1">
      <p:cViewPr>
        <p:scale>
          <a:sx n="75" d="100"/>
          <a:sy n="75" d="100"/>
        </p:scale>
        <p:origin x="268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3" y="762000"/>
            <a:ext cx="6883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4210903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Take a paper put your name. 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All of your answers need to write on to this paper.</a:t>
            </a:r>
          </a:p>
        </p:txBody>
      </p:sp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TO MANY RELATION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481" y="5602033"/>
            <a:ext cx="6285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students can follow one course?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075244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609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Mengyi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787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147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Mengyi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49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961258" y="2046980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9323" y="1119827"/>
            <a:ext cx="962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an </a:t>
            </a:r>
            <a:r>
              <a:rPr lang="en-GB" sz="4000" b="1" dirty="0">
                <a:solidFill>
                  <a:srgbClr val="FF0000"/>
                </a:solidFill>
              </a:rPr>
              <a:t>intersection </a:t>
            </a:r>
            <a:r>
              <a:rPr lang="en-GB" sz="4000" b="1" dirty="0"/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727"/>
              </p:ext>
            </p:extLst>
          </p:nvPr>
        </p:nvGraphicFramePr>
        <p:xfrm>
          <a:off x="5582273" y="957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9970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3408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982474"/>
            <a:ext cx="436849" cy="3441607"/>
          </a:xfrm>
          <a:prstGeom prst="leftBrace">
            <a:avLst>
              <a:gd name="adj1" fmla="val 801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9656" y="2643121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4128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4482" y="1110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82" y="27667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8578" y="5424144"/>
            <a:ext cx="366215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or schema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7041" y="218809"/>
            <a:ext cx="419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Which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3627"/>
              </p:ext>
            </p:extLst>
          </p:nvPr>
        </p:nvGraphicFramePr>
        <p:xfrm>
          <a:off x="329561" y="343331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8734"/>
              </p:ext>
            </p:extLst>
          </p:nvPr>
        </p:nvGraphicFramePr>
        <p:xfrm>
          <a:off x="4996429" y="343331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75807" y="474224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327056" y="422157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359742" y="425035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600"/>
              </p:ext>
            </p:extLst>
          </p:nvPr>
        </p:nvGraphicFramePr>
        <p:xfrm>
          <a:off x="9414456" y="343331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674019" y="474224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711781" y="425035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9007151" y="420677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8739" y="188976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953531" y="551028"/>
            <a:ext cx="611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there is an additional attribute, it is called a </a:t>
            </a:r>
            <a:r>
              <a:rPr lang="en-GB" sz="28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608542" y="319053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409606" y="475476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What is the relation between Students and Parents?</a:t>
            </a:r>
          </a:p>
          <a:p>
            <a:endParaRPr lang="en-GB" dirty="0"/>
          </a:p>
          <a:p>
            <a:r>
              <a:rPr lang="en-GB" dirty="0"/>
              <a:t>2	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	table? Explain why.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376"/>
              </p:ext>
            </p:extLst>
          </p:nvPr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95153"/>
              </p:ext>
            </p:extLst>
          </p:nvPr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9998"/>
              </p:ext>
            </p:extLst>
          </p:nvPr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0879"/>
              </p:ext>
            </p:extLst>
          </p:nvPr>
        </p:nvGraphicFramePr>
        <p:xfrm>
          <a:off x="4098521" y="3249249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098521" y="3968775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261252" y="335631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86399" y="2612119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39819" y="4019654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735797" y="4000329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315222" y="1880693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3770107" y="3875451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184661" y="217544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389" y="6078772"/>
            <a:ext cx="38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ym typeface="Wingdings" pitchFamily="2" charset="2"/>
              </a:rPr>
              <a:t>It is a primary key in  another table</a:t>
            </a:r>
            <a:endParaRPr lang="en-GB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2299"/>
              </p:ext>
            </p:extLst>
          </p:nvPr>
        </p:nvGraphicFramePr>
        <p:xfrm>
          <a:off x="1519535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19178" y="4042396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838384" y="362789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055024" y="3648023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7963"/>
              </p:ext>
            </p:extLst>
          </p:nvPr>
        </p:nvGraphicFramePr>
        <p:xfrm>
          <a:off x="6660933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352" y="348002"/>
            <a:ext cx="447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What is </a:t>
            </a:r>
            <a:r>
              <a:rPr lang="en-US" sz="3000" b="1"/>
              <a:t>a ERD?</a:t>
            </a:r>
            <a:endParaRPr lang="en-US" sz="3000" b="1" dirty="0"/>
          </a:p>
          <a:p>
            <a:pPr algn="ctr"/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elational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8931749" y="2377331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551514" y="276221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557676" y="462166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8972163" y="468357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005248" y="400499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258751" y="4004995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0281" y="21152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1271" y="549941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116" y="56671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180" y="23928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769" y="5242535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3910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99402" y="554137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29" y="111209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3014" y="1318948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6001" y="203181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0989" y="2909134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3458" y="2909134"/>
            <a:ext cx="414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PK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FK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FK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5019" y="2031820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0686" y="3674590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8887" y="5822090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4337" y="2933472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9223" y="4838996"/>
            <a:ext cx="373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009" y="4718532"/>
            <a:ext cx="373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405" y="5115995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87" y="5273881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071"/>
              </p:ext>
            </p:extLst>
          </p:nvPr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4835"/>
              </p:ext>
            </p:extLst>
          </p:nvPr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3442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163649" y="670053"/>
            <a:ext cx="81136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7" y="2375965"/>
            <a:ext cx="10991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5" y="3374031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4158600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28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449010"/>
            <a:ext cx="868683" cy="928889"/>
          </a:xfrm>
          <a:prstGeom prst="rect">
            <a:avLst/>
          </a:prstGeom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5480905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ERD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7466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961" y="609204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88" y="707363"/>
            <a:ext cx="688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056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661" y="609204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761" y="631771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5. 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86441"/>
              </p:ext>
            </p:extLst>
          </p:nvPr>
        </p:nvGraphicFramePr>
        <p:xfrm>
          <a:off x="6144223" y="25106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55591" y="19380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5165"/>
              </p:ext>
            </p:extLst>
          </p:nvPr>
        </p:nvGraphicFramePr>
        <p:xfrm>
          <a:off x="1405194" y="24612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18492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8203"/>
              </p:ext>
            </p:extLst>
          </p:nvPr>
        </p:nvGraphicFramePr>
        <p:xfrm>
          <a:off x="1405194" y="47853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41733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2273" y="528430"/>
            <a:ext cx="7846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  </a:t>
            </a:r>
            <a:r>
              <a:rPr lang="en-US" sz="2800" b="1" dirty="0"/>
              <a:t>how many 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 contests Cham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9204"/>
              </p:ext>
            </p:extLst>
          </p:nvPr>
        </p:nvGraphicFramePr>
        <p:xfrm>
          <a:off x="6182323" y="23328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93691" y="17602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52179"/>
              </p:ext>
            </p:extLst>
          </p:nvPr>
        </p:nvGraphicFramePr>
        <p:xfrm>
          <a:off x="1443294" y="22834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16714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9423"/>
              </p:ext>
            </p:extLst>
          </p:nvPr>
        </p:nvGraphicFramePr>
        <p:xfrm>
          <a:off x="1443294" y="46075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39955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3460" y="547867"/>
            <a:ext cx="824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7.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Soklim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5710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6850"/>
              </p:ext>
            </p:extLst>
          </p:nvPr>
        </p:nvGraphicFramePr>
        <p:xfrm>
          <a:off x="6260639" y="26037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172007" y="20310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9341"/>
              </p:ext>
            </p:extLst>
          </p:nvPr>
        </p:nvGraphicFramePr>
        <p:xfrm>
          <a:off x="1521610" y="25543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61225" y="1893373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5559"/>
              </p:ext>
            </p:extLst>
          </p:nvPr>
        </p:nvGraphicFramePr>
        <p:xfrm>
          <a:off x="1521610" y="4878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37672" y="4266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652" y="614102"/>
            <a:ext cx="578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0468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1372</Words>
  <Application>Microsoft Office PowerPoint</Application>
  <PresentationFormat>Widescreen</PresentationFormat>
  <Paragraphs>802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CHORN.CHOAN</cp:lastModifiedBy>
  <cp:revision>139</cp:revision>
  <dcterms:created xsi:type="dcterms:W3CDTF">2021-05-26T01:09:59Z</dcterms:created>
  <dcterms:modified xsi:type="dcterms:W3CDTF">2023-12-28T02:09:53Z</dcterms:modified>
</cp:coreProperties>
</file>