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83" r:id="rId4"/>
    <p:sldId id="273" r:id="rId5"/>
    <p:sldId id="277" r:id="rId6"/>
    <p:sldId id="278" r:id="rId7"/>
    <p:sldId id="279" r:id="rId8"/>
    <p:sldId id="280" r:id="rId9"/>
    <p:sldId id="281" r:id="rId10"/>
    <p:sldId id="282" r:id="rId11"/>
    <p:sldId id="274" r:id="rId12"/>
    <p:sldId id="275" r:id="rId13"/>
    <p:sldId id="266" r:id="rId14"/>
    <p:sldId id="264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Коток" initials="ДК" lastIdx="1" clrIdx="0">
    <p:extLst>
      <p:ext uri="{19B8F6BF-5375-455C-9EA6-DF929625EA0E}">
        <p15:presenceInfo xmlns:p15="http://schemas.microsoft.com/office/powerpoint/2012/main" userId="415c5e21f2aef9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8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83821-7846-4B57-B17F-F536755A5E39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67A6E-B2F5-43E0-86A0-2D306D53F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14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30.05.2020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19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30.05.2020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81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30.05.2020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38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30.05.2020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2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30.05.2020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93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30.05.2020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72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30.05.2020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44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30.05.2020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5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30.05.2020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25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30.05.2020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80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30.05.2020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14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85E1-A3EF-456D-AD29-E9F4B3D52110}" type="datetimeFigureOut">
              <a:rPr lang="ru-RU" smtClean="0"/>
              <a:t>30.05.2020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795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9034" y="256343"/>
            <a:ext cx="7240224" cy="136533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 ИНФОРМАТИКИ И РАДИОЭЛЕКТРОНИКИ</a:t>
            </a:r>
            <a:b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31160" y="4625346"/>
            <a:ext cx="3782189" cy="215741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45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45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Т.С. Боброва</a:t>
            </a:r>
          </a:p>
          <a:p>
            <a:pPr algn="l">
              <a:lnSpc>
                <a:spcPct val="100000"/>
              </a:lnSpc>
              <a:spcBef>
                <a:spcPts val="45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кафедры ИТАС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2" y="331071"/>
            <a:ext cx="978544" cy="118469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52401" y="2636108"/>
            <a:ext cx="8876270" cy="1837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ПОЛОЧНЫМ ПРОСТРАНСТВОМ СУПЕРМАРКЕТА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70471" y="1727599"/>
            <a:ext cx="8040130" cy="908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 и управления</a:t>
            </a:r>
            <a:br>
              <a:rPr lang="ru-RU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 автоматизированных систем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20234" y="4685382"/>
            <a:ext cx="195239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Колесников В.Г.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620603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90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941" y="206062"/>
            <a:ext cx="8680360" cy="72121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программного обеспечения</a:t>
            </a:r>
          </a:p>
        </p:txBody>
      </p:sp>
      <p:pic>
        <p:nvPicPr>
          <p:cNvPr id="3" name="Рисунок 2" descr="Account Ownership Diagram Template (13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37" y="927279"/>
            <a:ext cx="6909515" cy="59307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86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422" y="184219"/>
            <a:ext cx="8608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использованных технологий и  средств разработки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22422" y="1384548"/>
            <a:ext cx="8608540" cy="5299586"/>
          </a:xfrm>
        </p:spPr>
        <p:txBody>
          <a:bodyPr/>
          <a:lstStyle/>
          <a:p>
            <a:pPr marL="257162" indent="-257162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Studio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3.4</a:t>
            </a:r>
          </a:p>
          <a:p>
            <a:pPr marL="257162" indent="-257162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Браузера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FireFox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Explorer</a:t>
            </a:r>
          </a:p>
          <a:p>
            <a:pPr marL="257162" indent="-257162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Мобильное устройство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5.0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62" indent="-257162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Комплексная платформа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мобильной разработки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88" y="1513502"/>
            <a:ext cx="775952" cy="77595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4" descr="Image result for chr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525" y="2418408"/>
            <a:ext cx="574002" cy="57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firefo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863" y="2338655"/>
            <a:ext cx="653755" cy="65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explorer interne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17" y="2373951"/>
            <a:ext cx="657976" cy="65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839" y="3109221"/>
            <a:ext cx="691908" cy="691908"/>
          </a:xfrm>
          <a:prstGeom prst="rect">
            <a:avLst/>
          </a:prstGeom>
        </p:spPr>
      </p:pic>
      <p:pic>
        <p:nvPicPr>
          <p:cNvPr id="3076" name="Picture 4" descr="ÐÐ°ÑÑÐ¸Ð½ÐºÐ¸ Ð¿Ð¾ Ð·Ð°Ð¿ÑÐ¾ÑÑ fireba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69" y="4253738"/>
            <a:ext cx="1005724" cy="10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45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748" y="7764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программы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6" y="824248"/>
            <a:ext cx="8558494" cy="570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2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6628" y="331084"/>
            <a:ext cx="860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628" y="1236371"/>
            <a:ext cx="8608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была спроектирована и разработана автоматизированная система заказов билетов на междугородний пассажирский транспорт, удовлетворяющий требованиям предметной области дипломного проекта. </a:t>
            </a:r>
          </a:p>
        </p:txBody>
      </p:sp>
    </p:spTree>
    <p:extLst>
      <p:ext uri="{BB962C8B-B14F-4D97-AF65-F5344CB8AC3E}">
        <p14:creationId xmlns:p14="http://schemas.microsoft.com/office/powerpoint/2010/main" val="200373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214301"/>
            <a:ext cx="9144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Спасибо за внимание</a:t>
            </a:r>
            <a:r>
              <a:rPr lang="en-US" sz="3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!</a:t>
            </a:r>
            <a:endParaRPr lang="ru-RU" sz="3300" b="1" dirty="0"/>
          </a:p>
        </p:txBody>
      </p:sp>
    </p:spTree>
    <p:extLst>
      <p:ext uri="{BB962C8B-B14F-4D97-AF65-F5344CB8AC3E}">
        <p14:creationId xmlns:p14="http://schemas.microsoft.com/office/powerpoint/2010/main" val="10736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422" y="184219"/>
            <a:ext cx="860854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разработка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автоматизированной системы заказов билетов на междугородний пассажирский транспорт.</a:t>
            </a:r>
            <a:endParaRPr lang="ru-RU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422" y="2369433"/>
            <a:ext cx="86085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ru-RU" sz="3200" dirty="0"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ru-RU" sz="3200" dirty="0"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информационную систему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ru-RU" sz="3200" dirty="0"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информационную систему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ru-RU" sz="3200" dirty="0"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технико-экономическое обоснование разработки</a:t>
            </a:r>
            <a:endParaRPr lang="ru-RU" sz="3200" dirty="0">
              <a:effectLst>
                <a:outerShdw sx="0" sy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endParaRPr lang="ru-RU" sz="3200" dirty="0">
              <a:effectLst>
                <a:outerShdw sx="0" sy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742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546" y="365126"/>
            <a:ext cx="8834908" cy="62654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разрабатываемой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546" y="1249251"/>
            <a:ext cx="8834908" cy="5409126"/>
          </a:xfrm>
        </p:spPr>
        <p:txBody>
          <a:bodyPr/>
          <a:lstStyle/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маршрута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маршрутов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Бронирование мест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заказанных мест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Отказ от заказанных мест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Оставить отзыв о маршруте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Отказ от маршрута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причины отказа от заказанного места</a:t>
            </a:r>
          </a:p>
        </p:txBody>
      </p:sp>
    </p:spTree>
    <p:extLst>
      <p:ext uri="{BB962C8B-B14F-4D97-AF65-F5344CB8AC3E}">
        <p14:creationId xmlns:p14="http://schemas.microsoft.com/office/powerpoint/2010/main" val="163923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422" y="184219"/>
            <a:ext cx="860854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дипломного проекта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данного дипломного проектирования заключается в том, что на данный момент всё больше людей разного возраста начинают пользоваться мобильными телефонами и при этом бронировать билеты и проводить оплаты онлайн. Главным недостатком всех приложений является регистрация, она не позволяет определенному кругу людей пользоваться приложением, однако, если убрать регистрацию, люди всех возрастов смогут пользоваться приложением с максимальной комфортностью. </a:t>
            </a:r>
          </a:p>
        </p:txBody>
      </p:sp>
    </p:spTree>
    <p:extLst>
      <p:ext uri="{BB962C8B-B14F-4D97-AF65-F5344CB8AC3E}">
        <p14:creationId xmlns:p14="http://schemas.microsoft.com/office/powerpoint/2010/main" val="236792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699" y="141669"/>
            <a:ext cx="8706118" cy="9144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3" name="Рисунок 2" descr="Basic Use Case Diagram Example53 (1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3" y="1056068"/>
            <a:ext cx="8705394" cy="5550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879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941" y="154546"/>
            <a:ext cx="8744755" cy="88864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автоматизированной системы</a:t>
            </a:r>
          </a:p>
        </p:txBody>
      </p:sp>
      <p:pic>
        <p:nvPicPr>
          <p:cNvPr id="3" name="Рисунок 2" descr="1525124241242142авм4п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1" y="1043189"/>
            <a:ext cx="8744755" cy="5689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962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062" y="167426"/>
            <a:ext cx="8757634" cy="85000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работы системы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38647" y="1017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984544"/>
              </p:ext>
            </p:extLst>
          </p:nvPr>
        </p:nvGraphicFramePr>
        <p:xfrm>
          <a:off x="1236373" y="1017431"/>
          <a:ext cx="6465195" cy="5612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14525587" imgH="17040247" progId="Visio.Drawing.15">
                  <p:embed/>
                </p:oleObj>
              </mc:Choice>
              <mc:Fallback>
                <p:oleObj name="Visio" r:id="rId3" imgW="14525587" imgH="1704024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373" y="1017431"/>
                        <a:ext cx="6465195" cy="56127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736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183" y="154546"/>
            <a:ext cx="8783392" cy="77273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регистрации маршрута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87144" y="-1918951"/>
            <a:ext cx="499639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61586"/>
              </p:ext>
            </p:extLst>
          </p:nvPr>
        </p:nvGraphicFramePr>
        <p:xfrm>
          <a:off x="3387143" y="927279"/>
          <a:ext cx="2176530" cy="587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3" imgW="3762265" imgH="10144249" progId="Visio.Drawing.15">
                  <p:embed/>
                </p:oleObj>
              </mc:Choice>
              <mc:Fallback>
                <p:oleObj name="Visio" r:id="rId3" imgW="3762265" imgH="1014424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143" y="927279"/>
                        <a:ext cx="2176530" cy="58786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55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214" y="141669"/>
            <a:ext cx="8667482" cy="708338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базы данных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5" y="850006"/>
            <a:ext cx="8242479" cy="58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679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2177</TotalTime>
  <Words>258</Words>
  <Application>Microsoft Office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Тема Office</vt:lpstr>
      <vt:lpstr>Visio</vt:lpstr>
      <vt:lpstr>БЕЛОРУССКИЙ ГОСУДАРСТВЕННЫЙ УНИВЕРСИТЕТ ИНФОРМАТИКИ И РАДИОЭЛЕКТРОНИКИ   </vt:lpstr>
      <vt:lpstr>PowerPoint Presentation</vt:lpstr>
      <vt:lpstr>Функционал разрабатываемой системы</vt:lpstr>
      <vt:lpstr>PowerPoint Presentation</vt:lpstr>
      <vt:lpstr>Диаграмма вариантов использования</vt:lpstr>
      <vt:lpstr>Структура автоматизированной системы</vt:lpstr>
      <vt:lpstr>Схема алгоритма работы системы</vt:lpstr>
      <vt:lpstr>Схема алгоритма регистрации маршрута</vt:lpstr>
      <vt:lpstr>Структурная схема базы данных</vt:lpstr>
      <vt:lpstr>Структура программного обеспечения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Кафедра информационных технологий автоматизированных систем  Автоматизированная система обучения иностранным языкам</dc:title>
  <dc:creator>Дарья Коток</dc:creator>
  <cp:lastModifiedBy>lenovo</cp:lastModifiedBy>
  <cp:revision>115</cp:revision>
  <dcterms:created xsi:type="dcterms:W3CDTF">2017-06-03T08:43:54Z</dcterms:created>
  <dcterms:modified xsi:type="dcterms:W3CDTF">2020-05-30T13:38:59Z</dcterms:modified>
</cp:coreProperties>
</file>